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4"/>
  </p:sldMasterIdLst>
  <p:sldIdLst>
    <p:sldId id="256" r:id="rId5"/>
    <p:sldId id="257" r:id="rId6"/>
    <p:sldId id="258" r:id="rId7"/>
    <p:sldId id="262" r:id="rId8"/>
    <p:sldId id="259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59949-B977-67E3-EE92-328A80F79127}" v="16" dt="2020-04-28T19:25:34.557"/>
    <p1510:client id="{D60569B5-939E-907B-79A0-185BB0AF6C98}" v="1" dt="2020-04-22T14:36:10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67"/>
  </p:normalViewPr>
  <p:slideViewPr>
    <p:cSldViewPr snapToGrid="0" snapToObjects="1">
      <p:cViewPr varScale="1">
        <p:scale>
          <a:sx n="81" d="100"/>
          <a:sy n="81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015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3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52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27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5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9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KSQVK6?teacher_id=6624919965138944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NSCGNR?teacher_id=6624919965138944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ASWXAG?teacher_id=6624919965138944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1DAD5F-68BA-6A48-956E-9781CACB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nl-BE" sz="4000" dirty="0">
                <a:solidFill>
                  <a:srgbClr val="FEFFFF"/>
                </a:solidFill>
              </a:rPr>
              <a:t>Hodja redt de maan </a:t>
            </a: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20D910E-C0A0-F14E-A93F-A1AD4824C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nl-BE" dirty="0">
                <a:solidFill>
                  <a:srgbClr val="FEFFFF"/>
                </a:solidFill>
              </a:rPr>
              <a:t>OKAN Blauw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rgbClr val="FEFFFF"/>
                </a:solidFill>
              </a:rPr>
              <a:t>Luisteren/ Begrijpend lezen</a:t>
            </a:r>
          </a:p>
        </p:txBody>
      </p:sp>
      <p:pic>
        <p:nvPicPr>
          <p:cNvPr id="17" name="Picture 3" descr="Afbeelding met stof, palm, paraplu&#10;&#10;Automatisch gegenereerde beschrijving">
            <a:extLst>
              <a:ext uri="{FF2B5EF4-FFF2-40B4-BE49-F238E27FC236}">
                <a16:creationId xmlns:a16="http://schemas.microsoft.com/office/drawing/2014/main" id="{C8E5BAE6-7868-4482-9331-422AEE632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322" r="2699" b="4273"/>
          <a:stretch/>
        </p:blipFill>
        <p:spPr>
          <a:xfrm>
            <a:off x="5587994" y="1846282"/>
            <a:ext cx="5640502" cy="3172738"/>
          </a:xfrm>
          <a:prstGeom prst="rect">
            <a:avLst/>
          </a:prstGeom>
        </p:spPr>
      </p:pic>
      <p:pic>
        <p:nvPicPr>
          <p:cNvPr id="4" name="Hodja redt de maan." descr="Hodja redt de maan.">
            <a:hlinkClick r:id="" action="ppaction://media"/>
            <a:extLst>
              <a:ext uri="{FF2B5EF4-FFF2-40B4-BE49-F238E27FC236}">
                <a16:creationId xmlns:a16="http://schemas.microsoft.com/office/drawing/2014/main" id="{A77B0DF9-3538-954B-BE10-AA2E58CF4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46C5B-289E-5543-B052-1C1B9765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551" y="542803"/>
            <a:ext cx="5122652" cy="1259894"/>
          </a:xfrm>
        </p:spPr>
        <p:txBody>
          <a:bodyPr>
            <a:normAutofit/>
          </a:bodyPr>
          <a:lstStyle/>
          <a:p>
            <a:pPr algn="ctr"/>
            <a:r>
              <a:rPr lang="nl-BE" dirty="0"/>
              <a:t>Hodja redt de maan.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0EE222-90C7-8E41-BDD6-3F6DB48AF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341120"/>
            <a:ext cx="5122652" cy="4974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Hodja is acht jaar.</a:t>
            </a:r>
          </a:p>
          <a:p>
            <a:pPr marL="0" indent="0">
              <a:buNone/>
            </a:pPr>
            <a:r>
              <a:rPr lang="nl-BE" dirty="0"/>
              <a:t>Hij gaat naar school.</a:t>
            </a:r>
          </a:p>
          <a:p>
            <a:pPr marL="0" indent="0">
              <a:buNone/>
            </a:pPr>
            <a:r>
              <a:rPr lang="nl-BE" dirty="0"/>
              <a:t>Hij kan al lezen en schrijven. </a:t>
            </a:r>
          </a:p>
          <a:p>
            <a:pPr marL="0" indent="0">
              <a:buNone/>
            </a:pPr>
            <a:r>
              <a:rPr lang="nl-BE" dirty="0"/>
              <a:t>Hij kan ook al sommen maken.</a:t>
            </a:r>
          </a:p>
          <a:p>
            <a:pPr marL="0" indent="0">
              <a:buNone/>
            </a:pPr>
            <a:r>
              <a:rPr lang="nl-BE" dirty="0"/>
              <a:t>Soms maakt hij een fout. </a:t>
            </a:r>
          </a:p>
          <a:p>
            <a:pPr marL="0" indent="0">
              <a:buNone/>
            </a:pPr>
            <a:r>
              <a:rPr lang="nl-BE" dirty="0"/>
              <a:t>Dat vindt de juf niet leuk.</a:t>
            </a:r>
          </a:p>
          <a:p>
            <a:pPr marL="0" indent="0">
              <a:buNone/>
            </a:pPr>
            <a:r>
              <a:rPr lang="nl-BE" dirty="0"/>
              <a:t>Soms vraagt de juf iets. </a:t>
            </a:r>
          </a:p>
          <a:p>
            <a:pPr marL="0" indent="0">
              <a:buNone/>
            </a:pPr>
            <a:r>
              <a:rPr lang="nl-BE" dirty="0"/>
              <a:t>Weet Hodja het antwoord niet? </a:t>
            </a:r>
          </a:p>
          <a:p>
            <a:pPr marL="0" indent="0">
              <a:buNone/>
            </a:pPr>
            <a:r>
              <a:rPr lang="nl-BE" dirty="0"/>
              <a:t>Dan verzint hij een verhaal. </a:t>
            </a:r>
          </a:p>
          <a:p>
            <a:pPr marL="0" indent="0">
              <a:buNone/>
            </a:pPr>
            <a:r>
              <a:rPr lang="nl-BE" dirty="0"/>
              <a:t>Dat kan hij heel goed. </a:t>
            </a:r>
          </a:p>
          <a:p>
            <a:pPr marL="0" indent="0">
              <a:buNone/>
            </a:pPr>
            <a:r>
              <a:rPr lang="nl-BE" dirty="0"/>
              <a:t>Op een dag vraagt de juf: </a:t>
            </a:r>
          </a:p>
          <a:p>
            <a:pPr marL="0" indent="0">
              <a:buNone/>
            </a:pPr>
            <a:r>
              <a:rPr lang="nl-BE" dirty="0"/>
              <a:t>‘Hodja, wat weet je over de maan?’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677C32C-9F68-B04D-B2E6-B0908D4A4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599" y="1336372"/>
            <a:ext cx="4028194" cy="2286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55B4E557-23C8-B64C-B22B-0808F3A09D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C93E4BF-5FE6-7D4D-995E-B779DD5E9F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2336799" y="441960"/>
            <a:ext cx="9413240" cy="641604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474874-8C64-8B4E-93A8-8C59D5994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4120" y="335280"/>
            <a:ext cx="4447985" cy="6248400"/>
          </a:xfrm>
        </p:spPr>
        <p:txBody>
          <a:bodyPr/>
          <a:lstStyle/>
          <a:p>
            <a:r>
              <a:rPr lang="nl-BE" sz="1800" dirty="0">
                <a:solidFill>
                  <a:schemeClr val="tx1"/>
                </a:solidFill>
              </a:rPr>
              <a:t>‘Oei’, denkt Hodja, ‘ik weet niets van de maan.’</a:t>
            </a:r>
          </a:p>
          <a:p>
            <a:r>
              <a:rPr lang="nl-BE" sz="1800" dirty="0">
                <a:solidFill>
                  <a:schemeClr val="tx1"/>
                </a:solidFill>
              </a:rPr>
              <a:t>Maar dan verzint hij iets. </a:t>
            </a:r>
          </a:p>
          <a:p>
            <a:r>
              <a:rPr lang="nl-BE" sz="1800" dirty="0">
                <a:solidFill>
                  <a:schemeClr val="tx1"/>
                </a:solidFill>
              </a:rPr>
              <a:t>‘Juf’, zegt hij, ‘ik heb de maan gered.’</a:t>
            </a:r>
          </a:p>
          <a:p>
            <a:r>
              <a:rPr lang="nl-BE" sz="1800" dirty="0">
                <a:solidFill>
                  <a:schemeClr val="tx1"/>
                </a:solidFill>
              </a:rPr>
              <a:t>Dit is mijn verhaal: </a:t>
            </a:r>
          </a:p>
          <a:p>
            <a:r>
              <a:rPr lang="nl-BE" sz="1800" dirty="0">
                <a:solidFill>
                  <a:schemeClr val="tx1"/>
                </a:solidFill>
              </a:rPr>
              <a:t>Hodja moet water halen. </a:t>
            </a:r>
          </a:p>
          <a:p>
            <a:r>
              <a:rPr lang="nl-BE" sz="1800" dirty="0">
                <a:solidFill>
                  <a:schemeClr val="tx1"/>
                </a:solidFill>
              </a:rPr>
              <a:t>Het is al laat en al donker. </a:t>
            </a:r>
          </a:p>
          <a:p>
            <a:r>
              <a:rPr lang="nl-BE" sz="1800" dirty="0">
                <a:solidFill>
                  <a:schemeClr val="tx1"/>
                </a:solidFill>
              </a:rPr>
              <a:t>Hij pakt de emmer en loopt naar de put. Hij bukt zich. </a:t>
            </a:r>
          </a:p>
          <a:p>
            <a:r>
              <a:rPr lang="nl-BE" sz="1800" dirty="0">
                <a:solidFill>
                  <a:schemeClr val="tx1"/>
                </a:solidFill>
              </a:rPr>
              <a:t>Hij gooit de emmer in de put. </a:t>
            </a:r>
          </a:p>
          <a:p>
            <a:r>
              <a:rPr lang="nl-BE" sz="1800" dirty="0">
                <a:solidFill>
                  <a:schemeClr val="tx1"/>
                </a:solidFill>
              </a:rPr>
              <a:t>Hij kijkt in het water. Hij schrikt. </a:t>
            </a:r>
          </a:p>
          <a:p>
            <a:r>
              <a:rPr lang="nl-BE" sz="1800" dirty="0">
                <a:solidFill>
                  <a:schemeClr val="tx1"/>
                </a:solidFill>
              </a:rPr>
              <a:t>Op de bodem van de put ligt de maan.</a:t>
            </a:r>
          </a:p>
          <a:p>
            <a:r>
              <a:rPr lang="nl-BE" sz="1800" dirty="0">
                <a:solidFill>
                  <a:schemeClr val="tx1"/>
                </a:solidFill>
              </a:rPr>
              <a:t>De maan is in de put gevallen. </a:t>
            </a:r>
          </a:p>
          <a:p>
            <a:r>
              <a:rPr lang="nl-BE" sz="1800" dirty="0">
                <a:solidFill>
                  <a:schemeClr val="tx1"/>
                </a:solidFill>
              </a:rPr>
              <a:t>Ik moet de maan redden, denkt Hodja. 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93A2657-0A5B-1144-AD3F-983E99938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2104" y="502920"/>
            <a:ext cx="4817935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Hij gooit gauw een touw naar beneden.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‘Pak het touw vast, maan.’ roept hij.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‘Ik trek je uit de put.’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De maan is erg zwaar. 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Hodja trekt en trekt. 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Hij trekt heel hard. 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Eerst gebeurt er niets. 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Maar dan gaat het touw los.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Hodja valt om. Hij valt op zijn rug. 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Hodja kijkt omhoog. Wat ziet hij daar?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De maan staat weer aan de hemel!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Het was wel zwaar werk, heel zwaar.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Maar het is gelukt. </a:t>
            </a: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Hodja heeft de maan gered.</a:t>
            </a: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2" name="oei" descr="oei">
            <a:hlinkClick r:id="" action="ppaction://media"/>
            <a:extLst>
              <a:ext uri="{FF2B5EF4-FFF2-40B4-BE49-F238E27FC236}">
                <a16:creationId xmlns:a16="http://schemas.microsoft.com/office/drawing/2014/main" id="{FE2CA241-301B-B846-9750-E5F97C416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C59178-5DEB-D847-940A-1C74778A5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0826" y="990600"/>
            <a:ext cx="7591108" cy="4912426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‘Dit was mijn verhaal, juf’, zegt Hodja. </a:t>
            </a:r>
          </a:p>
          <a:p>
            <a:pPr marL="0" indent="0">
              <a:buNone/>
            </a:pPr>
            <a:r>
              <a:rPr lang="nl-BE" dirty="0"/>
              <a:t>De juf schudt haar hoofd.</a:t>
            </a:r>
          </a:p>
          <a:p>
            <a:pPr marL="0" indent="0">
              <a:buNone/>
            </a:pPr>
            <a:r>
              <a:rPr lang="nl-BE" dirty="0"/>
              <a:t>‘Jij moet nog veel leren, Hodja.’</a:t>
            </a:r>
          </a:p>
        </p:txBody>
      </p:sp>
      <p:pic>
        <p:nvPicPr>
          <p:cNvPr id="8" name="Afbeelding 7" descr="Afbeelding met buiten, houten, zitten, tafel&#10;&#10;Automatisch gegenereerde beschrijving">
            <a:extLst>
              <a:ext uri="{FF2B5EF4-FFF2-40B4-BE49-F238E27FC236}">
                <a16:creationId xmlns:a16="http://schemas.microsoft.com/office/drawing/2014/main" id="{46C51DAC-4485-EB41-B94E-EEB3BC92C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360" y="2808796"/>
            <a:ext cx="4108450" cy="3094230"/>
          </a:xfrm>
          <a:prstGeom prst="rect">
            <a:avLst/>
          </a:prstGeom>
        </p:spPr>
      </p:pic>
      <p:pic>
        <p:nvPicPr>
          <p:cNvPr id="2" name="dit was mijn verhaal juf" descr="dit was mijn verhaal juf">
            <a:hlinkClick r:id="" action="ppaction://media"/>
            <a:extLst>
              <a:ext uri="{FF2B5EF4-FFF2-40B4-BE49-F238E27FC236}">
                <a16:creationId xmlns:a16="http://schemas.microsoft.com/office/drawing/2014/main" id="{9439F641-0CEE-4547-89CE-D821028E2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3EEF1-0D75-9A44-801B-89AA3BF3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1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261FB-A026-854A-9F92-198C39B8B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1292" y="1999298"/>
            <a:ext cx="7012347" cy="576262"/>
          </a:xfrm>
        </p:spPr>
        <p:txBody>
          <a:bodyPr/>
          <a:lstStyle/>
          <a:p>
            <a:r>
              <a:rPr lang="nl-BE" dirty="0"/>
              <a:t>Ga naar deze link en los de vragen op.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6A7DFD-E0E4-BE43-91DA-A7027F508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3246120"/>
            <a:ext cx="8911687" cy="2656906"/>
          </a:xfrm>
        </p:spPr>
        <p:txBody>
          <a:bodyPr/>
          <a:lstStyle/>
          <a:p>
            <a:pPr algn="ctr"/>
            <a:r>
              <a:rPr lang="nl-BE" dirty="0"/>
              <a:t>Klik op de volgende link om 'Quiz 2' te openen :</a:t>
            </a:r>
            <a:br>
              <a:rPr lang="nl-BE" dirty="0"/>
            </a:br>
            <a:r>
              <a:rPr lang="nl-BE" dirty="0"/>
              <a:t>  </a:t>
            </a:r>
            <a:r>
              <a:rPr lang="nl-BE" dirty="0">
                <a:hlinkClick r:id="rId2"/>
              </a:rPr>
              <a:t>https://www.bookwidgets.com/play/KSQVK6?teacher_id=6624919965138944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383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1D543BE-E50E-7549-A8D3-403F257A0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/>
          <a:lstStyle/>
          <a:p>
            <a:r>
              <a:rPr lang="nl-BE" dirty="0"/>
              <a:t>Opdracht 2</a:t>
            </a:r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844559F4-AB6C-2C40-A057-86E953EAC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5671" y="3097606"/>
            <a:ext cx="8383588" cy="3354060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Klik op de volgende link om 'Hodja redt de maan.' te openen :</a:t>
            </a:r>
            <a:br>
              <a:rPr lang="nl-BE" dirty="0"/>
            </a:br>
            <a:r>
              <a:rPr lang="nl-BE" dirty="0"/>
              <a:t>  </a:t>
            </a:r>
            <a:r>
              <a:rPr lang="nl-BE" dirty="0">
                <a:hlinkClick r:id="rId2"/>
              </a:rPr>
              <a:t>https://www.bookwidgets.com/play/NSCGNR?teacher_id=6624919965138944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1AD1D83B-02A9-0840-A1AB-B84DE0AD2E77}"/>
              </a:ext>
            </a:extLst>
          </p:cNvPr>
          <p:cNvSpPr txBox="1">
            <a:spLocks/>
          </p:cNvSpPr>
          <p:nvPr/>
        </p:nvSpPr>
        <p:spPr>
          <a:xfrm>
            <a:off x="3061292" y="1999298"/>
            <a:ext cx="701234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Ga naar deze link en los de vragen op.</a:t>
            </a:r>
          </a:p>
        </p:txBody>
      </p:sp>
    </p:spTree>
    <p:extLst>
      <p:ext uri="{BB962C8B-B14F-4D97-AF65-F5344CB8AC3E}">
        <p14:creationId xmlns:p14="http://schemas.microsoft.com/office/powerpoint/2010/main" val="281631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9E40B-165F-744F-A93B-49AE937F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3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2D2A1D-7197-5E46-92F2-FD67B5CDD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8383588" cy="3354060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Klik op de volgende link om 'Invulvraag 2' te openen :</a:t>
            </a:r>
            <a:br>
              <a:rPr lang="nl-BE" dirty="0"/>
            </a:br>
            <a:r>
              <a:rPr lang="nl-BE" dirty="0"/>
              <a:t>  </a:t>
            </a:r>
            <a:r>
              <a:rPr lang="nl-BE" dirty="0">
                <a:hlinkClick r:id="rId2"/>
              </a:rPr>
              <a:t>https://www.bookwidgets.com/play/ASWXAG?teacher_id=6624919965138944</a:t>
            </a:r>
            <a:endParaRPr lang="nl-BE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4134B56-AA30-2B47-A527-68F0DFD80F2D}"/>
              </a:ext>
            </a:extLst>
          </p:cNvPr>
          <p:cNvSpPr txBox="1">
            <a:spLocks/>
          </p:cNvSpPr>
          <p:nvPr/>
        </p:nvSpPr>
        <p:spPr>
          <a:xfrm>
            <a:off x="3061292" y="1999298"/>
            <a:ext cx="701234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Ga naar deze link en los de vragen op.</a:t>
            </a:r>
          </a:p>
        </p:txBody>
      </p:sp>
    </p:spTree>
    <p:extLst>
      <p:ext uri="{BB962C8B-B14F-4D97-AF65-F5344CB8AC3E}">
        <p14:creationId xmlns:p14="http://schemas.microsoft.com/office/powerpoint/2010/main" val="197420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8CF79-10BC-C84F-A19B-7DB36B55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4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E0F487-7B59-A540-86F8-0DD62CF7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2" y="1972703"/>
            <a:ext cx="6707547" cy="576262"/>
          </a:xfrm>
        </p:spPr>
        <p:txBody>
          <a:bodyPr/>
          <a:lstStyle/>
          <a:p>
            <a:pPr algn="ctr"/>
            <a:r>
              <a:rPr lang="nl-BE" dirty="0"/>
              <a:t>Maak een leuk filmpje over het verhaal.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A16C12-0565-6942-8F31-366B751AC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6573" y="2925550"/>
            <a:ext cx="6707547" cy="3354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BE" dirty="0"/>
              <a:t>Dit kan aan de hand van een tekening waarbij je vertelt. </a:t>
            </a:r>
          </a:p>
          <a:p>
            <a:r>
              <a:rPr lang="nl-BE" dirty="0"/>
              <a:t>Dit kan een eigen creatie van jezelf zijn. </a:t>
            </a:r>
          </a:p>
          <a:p>
            <a:r>
              <a:rPr lang="nl-BE" dirty="0"/>
              <a:t>Dit kan met je familieleden.</a:t>
            </a:r>
          </a:p>
          <a:p>
            <a:r>
              <a:rPr lang="nl-BE" dirty="0"/>
              <a:t>….</a:t>
            </a:r>
          </a:p>
          <a:p>
            <a:r>
              <a:rPr lang="nl-BE" dirty="0"/>
              <a:t>Wees creatief!</a:t>
            </a:r>
          </a:p>
          <a:p>
            <a:endParaRPr lang="nl-BE" dirty="0"/>
          </a:p>
          <a:p>
            <a:r>
              <a:rPr lang="nl-BE" dirty="0"/>
              <a:t>Doe dit via Whatsapp of </a:t>
            </a:r>
            <a:r>
              <a:rPr lang="nl-BE" dirty="0" err="1"/>
              <a:t>Flipgrid</a:t>
            </a:r>
          </a:p>
        </p:txBody>
      </p:sp>
    </p:spTree>
    <p:extLst>
      <p:ext uri="{BB962C8B-B14F-4D97-AF65-F5344CB8AC3E}">
        <p14:creationId xmlns:p14="http://schemas.microsoft.com/office/powerpoint/2010/main" val="875874284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7D7B3F4A2D04488A98BA5E7E6AB39" ma:contentTypeVersion="9" ma:contentTypeDescription="Een nieuw document maken." ma:contentTypeScope="" ma:versionID="9522f37b49f4cffefc5bbddcdf7a34f9">
  <xsd:schema xmlns:xsd="http://www.w3.org/2001/XMLSchema" xmlns:xs="http://www.w3.org/2001/XMLSchema" xmlns:p="http://schemas.microsoft.com/office/2006/metadata/properties" xmlns:ns2="14210480-987e-480f-9ed3-ec05579fc9d4" targetNamespace="http://schemas.microsoft.com/office/2006/metadata/properties" ma:root="true" ma:fieldsID="ac0fd38fcbed1fa49f51433b2a7f0e1f" ns2:_="">
    <xsd:import namespace="14210480-987e-480f-9ed3-ec05579fc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0480-987e-480f-9ed3-ec05579f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D3986C-242A-45AA-8F81-4D237F9E2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B3F371-7775-4106-8818-55E132225C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187AB8-5ED2-41BC-9CB5-C9C7ED644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10480-987e-480f-9ed3-ec05579fc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511</Words>
  <Application>Microsoft Office PowerPoint</Application>
  <PresentationFormat>Breedbeeld</PresentationFormat>
  <Paragraphs>65</Paragraphs>
  <Slides>8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Sliert</vt:lpstr>
      <vt:lpstr>Hodja redt de maan </vt:lpstr>
      <vt:lpstr>Hodja redt de maan.</vt:lpstr>
      <vt:lpstr>PowerPoint-presentatie</vt:lpstr>
      <vt:lpstr>PowerPoint-presentatie</vt:lpstr>
      <vt:lpstr>Opdracht 1 </vt:lpstr>
      <vt:lpstr>Opdracht 2</vt:lpstr>
      <vt:lpstr>Opdracht 3</vt:lpstr>
      <vt:lpstr>Opdracht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Hodja redt de maan</dc:title>
  <dc:creator>Sarah Driesen</dc:creator>
  <cp:lastModifiedBy>Obry Naets</cp:lastModifiedBy>
  <cp:revision>17</cp:revision>
  <dcterms:created xsi:type="dcterms:W3CDTF">2020-04-20T14:12:30Z</dcterms:created>
  <dcterms:modified xsi:type="dcterms:W3CDTF">2020-06-04T16:49:36Z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0x010100F677D7B3F4A2D04488A98BA5E7E6AB39</vt:lpwstr>
  </property>
  <property fmtid="{D5CDD505-2E9C-101B-9397-08002B2CF9AE}" pid="3" name="TMCRMAcademiejaar">
    <vt:lpwstr/>
  </property>
  <property fmtid="{D5CDD505-2E9C-101B-9397-08002B2CF9AE}" pid="4" name="TMCRMDocumentType">
    <vt:lpwstr/>
  </property>
  <property fmtid="{D5CDD505-2E9C-101B-9397-08002B2CF9AE}" pid="5" name="TMCRMOpgeladenDoor">
    <vt:lpwstr/>
  </property>
</Properties>
</file>