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8" r:id="rId4"/>
  </p:sldMasterIdLst>
  <p:sldIdLst>
    <p:sldId id="256" r:id="rId5"/>
    <p:sldId id="257" r:id="rId6"/>
    <p:sldId id="258" r:id="rId7"/>
    <p:sldId id="259" r:id="rId8"/>
    <p:sldId id="260" r:id="rId9"/>
    <p:sldId id="262" r:id="rId10"/>
    <p:sldId id="26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F12C0E-4BCD-40F5-F5CB-BDFB8C3C34D6}" v="22" dt="2020-04-28T19:24:39.597"/>
    <p1510:client id="{E74CBAC1-DFEF-3D72-9F8B-857634D6C924}" v="4" dt="2020-04-28T19:25:50.9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608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2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0150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137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0529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142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327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780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546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49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3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190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38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557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98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837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95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ookwidgets.com/play/HSAXHN?teacher_id=6624919965138944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ookwidgets.com/play/NSCGNR?teacher_id=6624919965138944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ookwidgets.com/play/GSESGR?teacher_id=6624919965138944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692209D-B607-46C3-8560-07AF72291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4874638-CF15-4908-BC4B-4908744D0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21DAD5F-68BA-6A48-956E-9781CACBA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279" y="967417"/>
            <a:ext cx="3778870" cy="3943250"/>
          </a:xfrm>
        </p:spPr>
        <p:txBody>
          <a:bodyPr>
            <a:normAutofit/>
          </a:bodyPr>
          <a:lstStyle/>
          <a:p>
            <a:r>
              <a:rPr lang="nl-BE" sz="4000">
                <a:solidFill>
                  <a:srgbClr val="FEFFFF"/>
                </a:solidFill>
              </a:rPr>
              <a:t>Hodja redt de maan </a:t>
            </a:r>
          </a:p>
        </p:txBody>
      </p:sp>
      <p:sp>
        <p:nvSpPr>
          <p:cNvPr id="29" name="Freeform 5">
            <a:extLst>
              <a:ext uri="{FF2B5EF4-FFF2-40B4-BE49-F238E27FC236}">
                <a16:creationId xmlns:a16="http://schemas.microsoft.com/office/drawing/2014/main" id="{5F1B8348-CD6E-4561-A704-C232D9A2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20D910E-C0A0-F14E-A93F-A1AD4824C7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279" y="5189400"/>
            <a:ext cx="3778870" cy="544260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nl-BE">
                <a:solidFill>
                  <a:srgbClr val="FEFFFF"/>
                </a:solidFill>
              </a:rPr>
              <a:t>OKAN Blauw</a:t>
            </a:r>
          </a:p>
          <a:p>
            <a:pPr>
              <a:lnSpc>
                <a:spcPct val="90000"/>
              </a:lnSpc>
            </a:pPr>
            <a:r>
              <a:rPr lang="nl-BE">
                <a:solidFill>
                  <a:srgbClr val="FEFFFF"/>
                </a:solidFill>
              </a:rPr>
              <a:t>Luisteren/ Begrijpend lezen</a:t>
            </a:r>
          </a:p>
        </p:txBody>
      </p:sp>
      <p:pic>
        <p:nvPicPr>
          <p:cNvPr id="17" name="Picture 3" descr="Afbeelding met stof, palm, paraplu&#10;&#10;Automatisch gegenereerde beschrijving">
            <a:extLst>
              <a:ext uri="{FF2B5EF4-FFF2-40B4-BE49-F238E27FC236}">
                <a16:creationId xmlns:a16="http://schemas.microsoft.com/office/drawing/2014/main" id="{C8E5BAE6-7868-4482-9331-422AEE632D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3322" r="2699" b="4273"/>
          <a:stretch/>
        </p:blipFill>
        <p:spPr>
          <a:xfrm>
            <a:off x="5587994" y="1846282"/>
            <a:ext cx="5640502" cy="3172738"/>
          </a:xfrm>
          <a:prstGeom prst="rect">
            <a:avLst/>
          </a:prstGeom>
        </p:spPr>
      </p:pic>
      <p:pic>
        <p:nvPicPr>
          <p:cNvPr id="4" name="Opgenomen geluid" descr="Opgenomen geluid">
            <a:hlinkClick r:id="" action="ppaction://media"/>
            <a:extLst>
              <a:ext uri="{FF2B5EF4-FFF2-40B4-BE49-F238E27FC236}">
                <a16:creationId xmlns:a16="http://schemas.microsoft.com/office/drawing/2014/main" id="{75C3A539-44AD-AA40-B30C-1A545A0F14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47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DD21E1-BAF0-4314-AB31-82ECB8AC9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E46C5B-289E-5543-B052-1C1B97658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5122652" cy="1259894"/>
          </a:xfrm>
        </p:spPr>
        <p:txBody>
          <a:bodyPr>
            <a:normAutofit/>
          </a:bodyPr>
          <a:lstStyle/>
          <a:p>
            <a:r>
              <a:rPr lang="nl-BE"/>
              <a:t>Het verhaal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C8619C-F25D-468E-95FA-2A2151D7D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0EE222-90C7-8E41-BDD6-3F6DB48AF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5122652" cy="37592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/>
              <a:t>Hodja is nog klein. </a:t>
            </a:r>
          </a:p>
          <a:p>
            <a:pPr marL="0" indent="0">
              <a:buNone/>
            </a:pPr>
            <a:r>
              <a:rPr lang="nl-BE"/>
              <a:t>Hij zit op school.</a:t>
            </a:r>
          </a:p>
          <a:p>
            <a:pPr marL="0" indent="0">
              <a:buNone/>
            </a:pPr>
            <a:r>
              <a:rPr lang="nl-BE"/>
              <a:t>Hij leest al goed. </a:t>
            </a:r>
          </a:p>
          <a:p>
            <a:pPr marL="0" indent="0">
              <a:buNone/>
            </a:pPr>
            <a:r>
              <a:rPr lang="nl-BE"/>
              <a:t>Hij zingt al goed. </a:t>
            </a:r>
          </a:p>
          <a:p>
            <a:pPr marL="0" indent="0">
              <a:buNone/>
            </a:pPr>
            <a:r>
              <a:rPr lang="nl-BE"/>
              <a:t>De juf vraagt: Wat weet jij van de maan, Hodja?</a:t>
            </a:r>
          </a:p>
          <a:p>
            <a:pPr marL="0" indent="0">
              <a:buNone/>
            </a:pPr>
            <a:r>
              <a:rPr lang="nl-BE"/>
              <a:t>Hodja weet niets van de maan. </a:t>
            </a:r>
          </a:p>
          <a:p>
            <a:pPr marL="0" indent="0">
              <a:buNone/>
            </a:pPr>
            <a:r>
              <a:rPr lang="nl-BE"/>
              <a:t>Dan verzint hij een verhaal. </a:t>
            </a:r>
          </a:p>
          <a:p>
            <a:pPr marL="0" indent="0">
              <a:buNone/>
            </a:pPr>
            <a:r>
              <a:rPr lang="nl-BE"/>
              <a:t>Dit is het verhaal: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677C32C-9F68-B04D-B2E6-B0908D4A4A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1916" y="1722080"/>
            <a:ext cx="5451627" cy="3093798"/>
          </a:xfrm>
          <a:prstGeom prst="rect">
            <a:avLst/>
          </a:prstGeom>
        </p:spPr>
      </p:pic>
      <p:sp>
        <p:nvSpPr>
          <p:cNvPr id="13" name="Freeform 12">
            <a:extLst>
              <a:ext uri="{FF2B5EF4-FFF2-40B4-BE49-F238E27FC236}">
                <a16:creationId xmlns:a16="http://schemas.microsoft.com/office/drawing/2014/main" id="{7D9439D6-DEAD-4CEB-A61B-BE3D64D1B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het verhaal" descr="het verhaal">
            <a:hlinkClick r:id="" action="ppaction://media"/>
            <a:extLst>
              <a:ext uri="{FF2B5EF4-FFF2-40B4-BE49-F238E27FC236}">
                <a16:creationId xmlns:a16="http://schemas.microsoft.com/office/drawing/2014/main" id="{2282F070-A13C-574C-9345-3D691F5FE8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16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2C93E4BF-5FE6-7D4D-995E-B779DD5E9FF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>
            <a:off x="2032000" y="335280"/>
            <a:ext cx="9413240" cy="6416040"/>
          </a:xfrm>
          <a:prstGeom prst="rect">
            <a:avLst/>
          </a:prstGeom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1474874-8C64-8B4E-93A8-8C59D59945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39373" y="335280"/>
            <a:ext cx="3992732" cy="6248400"/>
          </a:xfrm>
        </p:spPr>
        <p:txBody>
          <a:bodyPr/>
          <a:lstStyle/>
          <a:p>
            <a:r>
              <a:rPr lang="nl-BE" sz="2000">
                <a:solidFill>
                  <a:schemeClr val="tx1"/>
                </a:solidFill>
              </a:rPr>
              <a:t>Hodja gaat op weg. </a:t>
            </a:r>
          </a:p>
          <a:p>
            <a:r>
              <a:rPr lang="nl-BE" sz="2000">
                <a:solidFill>
                  <a:schemeClr val="tx1"/>
                </a:solidFill>
              </a:rPr>
              <a:t>Hij moet water halen. </a:t>
            </a:r>
          </a:p>
          <a:p>
            <a:r>
              <a:rPr lang="nl-BE" sz="2000">
                <a:solidFill>
                  <a:schemeClr val="tx1"/>
                </a:solidFill>
              </a:rPr>
              <a:t>Het is al laat. </a:t>
            </a:r>
          </a:p>
          <a:p>
            <a:r>
              <a:rPr lang="nl-BE" sz="2000">
                <a:solidFill>
                  <a:schemeClr val="tx1"/>
                </a:solidFill>
              </a:rPr>
              <a:t>Het is al donker. </a:t>
            </a:r>
          </a:p>
          <a:p>
            <a:r>
              <a:rPr lang="nl-BE" sz="2000">
                <a:solidFill>
                  <a:schemeClr val="tx1"/>
                </a:solidFill>
              </a:rPr>
              <a:t>De maan schijnt. </a:t>
            </a:r>
          </a:p>
          <a:p>
            <a:r>
              <a:rPr lang="nl-BE" sz="2000">
                <a:solidFill>
                  <a:schemeClr val="tx1"/>
                </a:solidFill>
              </a:rPr>
              <a:t>Hodja pakt een emmer. </a:t>
            </a:r>
          </a:p>
          <a:p>
            <a:r>
              <a:rPr lang="nl-BE" sz="2000">
                <a:solidFill>
                  <a:schemeClr val="tx1"/>
                </a:solidFill>
              </a:rPr>
              <a:t>Hij loopt naar de put. </a:t>
            </a:r>
          </a:p>
          <a:p>
            <a:r>
              <a:rPr lang="nl-BE" sz="2000">
                <a:solidFill>
                  <a:schemeClr val="tx1"/>
                </a:solidFill>
              </a:rPr>
              <a:t>Hodja kijkt in de put. </a:t>
            </a:r>
          </a:p>
          <a:p>
            <a:r>
              <a:rPr lang="nl-BE" sz="2000">
                <a:solidFill>
                  <a:schemeClr val="tx1"/>
                </a:solidFill>
              </a:rPr>
              <a:t>Hij schrikt. </a:t>
            </a:r>
          </a:p>
          <a:p>
            <a:r>
              <a:rPr lang="nl-BE" sz="2000">
                <a:solidFill>
                  <a:schemeClr val="tx1"/>
                </a:solidFill>
              </a:rPr>
              <a:t>De maan ligt in de put. </a:t>
            </a:r>
          </a:p>
          <a:p>
            <a:r>
              <a:rPr lang="nl-BE" sz="2000">
                <a:solidFill>
                  <a:schemeClr val="tx1"/>
                </a:solidFill>
              </a:rPr>
              <a:t>De maan ligt in het water. </a:t>
            </a:r>
          </a:p>
          <a:p>
            <a:r>
              <a:rPr lang="nl-BE" sz="2000">
                <a:solidFill>
                  <a:schemeClr val="tx1"/>
                </a:solidFill>
              </a:rPr>
              <a:t>Hogja zegt: Ik moet de maan redden. </a:t>
            </a:r>
          </a:p>
          <a:p>
            <a:r>
              <a:rPr lang="nl-BE" sz="2000">
                <a:solidFill>
                  <a:schemeClr val="tx1"/>
                </a:solidFill>
              </a:rPr>
              <a:t>Hij gooit een touw in de put. 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B93A2657-0A5B-1144-AD3F-983E999388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32104" y="685800"/>
            <a:ext cx="4817935" cy="58369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BE" sz="2000">
                <a:solidFill>
                  <a:schemeClr val="tx1"/>
                </a:solidFill>
              </a:rPr>
              <a:t>Hij roept: Pak het touw vast, maan. </a:t>
            </a:r>
          </a:p>
          <a:p>
            <a:pPr marL="0" indent="0">
              <a:buNone/>
            </a:pPr>
            <a:r>
              <a:rPr lang="nl-BE" sz="2000">
                <a:solidFill>
                  <a:schemeClr val="tx1"/>
                </a:solidFill>
              </a:rPr>
              <a:t>Ik trek je uit de put. </a:t>
            </a:r>
          </a:p>
          <a:p>
            <a:pPr marL="0" indent="0">
              <a:buNone/>
            </a:pPr>
            <a:r>
              <a:rPr lang="nl-BE" sz="2000">
                <a:solidFill>
                  <a:schemeClr val="tx1"/>
                </a:solidFill>
              </a:rPr>
              <a:t>De maan is heel zwaar. </a:t>
            </a:r>
          </a:p>
          <a:p>
            <a:pPr marL="0" indent="0">
              <a:buNone/>
            </a:pPr>
            <a:r>
              <a:rPr lang="nl-BE" sz="2000">
                <a:solidFill>
                  <a:schemeClr val="tx1"/>
                </a:solidFill>
              </a:rPr>
              <a:t>Hodja trekt en trekt. </a:t>
            </a:r>
          </a:p>
          <a:p>
            <a:pPr marL="0" indent="0">
              <a:buNone/>
            </a:pPr>
            <a:r>
              <a:rPr lang="nl-BE" sz="2000">
                <a:solidFill>
                  <a:schemeClr val="tx1"/>
                </a:solidFill>
              </a:rPr>
              <a:t>Maar de maan ligt nog in de put. </a:t>
            </a:r>
          </a:p>
          <a:p>
            <a:pPr marL="0" indent="0">
              <a:buNone/>
            </a:pPr>
            <a:r>
              <a:rPr lang="nl-BE" sz="2000">
                <a:solidFill>
                  <a:schemeClr val="tx1"/>
                </a:solidFill>
              </a:rPr>
              <a:t>Hodja trekt nog een keer. </a:t>
            </a:r>
          </a:p>
          <a:p>
            <a:pPr marL="0" indent="0">
              <a:buNone/>
            </a:pPr>
            <a:r>
              <a:rPr lang="nl-BE" sz="2000">
                <a:solidFill>
                  <a:schemeClr val="tx1"/>
                </a:solidFill>
              </a:rPr>
              <a:t>Dan gaat het touw los. </a:t>
            </a:r>
          </a:p>
          <a:p>
            <a:pPr marL="0" indent="0">
              <a:buNone/>
            </a:pPr>
            <a:r>
              <a:rPr lang="nl-BE" sz="2000">
                <a:solidFill>
                  <a:schemeClr val="tx1"/>
                </a:solidFill>
              </a:rPr>
              <a:t>Hodja valt om.</a:t>
            </a:r>
          </a:p>
          <a:p>
            <a:pPr marL="0" indent="0">
              <a:buNone/>
            </a:pPr>
            <a:r>
              <a:rPr lang="nl-BE" sz="2000">
                <a:solidFill>
                  <a:schemeClr val="tx1"/>
                </a:solidFill>
              </a:rPr>
              <a:t>Hij valt op zijn rug. </a:t>
            </a:r>
          </a:p>
          <a:p>
            <a:pPr marL="0" indent="0">
              <a:buNone/>
            </a:pPr>
            <a:r>
              <a:rPr lang="nl-BE" sz="2000">
                <a:solidFill>
                  <a:schemeClr val="tx1"/>
                </a:solidFill>
              </a:rPr>
              <a:t>Hij kijkt omhoog. </a:t>
            </a:r>
          </a:p>
          <a:p>
            <a:pPr marL="0" indent="0">
              <a:buNone/>
            </a:pPr>
            <a:r>
              <a:rPr lang="nl-BE" sz="2000">
                <a:solidFill>
                  <a:schemeClr val="tx1"/>
                </a:solidFill>
              </a:rPr>
              <a:t>De maan staat weer aan de hemel.</a:t>
            </a:r>
          </a:p>
          <a:p>
            <a:pPr marL="0" indent="0">
              <a:buNone/>
            </a:pPr>
            <a:r>
              <a:rPr lang="nl-BE" sz="2000">
                <a:solidFill>
                  <a:schemeClr val="tx1"/>
                </a:solidFill>
              </a:rPr>
              <a:t>Hodja is blij.</a:t>
            </a:r>
          </a:p>
          <a:p>
            <a:pPr marL="0" indent="0">
              <a:buNone/>
            </a:pPr>
            <a:r>
              <a:rPr lang="nl-BE" sz="2000">
                <a:solidFill>
                  <a:schemeClr val="tx1"/>
                </a:solidFill>
              </a:rPr>
              <a:t>Het was heel zwaar werk. </a:t>
            </a:r>
          </a:p>
          <a:p>
            <a:pPr marL="0" indent="0">
              <a:buNone/>
            </a:pPr>
            <a:r>
              <a:rPr lang="nl-BE" sz="2000">
                <a:solidFill>
                  <a:schemeClr val="tx1"/>
                </a:solidFill>
              </a:rPr>
              <a:t>Maar hij kon de maan redden. </a:t>
            </a:r>
          </a:p>
          <a:p>
            <a:pPr marL="0" indent="0">
              <a:buNone/>
            </a:pPr>
            <a:endParaRPr lang="nl-BE" sz="2000">
              <a:solidFill>
                <a:schemeClr val="tx1"/>
              </a:solidFill>
            </a:endParaRPr>
          </a:p>
        </p:txBody>
      </p:sp>
      <p:pic>
        <p:nvPicPr>
          <p:cNvPr id="2" name="op weg" descr="op weg">
            <a:hlinkClick r:id="" action="ppaction://media"/>
            <a:extLst>
              <a:ext uri="{FF2B5EF4-FFF2-40B4-BE49-F238E27FC236}">
                <a16:creationId xmlns:a16="http://schemas.microsoft.com/office/drawing/2014/main" id="{757EA190-760F-7A4E-9740-4AD39191C4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14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2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B3EEF1-0D75-9A44-801B-89AA3BF35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Opdracht 1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65261FB-A026-854A-9F92-198C39B8B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61292" y="1999298"/>
            <a:ext cx="7012347" cy="576262"/>
          </a:xfrm>
        </p:spPr>
        <p:txBody>
          <a:bodyPr/>
          <a:lstStyle/>
          <a:p>
            <a:r>
              <a:rPr lang="nl-BE"/>
              <a:t>Ga naar deze link en los de vragen op.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F6A7DFD-E0E4-BE43-91DA-A7027F5083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89212" y="3246120"/>
            <a:ext cx="8911687" cy="2656906"/>
          </a:xfrm>
        </p:spPr>
        <p:txBody>
          <a:bodyPr/>
          <a:lstStyle/>
          <a:p>
            <a:r>
              <a:rPr lang="nl-BE"/>
              <a:t>Klik op de volgende link om 'Quiz' te openen :</a:t>
            </a:r>
            <a:br>
              <a:rPr lang="nl-BE"/>
            </a:br>
            <a:r>
              <a:rPr lang="nl-BE"/>
              <a:t>  </a:t>
            </a:r>
          </a:p>
          <a:p>
            <a:r>
              <a:rPr lang="nl-BE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https://www.bookwidgets.com/play/HSAXHN?teacher_id=6624919965138944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43832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C9E40B-165F-744F-A93B-49AE937FB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Opdracht 2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A2D2A1D-7197-5E46-92F2-FD67B5CDDA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75671" y="3112846"/>
            <a:ext cx="8383588" cy="3354060"/>
          </a:xfrm>
        </p:spPr>
        <p:txBody>
          <a:bodyPr/>
          <a:lstStyle/>
          <a:p>
            <a:r>
              <a:rPr lang="nl-BE"/>
              <a:t>Klik op de volgende link om 'Hodja redt de maan.' te openen :</a:t>
            </a:r>
            <a:br>
              <a:rPr lang="nl-BE"/>
            </a:br>
            <a:r>
              <a:rPr lang="nl-BE"/>
              <a:t>  </a:t>
            </a:r>
            <a:r>
              <a:rPr lang="nl-BE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https://www.bookwidgets.com/play/NSCGNR?teacher_id=6624919965138944</a:t>
            </a:r>
            <a:endParaRPr lang="nl-BE"/>
          </a:p>
          <a:p>
            <a:pPr marL="0" indent="0">
              <a:buNone/>
            </a:pPr>
            <a:endParaRPr lang="nl-BE"/>
          </a:p>
        </p:txBody>
      </p:sp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34134B56-AA30-2B47-A527-68F0DFD80F2D}"/>
              </a:ext>
            </a:extLst>
          </p:cNvPr>
          <p:cNvSpPr txBox="1">
            <a:spLocks/>
          </p:cNvSpPr>
          <p:nvPr/>
        </p:nvSpPr>
        <p:spPr>
          <a:xfrm>
            <a:off x="3061292" y="1999298"/>
            <a:ext cx="7012347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/>
              <a:t>Ga naar deze links en los de vragen op.</a:t>
            </a:r>
          </a:p>
        </p:txBody>
      </p:sp>
    </p:spTree>
    <p:extLst>
      <p:ext uri="{BB962C8B-B14F-4D97-AF65-F5344CB8AC3E}">
        <p14:creationId xmlns:p14="http://schemas.microsoft.com/office/powerpoint/2010/main" val="1974207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FB230F-EEAA-7E4F-97DD-FEA72E882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Opdracht 3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7A35533-7243-2746-BC3B-D2D41E8D14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92924" y="3021406"/>
            <a:ext cx="7926388" cy="3354060"/>
          </a:xfrm>
        </p:spPr>
        <p:txBody>
          <a:bodyPr/>
          <a:lstStyle/>
          <a:p>
            <a:r>
              <a:rPr lang="nl-BE"/>
              <a:t>Klik op de volgende link om 'Gesplitst werkblad' te openen :</a:t>
            </a:r>
            <a:br>
              <a:rPr lang="nl-BE"/>
            </a:br>
            <a:r>
              <a:rPr lang="nl-BE"/>
              <a:t>  </a:t>
            </a:r>
            <a:r>
              <a:rPr lang="nl-BE">
                <a:hlinkClick r:id="rId2"/>
              </a:rPr>
              <a:t>https://www.bookwidgets.com/play/GSESGR?teacher_id=6624919965138944</a:t>
            </a:r>
            <a:endParaRPr lang="nl-BE"/>
          </a:p>
          <a:p>
            <a:endParaRPr lang="nl-BE"/>
          </a:p>
        </p:txBody>
      </p:sp>
      <p:sp>
        <p:nvSpPr>
          <p:cNvPr id="9" name="Tijdelijke aanduiding voor tekst 2">
            <a:extLst>
              <a:ext uri="{FF2B5EF4-FFF2-40B4-BE49-F238E27FC236}">
                <a16:creationId xmlns:a16="http://schemas.microsoft.com/office/drawing/2014/main" id="{07924B3B-B46C-0C49-8860-C331AE676FD9}"/>
              </a:ext>
            </a:extLst>
          </p:cNvPr>
          <p:cNvSpPr txBox="1">
            <a:spLocks/>
          </p:cNvSpPr>
          <p:nvPr/>
        </p:nvSpPr>
        <p:spPr>
          <a:xfrm>
            <a:off x="3061292" y="1999298"/>
            <a:ext cx="7012347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/>
              <a:t>Ga naar deze links en los de vragen op.</a:t>
            </a:r>
          </a:p>
        </p:txBody>
      </p:sp>
    </p:spTree>
    <p:extLst>
      <p:ext uri="{BB962C8B-B14F-4D97-AF65-F5344CB8AC3E}">
        <p14:creationId xmlns:p14="http://schemas.microsoft.com/office/powerpoint/2010/main" val="976171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78CF79-10BC-C84F-A19B-7DB36B550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Opdracht 4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BE0F487-7B59-A540-86F8-0DD62CF7E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39372" y="1972703"/>
            <a:ext cx="6707547" cy="576262"/>
          </a:xfrm>
        </p:spPr>
        <p:txBody>
          <a:bodyPr/>
          <a:lstStyle/>
          <a:p>
            <a:pPr algn="ctr"/>
            <a:r>
              <a:rPr lang="nl-BE"/>
              <a:t>Maak een leuk filmpje over het verhaal. 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1A16C12-0565-6942-8F31-366B751ACC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96573" y="2925550"/>
            <a:ext cx="6707547" cy="33540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BE"/>
              <a:t>Dit kan aan de hand van een tekening waarbij je vertelt. </a:t>
            </a:r>
          </a:p>
          <a:p>
            <a:r>
              <a:rPr lang="nl-BE"/>
              <a:t>Dit kan een eigen creatie van jezelf zijn. </a:t>
            </a:r>
          </a:p>
          <a:p>
            <a:r>
              <a:rPr lang="nl-BE"/>
              <a:t>Dit kan met je familieleden.</a:t>
            </a:r>
          </a:p>
          <a:p>
            <a:r>
              <a:rPr lang="nl-BE"/>
              <a:t>….</a:t>
            </a:r>
          </a:p>
          <a:p>
            <a:r>
              <a:rPr lang="nl-BE"/>
              <a:t>Wees creatief!</a:t>
            </a:r>
          </a:p>
          <a:p>
            <a:endParaRPr lang="nl-BE"/>
          </a:p>
          <a:p>
            <a:r>
              <a:rPr lang="nl-BE"/>
              <a:t>Doe dit via Whatsapp of Flipgrid</a:t>
            </a:r>
          </a:p>
        </p:txBody>
      </p:sp>
    </p:spTree>
    <p:extLst>
      <p:ext uri="{BB962C8B-B14F-4D97-AF65-F5344CB8AC3E}">
        <p14:creationId xmlns:p14="http://schemas.microsoft.com/office/powerpoint/2010/main" val="875874284"/>
      </p:ext>
    </p:extLst>
  </p:cSld>
  <p:clrMapOvr>
    <a:masterClrMapping/>
  </p:clrMapOvr>
</p:sld>
</file>

<file path=ppt/theme/theme1.xml><?xml version="1.0" encoding="utf-8"?>
<a:theme xmlns:a="http://schemas.openxmlformats.org/drawingml/2006/main" name="Sliert">
  <a:themeElements>
    <a:clrScheme name="Sliert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lier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ert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77D7B3F4A2D04488A98BA5E7E6AB39" ma:contentTypeVersion="9" ma:contentTypeDescription="Een nieuw document maken." ma:contentTypeScope="" ma:versionID="9522f37b49f4cffefc5bbddcdf7a34f9">
  <xsd:schema xmlns:xsd="http://www.w3.org/2001/XMLSchema" xmlns:xs="http://www.w3.org/2001/XMLSchema" xmlns:p="http://schemas.microsoft.com/office/2006/metadata/properties" xmlns:ns2="14210480-987e-480f-9ed3-ec05579fc9d4" targetNamespace="http://schemas.microsoft.com/office/2006/metadata/properties" ma:root="true" ma:fieldsID="ac0fd38fcbed1fa49f51433b2a7f0e1f" ns2:_="">
    <xsd:import namespace="14210480-987e-480f-9ed3-ec05579fc9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210480-987e-480f-9ed3-ec05579fc9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0046AD-A934-436F-8EF6-69E27A9EA32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2C02BCB-54B8-418A-AAB2-6199B3463C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901280-7B7A-4225-AE4C-EC94AAC60D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210480-987e-480f-9ed3-ec05579fc9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406</Words>
  <Application>Microsoft Office PowerPoint</Application>
  <PresentationFormat>Breedbeeld</PresentationFormat>
  <Paragraphs>58</Paragraphs>
  <Slides>7</Slides>
  <Notes>0</Notes>
  <HiddenSlides>0</HiddenSlides>
  <MMClips>3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Sliert</vt:lpstr>
      <vt:lpstr>Hodja redt de maan </vt:lpstr>
      <vt:lpstr>Het verhaal</vt:lpstr>
      <vt:lpstr>PowerPoint-presentatie</vt:lpstr>
      <vt:lpstr>Opdracht 1 </vt:lpstr>
      <vt:lpstr>Opdracht 2</vt:lpstr>
      <vt:lpstr>Opdracht 3</vt:lpstr>
      <vt:lpstr>Opdracht 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Hodja redt de maan</dc:title>
  <dc:creator>Sarah Driesen</dc:creator>
  <cp:lastModifiedBy>Obry Naets</cp:lastModifiedBy>
  <cp:revision>2</cp:revision>
  <dcterms:created xsi:type="dcterms:W3CDTF">2020-04-20T14:12:30Z</dcterms:created>
  <dcterms:modified xsi:type="dcterms:W3CDTF">2020-06-04T16:49:08Z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0x010100F677D7B3F4A2D04488A98BA5E7E6AB39</vt:lpwstr>
  </property>
  <property fmtid="{D5CDD505-2E9C-101B-9397-08002B2CF9AE}" pid="3" name="TMCRMAcademiejaar">
    <vt:lpwstr/>
  </property>
  <property fmtid="{D5CDD505-2E9C-101B-9397-08002B2CF9AE}" pid="4" name="TMCRMDocumentType">
    <vt:lpwstr/>
  </property>
  <property fmtid="{D5CDD505-2E9C-101B-9397-08002B2CF9AE}" pid="5" name="TMCRMOpgeladenDoor">
    <vt:lpwstr/>
  </property>
</Properties>
</file>