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BADDE-D7C7-4DAB-AF33-B700A4C38ACC}" v="1" dt="2020-04-18T19:39:18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52595-2558-443F-8568-BE6A4BC554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F94580F-F5CB-47FB-9F53-F225B350EE1B}">
      <dgm:prSet/>
      <dgm:spPr/>
      <dgm:t>
        <a:bodyPr/>
        <a:lstStyle/>
        <a:p>
          <a:r>
            <a:rPr lang="nl-BE"/>
            <a:t>Weer</a:t>
          </a:r>
          <a:endParaRPr lang="en-US"/>
        </a:p>
      </dgm:t>
    </dgm:pt>
    <dgm:pt modelId="{D9C7D02D-F1BB-413E-BA47-F837C8FAA7C9}" type="parTrans" cxnId="{44451731-852A-45D9-8F5A-5A6780227456}">
      <dgm:prSet/>
      <dgm:spPr/>
      <dgm:t>
        <a:bodyPr/>
        <a:lstStyle/>
        <a:p>
          <a:endParaRPr lang="en-US"/>
        </a:p>
      </dgm:t>
    </dgm:pt>
    <dgm:pt modelId="{855C6CA8-366D-4FDC-88DC-E4F83D75E167}" type="sibTrans" cxnId="{44451731-852A-45D9-8F5A-5A6780227456}">
      <dgm:prSet/>
      <dgm:spPr/>
      <dgm:t>
        <a:bodyPr/>
        <a:lstStyle/>
        <a:p>
          <a:endParaRPr lang="en-US"/>
        </a:p>
      </dgm:t>
    </dgm:pt>
    <dgm:pt modelId="{01E8D1FF-11E1-4DAD-A695-08621A792D43}">
      <dgm:prSet/>
      <dgm:spPr/>
      <dgm:t>
        <a:bodyPr/>
        <a:lstStyle/>
        <a:p>
          <a:r>
            <a:rPr lang="nl-BE"/>
            <a:t>Korte periode</a:t>
          </a:r>
          <a:endParaRPr lang="en-US"/>
        </a:p>
      </dgm:t>
    </dgm:pt>
    <dgm:pt modelId="{6837DB1B-2B53-4923-9407-E93A7B004F3E}" type="parTrans" cxnId="{6E9A351F-7061-4C5A-A9A7-E171A9F062E3}">
      <dgm:prSet/>
      <dgm:spPr/>
      <dgm:t>
        <a:bodyPr/>
        <a:lstStyle/>
        <a:p>
          <a:endParaRPr lang="en-US"/>
        </a:p>
      </dgm:t>
    </dgm:pt>
    <dgm:pt modelId="{63E44770-CCDD-4526-8356-21EBB9809980}" type="sibTrans" cxnId="{6E9A351F-7061-4C5A-A9A7-E171A9F062E3}">
      <dgm:prSet/>
      <dgm:spPr/>
      <dgm:t>
        <a:bodyPr/>
        <a:lstStyle/>
        <a:p>
          <a:endParaRPr lang="en-US"/>
        </a:p>
      </dgm:t>
    </dgm:pt>
    <dgm:pt modelId="{38279586-AD40-470B-850C-78E31153832C}">
      <dgm:prSet/>
      <dgm:spPr/>
      <dgm:t>
        <a:bodyPr/>
        <a:lstStyle/>
        <a:p>
          <a:r>
            <a:rPr lang="nl-BE"/>
            <a:t>Specifieke plaats</a:t>
          </a:r>
          <a:endParaRPr lang="en-US"/>
        </a:p>
      </dgm:t>
    </dgm:pt>
    <dgm:pt modelId="{F5A67991-8AB7-44EC-B629-04D751425920}" type="parTrans" cxnId="{05A7D910-F1BB-4DA0-B1B3-B19EFF8B5D33}">
      <dgm:prSet/>
      <dgm:spPr/>
      <dgm:t>
        <a:bodyPr/>
        <a:lstStyle/>
        <a:p>
          <a:endParaRPr lang="en-US"/>
        </a:p>
      </dgm:t>
    </dgm:pt>
    <dgm:pt modelId="{251F950F-BC6E-4CE2-A389-D9656A8B352B}" type="sibTrans" cxnId="{05A7D910-F1BB-4DA0-B1B3-B19EFF8B5D33}">
      <dgm:prSet/>
      <dgm:spPr/>
      <dgm:t>
        <a:bodyPr/>
        <a:lstStyle/>
        <a:p>
          <a:endParaRPr lang="en-US"/>
        </a:p>
      </dgm:t>
    </dgm:pt>
    <dgm:pt modelId="{6820FAD1-6266-4188-87DF-FDEE68C5D5ED}">
      <dgm:prSet/>
      <dgm:spPr/>
      <dgm:t>
        <a:bodyPr/>
        <a:lstStyle/>
        <a:p>
          <a:r>
            <a:rPr lang="nl-BE"/>
            <a:t>Klimaat</a:t>
          </a:r>
          <a:endParaRPr lang="en-US"/>
        </a:p>
      </dgm:t>
    </dgm:pt>
    <dgm:pt modelId="{1746A6E6-C50E-4E28-B2CE-A9C8C092B82C}" type="parTrans" cxnId="{4856104C-3D5E-4415-8EF3-5D19C824253B}">
      <dgm:prSet/>
      <dgm:spPr/>
      <dgm:t>
        <a:bodyPr/>
        <a:lstStyle/>
        <a:p>
          <a:endParaRPr lang="en-US"/>
        </a:p>
      </dgm:t>
    </dgm:pt>
    <dgm:pt modelId="{2858038A-8C39-459F-B9D6-9B490139F08E}" type="sibTrans" cxnId="{4856104C-3D5E-4415-8EF3-5D19C824253B}">
      <dgm:prSet/>
      <dgm:spPr/>
      <dgm:t>
        <a:bodyPr/>
        <a:lstStyle/>
        <a:p>
          <a:endParaRPr lang="en-US"/>
        </a:p>
      </dgm:t>
    </dgm:pt>
    <dgm:pt modelId="{B0E9FEB4-4AEC-4851-9CBE-494850E4F1D2}">
      <dgm:prSet/>
      <dgm:spPr/>
      <dgm:t>
        <a:bodyPr/>
        <a:lstStyle/>
        <a:p>
          <a:r>
            <a:rPr lang="nl-BE"/>
            <a:t>Lange periode</a:t>
          </a:r>
          <a:endParaRPr lang="en-US"/>
        </a:p>
      </dgm:t>
    </dgm:pt>
    <dgm:pt modelId="{1F5F0B98-E36A-40A7-A0B2-55644A87E975}" type="parTrans" cxnId="{A83ACC04-10D3-4B19-8467-A7AE1E22C259}">
      <dgm:prSet/>
      <dgm:spPr/>
      <dgm:t>
        <a:bodyPr/>
        <a:lstStyle/>
        <a:p>
          <a:endParaRPr lang="en-US"/>
        </a:p>
      </dgm:t>
    </dgm:pt>
    <dgm:pt modelId="{03A3116A-DCF1-4313-921D-DC3E80E5E030}" type="sibTrans" cxnId="{A83ACC04-10D3-4B19-8467-A7AE1E22C259}">
      <dgm:prSet/>
      <dgm:spPr/>
      <dgm:t>
        <a:bodyPr/>
        <a:lstStyle/>
        <a:p>
          <a:endParaRPr lang="en-US"/>
        </a:p>
      </dgm:t>
    </dgm:pt>
    <dgm:pt modelId="{0EB8A6CF-C4EA-4129-90CF-39CE87512151}">
      <dgm:prSet/>
      <dgm:spPr/>
      <dgm:t>
        <a:bodyPr/>
        <a:lstStyle/>
        <a:p>
          <a:r>
            <a:rPr lang="nl-BE"/>
            <a:t>Grote regio</a:t>
          </a:r>
          <a:endParaRPr lang="en-US"/>
        </a:p>
      </dgm:t>
    </dgm:pt>
    <dgm:pt modelId="{58DFDB77-A6DA-4C15-9668-9221A4CE3E74}" type="parTrans" cxnId="{948B51CF-EE7E-4860-B269-0A2C1D6C7D7C}">
      <dgm:prSet/>
      <dgm:spPr/>
      <dgm:t>
        <a:bodyPr/>
        <a:lstStyle/>
        <a:p>
          <a:endParaRPr lang="en-US"/>
        </a:p>
      </dgm:t>
    </dgm:pt>
    <dgm:pt modelId="{F5D33AB4-DCCC-4A02-954A-AA153A084F3B}" type="sibTrans" cxnId="{948B51CF-EE7E-4860-B269-0A2C1D6C7D7C}">
      <dgm:prSet/>
      <dgm:spPr/>
      <dgm:t>
        <a:bodyPr/>
        <a:lstStyle/>
        <a:p>
          <a:endParaRPr lang="en-US"/>
        </a:p>
      </dgm:t>
    </dgm:pt>
    <dgm:pt modelId="{ACCFE91C-8C7A-4099-98FC-4A5CFF01E7C8}" type="pres">
      <dgm:prSet presAssocID="{E8452595-2558-443F-8568-BE6A4BC55465}" presName="linear" presStyleCnt="0">
        <dgm:presLayoutVars>
          <dgm:dir/>
          <dgm:animLvl val="lvl"/>
          <dgm:resizeHandles val="exact"/>
        </dgm:presLayoutVars>
      </dgm:prSet>
      <dgm:spPr/>
    </dgm:pt>
    <dgm:pt modelId="{4D0C7588-149A-4DCE-AA56-471FAE4C108D}" type="pres">
      <dgm:prSet presAssocID="{7F94580F-F5CB-47FB-9F53-F225B350EE1B}" presName="parentLin" presStyleCnt="0"/>
      <dgm:spPr/>
    </dgm:pt>
    <dgm:pt modelId="{25327EEC-E62F-4B87-971E-5464B604BB77}" type="pres">
      <dgm:prSet presAssocID="{7F94580F-F5CB-47FB-9F53-F225B350EE1B}" presName="parentLeftMargin" presStyleLbl="node1" presStyleIdx="0" presStyleCnt="2"/>
      <dgm:spPr/>
    </dgm:pt>
    <dgm:pt modelId="{452ACD38-72E0-4176-81BD-A02B69FE89AD}" type="pres">
      <dgm:prSet presAssocID="{7F94580F-F5CB-47FB-9F53-F225B350EE1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E2DDB2E-F934-4761-B533-B9061884D6BF}" type="pres">
      <dgm:prSet presAssocID="{7F94580F-F5CB-47FB-9F53-F225B350EE1B}" presName="negativeSpace" presStyleCnt="0"/>
      <dgm:spPr/>
    </dgm:pt>
    <dgm:pt modelId="{745E6DFF-9752-4F17-9BD5-F31FC7D03228}" type="pres">
      <dgm:prSet presAssocID="{7F94580F-F5CB-47FB-9F53-F225B350EE1B}" presName="childText" presStyleLbl="conFgAcc1" presStyleIdx="0" presStyleCnt="2">
        <dgm:presLayoutVars>
          <dgm:bulletEnabled val="1"/>
        </dgm:presLayoutVars>
      </dgm:prSet>
      <dgm:spPr/>
    </dgm:pt>
    <dgm:pt modelId="{335297C1-1E27-4979-BFDE-C1382DC05967}" type="pres">
      <dgm:prSet presAssocID="{855C6CA8-366D-4FDC-88DC-E4F83D75E167}" presName="spaceBetweenRectangles" presStyleCnt="0"/>
      <dgm:spPr/>
    </dgm:pt>
    <dgm:pt modelId="{8782102F-F2A7-4D20-92C1-F2D56CAF0921}" type="pres">
      <dgm:prSet presAssocID="{6820FAD1-6266-4188-87DF-FDEE68C5D5ED}" presName="parentLin" presStyleCnt="0"/>
      <dgm:spPr/>
    </dgm:pt>
    <dgm:pt modelId="{2179B079-E131-455D-A03C-9A2D154947FB}" type="pres">
      <dgm:prSet presAssocID="{6820FAD1-6266-4188-87DF-FDEE68C5D5ED}" presName="parentLeftMargin" presStyleLbl="node1" presStyleIdx="0" presStyleCnt="2"/>
      <dgm:spPr/>
    </dgm:pt>
    <dgm:pt modelId="{D780570D-EE90-411B-A978-D78FE1FD53E0}" type="pres">
      <dgm:prSet presAssocID="{6820FAD1-6266-4188-87DF-FDEE68C5D5E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3F3082C-3C84-44B3-9CDF-C7C28862D8DC}" type="pres">
      <dgm:prSet presAssocID="{6820FAD1-6266-4188-87DF-FDEE68C5D5ED}" presName="negativeSpace" presStyleCnt="0"/>
      <dgm:spPr/>
    </dgm:pt>
    <dgm:pt modelId="{489FFE33-8DC8-41A0-AE24-602BD1ECCCDE}" type="pres">
      <dgm:prSet presAssocID="{6820FAD1-6266-4188-87DF-FDEE68C5D5E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F4EAD03-8655-4161-AEF6-195E1985AAAE}" type="presOf" srcId="{7F94580F-F5CB-47FB-9F53-F225B350EE1B}" destId="{452ACD38-72E0-4176-81BD-A02B69FE89AD}" srcOrd="1" destOrd="0" presId="urn:microsoft.com/office/officeart/2005/8/layout/list1"/>
    <dgm:cxn modelId="{A83ACC04-10D3-4B19-8467-A7AE1E22C259}" srcId="{6820FAD1-6266-4188-87DF-FDEE68C5D5ED}" destId="{B0E9FEB4-4AEC-4851-9CBE-494850E4F1D2}" srcOrd="0" destOrd="0" parTransId="{1F5F0B98-E36A-40A7-A0B2-55644A87E975}" sibTransId="{03A3116A-DCF1-4313-921D-DC3E80E5E030}"/>
    <dgm:cxn modelId="{05A7D910-F1BB-4DA0-B1B3-B19EFF8B5D33}" srcId="{7F94580F-F5CB-47FB-9F53-F225B350EE1B}" destId="{38279586-AD40-470B-850C-78E31153832C}" srcOrd="1" destOrd="0" parTransId="{F5A67991-8AB7-44EC-B629-04D751425920}" sibTransId="{251F950F-BC6E-4CE2-A389-D9656A8B352B}"/>
    <dgm:cxn modelId="{34872315-9D8A-4415-B83C-6F3AD8F44BBD}" type="presOf" srcId="{7F94580F-F5CB-47FB-9F53-F225B350EE1B}" destId="{25327EEC-E62F-4B87-971E-5464B604BB77}" srcOrd="0" destOrd="0" presId="urn:microsoft.com/office/officeart/2005/8/layout/list1"/>
    <dgm:cxn modelId="{EF774416-2031-409E-8F1F-A13A96D61038}" type="presOf" srcId="{38279586-AD40-470B-850C-78E31153832C}" destId="{745E6DFF-9752-4F17-9BD5-F31FC7D03228}" srcOrd="0" destOrd="1" presId="urn:microsoft.com/office/officeart/2005/8/layout/list1"/>
    <dgm:cxn modelId="{6E9A351F-7061-4C5A-A9A7-E171A9F062E3}" srcId="{7F94580F-F5CB-47FB-9F53-F225B350EE1B}" destId="{01E8D1FF-11E1-4DAD-A695-08621A792D43}" srcOrd="0" destOrd="0" parTransId="{6837DB1B-2B53-4923-9407-E93A7B004F3E}" sibTransId="{63E44770-CCDD-4526-8356-21EBB9809980}"/>
    <dgm:cxn modelId="{44451731-852A-45D9-8F5A-5A6780227456}" srcId="{E8452595-2558-443F-8568-BE6A4BC55465}" destId="{7F94580F-F5CB-47FB-9F53-F225B350EE1B}" srcOrd="0" destOrd="0" parTransId="{D9C7D02D-F1BB-413E-BA47-F837C8FAA7C9}" sibTransId="{855C6CA8-366D-4FDC-88DC-E4F83D75E167}"/>
    <dgm:cxn modelId="{DDC11A5E-581A-45B4-B238-562C430F958C}" type="presOf" srcId="{6820FAD1-6266-4188-87DF-FDEE68C5D5ED}" destId="{D780570D-EE90-411B-A978-D78FE1FD53E0}" srcOrd="1" destOrd="0" presId="urn:microsoft.com/office/officeart/2005/8/layout/list1"/>
    <dgm:cxn modelId="{A991865F-863D-431A-B771-B97AF3FD5EC4}" type="presOf" srcId="{B0E9FEB4-4AEC-4851-9CBE-494850E4F1D2}" destId="{489FFE33-8DC8-41A0-AE24-602BD1ECCCDE}" srcOrd="0" destOrd="0" presId="urn:microsoft.com/office/officeart/2005/8/layout/list1"/>
    <dgm:cxn modelId="{4856104C-3D5E-4415-8EF3-5D19C824253B}" srcId="{E8452595-2558-443F-8568-BE6A4BC55465}" destId="{6820FAD1-6266-4188-87DF-FDEE68C5D5ED}" srcOrd="1" destOrd="0" parTransId="{1746A6E6-C50E-4E28-B2CE-A9C8C092B82C}" sibTransId="{2858038A-8C39-459F-B9D6-9B490139F08E}"/>
    <dgm:cxn modelId="{C11ADA4E-5D3F-48CF-905D-F913C42DE6E5}" type="presOf" srcId="{01E8D1FF-11E1-4DAD-A695-08621A792D43}" destId="{745E6DFF-9752-4F17-9BD5-F31FC7D03228}" srcOrd="0" destOrd="0" presId="urn:microsoft.com/office/officeart/2005/8/layout/list1"/>
    <dgm:cxn modelId="{95A6D8A1-4638-44AB-9A36-AA0848090923}" type="presOf" srcId="{E8452595-2558-443F-8568-BE6A4BC55465}" destId="{ACCFE91C-8C7A-4099-98FC-4A5CFF01E7C8}" srcOrd="0" destOrd="0" presId="urn:microsoft.com/office/officeart/2005/8/layout/list1"/>
    <dgm:cxn modelId="{948B51CF-EE7E-4860-B269-0A2C1D6C7D7C}" srcId="{6820FAD1-6266-4188-87DF-FDEE68C5D5ED}" destId="{0EB8A6CF-C4EA-4129-90CF-39CE87512151}" srcOrd="1" destOrd="0" parTransId="{58DFDB77-A6DA-4C15-9668-9221A4CE3E74}" sibTransId="{F5D33AB4-DCCC-4A02-954A-AA153A084F3B}"/>
    <dgm:cxn modelId="{B52081E6-99D7-4A5D-B17E-AF51EEA6B509}" type="presOf" srcId="{0EB8A6CF-C4EA-4129-90CF-39CE87512151}" destId="{489FFE33-8DC8-41A0-AE24-602BD1ECCCDE}" srcOrd="0" destOrd="1" presId="urn:microsoft.com/office/officeart/2005/8/layout/list1"/>
    <dgm:cxn modelId="{A16F11F1-6B6C-4EEB-8E1E-DE9EE57895B7}" type="presOf" srcId="{6820FAD1-6266-4188-87DF-FDEE68C5D5ED}" destId="{2179B079-E131-455D-A03C-9A2D154947FB}" srcOrd="0" destOrd="0" presId="urn:microsoft.com/office/officeart/2005/8/layout/list1"/>
    <dgm:cxn modelId="{6D5487A4-57D0-44A2-AC87-4C8FB546CB4A}" type="presParOf" srcId="{ACCFE91C-8C7A-4099-98FC-4A5CFF01E7C8}" destId="{4D0C7588-149A-4DCE-AA56-471FAE4C108D}" srcOrd="0" destOrd="0" presId="urn:microsoft.com/office/officeart/2005/8/layout/list1"/>
    <dgm:cxn modelId="{EEA0A82D-883A-475F-B210-FAB8E8941936}" type="presParOf" srcId="{4D0C7588-149A-4DCE-AA56-471FAE4C108D}" destId="{25327EEC-E62F-4B87-971E-5464B604BB77}" srcOrd="0" destOrd="0" presId="urn:microsoft.com/office/officeart/2005/8/layout/list1"/>
    <dgm:cxn modelId="{96232EBC-DD37-4476-B658-E620EA604650}" type="presParOf" srcId="{4D0C7588-149A-4DCE-AA56-471FAE4C108D}" destId="{452ACD38-72E0-4176-81BD-A02B69FE89AD}" srcOrd="1" destOrd="0" presId="urn:microsoft.com/office/officeart/2005/8/layout/list1"/>
    <dgm:cxn modelId="{9271B11C-17B9-4EC6-9E03-C18F7CA35614}" type="presParOf" srcId="{ACCFE91C-8C7A-4099-98FC-4A5CFF01E7C8}" destId="{FE2DDB2E-F934-4761-B533-B9061884D6BF}" srcOrd="1" destOrd="0" presId="urn:microsoft.com/office/officeart/2005/8/layout/list1"/>
    <dgm:cxn modelId="{2D136223-EFC3-48AC-9EEA-1F1300CFD587}" type="presParOf" srcId="{ACCFE91C-8C7A-4099-98FC-4A5CFF01E7C8}" destId="{745E6DFF-9752-4F17-9BD5-F31FC7D03228}" srcOrd="2" destOrd="0" presId="urn:microsoft.com/office/officeart/2005/8/layout/list1"/>
    <dgm:cxn modelId="{A8941710-6CA2-4C79-8C05-883AFE3791BB}" type="presParOf" srcId="{ACCFE91C-8C7A-4099-98FC-4A5CFF01E7C8}" destId="{335297C1-1E27-4979-BFDE-C1382DC05967}" srcOrd="3" destOrd="0" presId="urn:microsoft.com/office/officeart/2005/8/layout/list1"/>
    <dgm:cxn modelId="{7BC37820-BD71-4C30-B0DF-6B5B8152E16A}" type="presParOf" srcId="{ACCFE91C-8C7A-4099-98FC-4A5CFF01E7C8}" destId="{8782102F-F2A7-4D20-92C1-F2D56CAF0921}" srcOrd="4" destOrd="0" presId="urn:microsoft.com/office/officeart/2005/8/layout/list1"/>
    <dgm:cxn modelId="{67D32956-A658-4212-8C44-BBF80262616A}" type="presParOf" srcId="{8782102F-F2A7-4D20-92C1-F2D56CAF0921}" destId="{2179B079-E131-455D-A03C-9A2D154947FB}" srcOrd="0" destOrd="0" presId="urn:microsoft.com/office/officeart/2005/8/layout/list1"/>
    <dgm:cxn modelId="{291A4F2B-6B54-405E-9B8B-9869D8698804}" type="presParOf" srcId="{8782102F-F2A7-4D20-92C1-F2D56CAF0921}" destId="{D780570D-EE90-411B-A978-D78FE1FD53E0}" srcOrd="1" destOrd="0" presId="urn:microsoft.com/office/officeart/2005/8/layout/list1"/>
    <dgm:cxn modelId="{336FB440-A431-43A9-9ECB-B7D541AEC99C}" type="presParOf" srcId="{ACCFE91C-8C7A-4099-98FC-4A5CFF01E7C8}" destId="{63F3082C-3C84-44B3-9CDF-C7C28862D8DC}" srcOrd="5" destOrd="0" presId="urn:microsoft.com/office/officeart/2005/8/layout/list1"/>
    <dgm:cxn modelId="{5A23E088-C235-4447-AF05-5DF013A5FFAA}" type="presParOf" srcId="{ACCFE91C-8C7A-4099-98FC-4A5CFF01E7C8}" destId="{489FFE33-8DC8-41A0-AE24-602BD1ECCCD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E6DFF-9752-4F17-9BD5-F31FC7D03228}">
      <dsp:nvSpPr>
        <dsp:cNvPr id="0" name=""/>
        <dsp:cNvSpPr/>
      </dsp:nvSpPr>
      <dsp:spPr>
        <a:xfrm>
          <a:off x="0" y="568881"/>
          <a:ext cx="6797675" cy="2156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770636" rIns="527575" bIns="263144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700" kern="1200"/>
            <a:t>Korte periode</a:t>
          </a:r>
          <a:endParaRPr lang="en-US" sz="37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700" kern="1200"/>
            <a:t>Specifieke plaats</a:t>
          </a:r>
          <a:endParaRPr lang="en-US" sz="3700" kern="1200"/>
        </a:p>
      </dsp:txBody>
      <dsp:txXfrm>
        <a:off x="0" y="568881"/>
        <a:ext cx="6797675" cy="2156175"/>
      </dsp:txXfrm>
    </dsp:sp>
    <dsp:sp modelId="{452ACD38-72E0-4176-81BD-A02B69FE89AD}">
      <dsp:nvSpPr>
        <dsp:cNvPr id="0" name=""/>
        <dsp:cNvSpPr/>
      </dsp:nvSpPr>
      <dsp:spPr>
        <a:xfrm>
          <a:off x="339883" y="22760"/>
          <a:ext cx="4758372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700" kern="1200"/>
            <a:t>Weer</a:t>
          </a:r>
          <a:endParaRPr lang="en-US" sz="3700" kern="1200"/>
        </a:p>
      </dsp:txBody>
      <dsp:txXfrm>
        <a:off x="393202" y="76079"/>
        <a:ext cx="4651734" cy="985602"/>
      </dsp:txXfrm>
    </dsp:sp>
    <dsp:sp modelId="{489FFE33-8DC8-41A0-AE24-602BD1ECCCDE}">
      <dsp:nvSpPr>
        <dsp:cNvPr id="0" name=""/>
        <dsp:cNvSpPr/>
      </dsp:nvSpPr>
      <dsp:spPr>
        <a:xfrm>
          <a:off x="0" y="3470976"/>
          <a:ext cx="6797675" cy="2156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770636" rIns="527575" bIns="263144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700" kern="1200"/>
            <a:t>Lange periode</a:t>
          </a:r>
          <a:endParaRPr lang="en-US" sz="3700" kern="120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3700" kern="1200"/>
            <a:t>Grote regio</a:t>
          </a:r>
          <a:endParaRPr lang="en-US" sz="3700" kern="1200"/>
        </a:p>
      </dsp:txBody>
      <dsp:txXfrm>
        <a:off x="0" y="3470976"/>
        <a:ext cx="6797675" cy="2156175"/>
      </dsp:txXfrm>
    </dsp:sp>
    <dsp:sp modelId="{D780570D-EE90-411B-A978-D78FE1FD53E0}">
      <dsp:nvSpPr>
        <dsp:cNvPr id="0" name=""/>
        <dsp:cNvSpPr/>
      </dsp:nvSpPr>
      <dsp:spPr>
        <a:xfrm>
          <a:off x="339883" y="2924856"/>
          <a:ext cx="4758372" cy="1092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700" kern="1200"/>
            <a:t>Klimaat</a:t>
          </a:r>
          <a:endParaRPr lang="en-US" sz="3700" kern="1200"/>
        </a:p>
      </dsp:txBody>
      <dsp:txXfrm>
        <a:off x="393202" y="2978175"/>
        <a:ext cx="4651734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3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5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2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7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8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4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3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1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9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7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1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/klimaatzones-van-de-wereld-waarom-zijn-er-verschillende-klimaatzon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187ABBED-CD4D-494D-A70D-7D670818C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26" b="76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08AF7F-3905-488E-BBF7-688EC4DFA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4023360" cy="2802219"/>
          </a:xfrm>
        </p:spPr>
        <p:txBody>
          <a:bodyPr anchor="b">
            <a:normAutofit/>
          </a:bodyPr>
          <a:lstStyle/>
          <a:p>
            <a:r>
              <a:rPr lang="nl-BE" sz="3200" dirty="0">
                <a:solidFill>
                  <a:schemeClr val="bg1"/>
                </a:solidFill>
              </a:rPr>
              <a:t>Weer en klimaat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52EEE6-3536-4A6E-B8BD-08EC91833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endParaRPr lang="nl-BE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7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5E59F3-00F9-421F-9D6F-EF307A76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nl-BE" sz="3600" dirty="0">
                <a:solidFill>
                  <a:schemeClr val="bg1"/>
                </a:solidFill>
              </a:rPr>
              <a:t>Verschil</a:t>
            </a:r>
          </a:p>
        </p:txBody>
      </p:sp>
      <p:graphicFrame>
        <p:nvGraphicFramePr>
          <p:cNvPr id="18" name="Tijdelijke aanduiding voor inhoud 2">
            <a:extLst>
              <a:ext uri="{FF2B5EF4-FFF2-40B4-BE49-F238E27FC236}">
                <a16:creationId xmlns:a16="http://schemas.microsoft.com/office/drawing/2014/main" id="{51BB49EC-5C0B-4A32-B048-CAF749E397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91315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955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5A0B17-3DF0-4C25-B867-32349E0B3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Klimaatzones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53742E-AFB0-4FA1-95E8-B6BB283E8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hlinkClick r:id="rId2"/>
              </a:rPr>
              <a:t>https://schooltv.nl/video/klimaatzones-van-de-wereld-waarom-zijn-er-verschillende-klimaatzones/</a:t>
            </a:r>
            <a:endParaRPr lang="nl-B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611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1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E274A4-CBB2-409C-A2DC-E1839C087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Pluviometer maken</a:t>
            </a:r>
          </a:p>
        </p:txBody>
      </p:sp>
      <p:pic>
        <p:nvPicPr>
          <p:cNvPr id="4" name="Pluviometer maken">
            <a:hlinkClick r:id="" action="ppaction://media"/>
            <a:extLst>
              <a:ext uri="{FF2B5EF4-FFF2-40B4-BE49-F238E27FC236}">
                <a16:creationId xmlns:a16="http://schemas.microsoft.com/office/drawing/2014/main" id="{3F863299-2A38-439B-B87B-B5CB3221B9F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999" y="1208698"/>
            <a:ext cx="6912217" cy="3916922"/>
          </a:xfrm>
          <a:prstGeom prst="rect">
            <a:avLst/>
          </a:prstGeom>
        </p:spPr>
      </p:pic>
      <p:cxnSp>
        <p:nvCxnSpPr>
          <p:cNvPr id="28" name="Straight Connector 22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848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43141"/>
      </a:dk2>
      <a:lt2>
        <a:srgbClr val="E8E7E2"/>
      </a:lt2>
      <a:accent1>
        <a:srgbClr val="949BC8"/>
      </a:accent1>
      <a:accent2>
        <a:srgbClr val="7D9FBC"/>
      </a:accent2>
      <a:accent3>
        <a:srgbClr val="81ACAE"/>
      </a:accent3>
      <a:accent4>
        <a:srgbClr val="74AE98"/>
      </a:accent4>
      <a:accent5>
        <a:srgbClr val="82AF8B"/>
      </a:accent5>
      <a:accent6>
        <a:srgbClr val="80AE74"/>
      </a:accent6>
      <a:hlink>
        <a:srgbClr val="8A8454"/>
      </a:hlink>
      <a:folHlink>
        <a:srgbClr val="7F7F7F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7D7B3F4A2D04488A98BA5E7E6AB39" ma:contentTypeVersion="9" ma:contentTypeDescription="Een nieuw document maken." ma:contentTypeScope="" ma:versionID="9522f37b49f4cffefc5bbddcdf7a34f9">
  <xsd:schema xmlns:xsd="http://www.w3.org/2001/XMLSchema" xmlns:xs="http://www.w3.org/2001/XMLSchema" xmlns:p="http://schemas.microsoft.com/office/2006/metadata/properties" xmlns:ns2="14210480-987e-480f-9ed3-ec05579fc9d4" targetNamespace="http://schemas.microsoft.com/office/2006/metadata/properties" ma:root="true" ma:fieldsID="ac0fd38fcbed1fa49f51433b2a7f0e1f" ns2:_="">
    <xsd:import namespace="14210480-987e-480f-9ed3-ec05579fc9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210480-987e-480f-9ed3-ec05579fc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772063-D1A1-4FF3-9FDB-84937D93D4AA}">
  <ds:schemaRefs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4210480-987e-480f-9ed3-ec05579fc9d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E4460E-5CAF-409D-8414-8F89467CD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210480-987e-480f-9ed3-ec05579fc9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5B5E8F-3D61-469E-BD6C-D540EC4C22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27</Words>
  <Application>Microsoft Office PowerPoint</Application>
  <PresentationFormat>Breedbeeld</PresentationFormat>
  <Paragraphs>11</Paragraphs>
  <Slides>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Calibri</vt:lpstr>
      <vt:lpstr>Sagona Book</vt:lpstr>
      <vt:lpstr>Sagona ExtraLight</vt:lpstr>
      <vt:lpstr>RetrospectVTI</vt:lpstr>
      <vt:lpstr>Weer en klimaat</vt:lpstr>
      <vt:lpstr>Verschil</vt:lpstr>
      <vt:lpstr>Klimaatzones</vt:lpstr>
      <vt:lpstr>Pluviometer maken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Weer en klimaat</dc:title>
  <dc:creator>Julie Smeets</dc:creator>
  <cp:lastModifiedBy>Valerie Dijckmans</cp:lastModifiedBy>
  <cp:revision>2</cp:revision>
  <dcterms:created xsi:type="dcterms:W3CDTF">2020-04-18T13:05:09Z</dcterms:created>
  <dcterms:modified xsi:type="dcterms:W3CDTF">2020-05-20T14:01:54Z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0x010100F677D7B3F4A2D04488A98BA5E7E6AB39</vt:lpwstr>
  </property>
</Properties>
</file>