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C17C58-9A69-48C5-97E6-36282C173543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991CCBF-7503-41C9-8D30-ECCA83638509}">
      <dgm:prSet/>
      <dgm:spPr/>
      <dgm:t>
        <a:bodyPr/>
        <a:lstStyle/>
        <a:p>
          <a:r>
            <a:rPr lang="nl-BE"/>
            <a:t>Continent</a:t>
          </a:r>
          <a:endParaRPr lang="en-US"/>
        </a:p>
      </dgm:t>
    </dgm:pt>
    <dgm:pt modelId="{3B76C229-4996-44E1-B352-96F7FE464086}" type="parTrans" cxnId="{274C4691-2A1B-4CB8-A8C5-9422E35BD403}">
      <dgm:prSet/>
      <dgm:spPr/>
      <dgm:t>
        <a:bodyPr/>
        <a:lstStyle/>
        <a:p>
          <a:endParaRPr lang="en-US"/>
        </a:p>
      </dgm:t>
    </dgm:pt>
    <dgm:pt modelId="{B4E28FFA-5387-441D-96E1-135279DB3401}" type="sibTrans" cxnId="{274C4691-2A1B-4CB8-A8C5-9422E35BD403}">
      <dgm:prSet/>
      <dgm:spPr/>
      <dgm:t>
        <a:bodyPr/>
        <a:lstStyle/>
        <a:p>
          <a:endParaRPr lang="en-US"/>
        </a:p>
      </dgm:t>
    </dgm:pt>
    <dgm:pt modelId="{7CE4511D-8551-4DBA-A330-E50B9DD0038B}">
      <dgm:prSet/>
      <dgm:spPr/>
      <dgm:t>
        <a:bodyPr/>
        <a:lstStyle/>
        <a:p>
          <a:r>
            <a:rPr lang="nl-BE" dirty="0"/>
            <a:t>Heel groot stuk land begrensd door een of meer oceanen.</a:t>
          </a:r>
          <a:endParaRPr lang="en-US" dirty="0"/>
        </a:p>
      </dgm:t>
    </dgm:pt>
    <dgm:pt modelId="{7EC8EBB7-A883-45C7-8EEE-0866604B9DAB}" type="parTrans" cxnId="{5AF120F6-E59B-40F0-B1F3-6702624E5B19}">
      <dgm:prSet/>
      <dgm:spPr/>
      <dgm:t>
        <a:bodyPr/>
        <a:lstStyle/>
        <a:p>
          <a:endParaRPr lang="en-US"/>
        </a:p>
      </dgm:t>
    </dgm:pt>
    <dgm:pt modelId="{FFFBB15E-1F86-45DE-B389-1563B2EAF1E7}" type="sibTrans" cxnId="{5AF120F6-E59B-40F0-B1F3-6702624E5B19}">
      <dgm:prSet/>
      <dgm:spPr/>
      <dgm:t>
        <a:bodyPr/>
        <a:lstStyle/>
        <a:p>
          <a:endParaRPr lang="en-US"/>
        </a:p>
      </dgm:t>
    </dgm:pt>
    <dgm:pt modelId="{4CE8AE74-4699-4517-A21B-9651EB4E4877}">
      <dgm:prSet/>
      <dgm:spPr/>
      <dgm:t>
        <a:bodyPr/>
        <a:lstStyle/>
        <a:p>
          <a:r>
            <a:rPr lang="nl-BE" dirty="0"/>
            <a:t>Aardrijkskundige opdeling</a:t>
          </a:r>
          <a:endParaRPr lang="en-US" dirty="0"/>
        </a:p>
      </dgm:t>
    </dgm:pt>
    <dgm:pt modelId="{E6087BC6-78EE-4834-B1E2-8EF98F4AC5C6}" type="parTrans" cxnId="{7F8A74E3-F97A-412C-9B2C-A743E2314D13}">
      <dgm:prSet/>
      <dgm:spPr/>
      <dgm:t>
        <a:bodyPr/>
        <a:lstStyle/>
        <a:p>
          <a:endParaRPr lang="en-US"/>
        </a:p>
      </dgm:t>
    </dgm:pt>
    <dgm:pt modelId="{460561FB-5F21-418D-9470-E902C1B5181F}" type="sibTrans" cxnId="{7F8A74E3-F97A-412C-9B2C-A743E2314D13}">
      <dgm:prSet/>
      <dgm:spPr/>
      <dgm:t>
        <a:bodyPr/>
        <a:lstStyle/>
        <a:p>
          <a:endParaRPr lang="en-US"/>
        </a:p>
      </dgm:t>
    </dgm:pt>
    <dgm:pt modelId="{C3EAE6E4-F5BD-4EFA-8D1C-02C1C67A9BA1}">
      <dgm:prSet/>
      <dgm:spPr/>
      <dgm:t>
        <a:bodyPr/>
        <a:lstStyle/>
        <a:p>
          <a:r>
            <a:rPr lang="nl-BE"/>
            <a:t>Noord-Amerika, Zuid-Amerika, Eurazië, Afrika, Australië, Antarctica</a:t>
          </a:r>
          <a:endParaRPr lang="en-US"/>
        </a:p>
      </dgm:t>
    </dgm:pt>
    <dgm:pt modelId="{454D4352-A5DD-4136-8FA8-CA4653114ACE}" type="parTrans" cxnId="{C5B6E36F-54D7-44FD-B2FF-FDB4A61484E4}">
      <dgm:prSet/>
      <dgm:spPr/>
      <dgm:t>
        <a:bodyPr/>
        <a:lstStyle/>
        <a:p>
          <a:endParaRPr lang="en-US"/>
        </a:p>
      </dgm:t>
    </dgm:pt>
    <dgm:pt modelId="{721AE2E8-38E7-455D-BE72-2C6853C1D85E}" type="sibTrans" cxnId="{C5B6E36F-54D7-44FD-B2FF-FDB4A61484E4}">
      <dgm:prSet/>
      <dgm:spPr/>
      <dgm:t>
        <a:bodyPr/>
        <a:lstStyle/>
        <a:p>
          <a:endParaRPr lang="en-US"/>
        </a:p>
      </dgm:t>
    </dgm:pt>
    <dgm:pt modelId="{926DC03E-EB47-4EBA-A048-20388F54D07F}">
      <dgm:prSet/>
      <dgm:spPr/>
      <dgm:t>
        <a:bodyPr/>
        <a:lstStyle/>
        <a:p>
          <a:r>
            <a:rPr lang="nl-BE"/>
            <a:t>Werelddeel</a:t>
          </a:r>
          <a:endParaRPr lang="en-US"/>
        </a:p>
      </dgm:t>
    </dgm:pt>
    <dgm:pt modelId="{F4C12F4E-8187-48CA-80EC-9B695CB9CD07}" type="parTrans" cxnId="{3A9A92C6-F37C-4BC8-A41C-82B4E21B8365}">
      <dgm:prSet/>
      <dgm:spPr/>
      <dgm:t>
        <a:bodyPr/>
        <a:lstStyle/>
        <a:p>
          <a:endParaRPr lang="en-US"/>
        </a:p>
      </dgm:t>
    </dgm:pt>
    <dgm:pt modelId="{34133477-2600-4A1A-B887-FCD5F829F17F}" type="sibTrans" cxnId="{3A9A92C6-F37C-4BC8-A41C-82B4E21B8365}">
      <dgm:prSet/>
      <dgm:spPr/>
      <dgm:t>
        <a:bodyPr/>
        <a:lstStyle/>
        <a:p>
          <a:endParaRPr lang="en-US"/>
        </a:p>
      </dgm:t>
    </dgm:pt>
    <dgm:pt modelId="{F694AABE-CA46-47DF-BBF3-5D8369868A03}">
      <dgm:prSet/>
      <dgm:spPr/>
      <dgm:t>
        <a:bodyPr/>
        <a:lstStyle/>
        <a:p>
          <a:r>
            <a:rPr lang="nl-BE" dirty="0"/>
            <a:t>Meer culturele en historische opdeling. Ze bevatten vaak landen en omringende eilanden.</a:t>
          </a:r>
          <a:endParaRPr lang="en-US" dirty="0"/>
        </a:p>
      </dgm:t>
    </dgm:pt>
    <dgm:pt modelId="{5C1C328D-F32D-4CBF-BC32-9D48B27EF00A}" type="parTrans" cxnId="{0DFB0050-B4F1-494C-94F8-2DA9659F9906}">
      <dgm:prSet/>
      <dgm:spPr/>
      <dgm:t>
        <a:bodyPr/>
        <a:lstStyle/>
        <a:p>
          <a:endParaRPr lang="en-US"/>
        </a:p>
      </dgm:t>
    </dgm:pt>
    <dgm:pt modelId="{EB22ADC0-DBBE-4F8D-B0F8-122D94567F4E}" type="sibTrans" cxnId="{0DFB0050-B4F1-494C-94F8-2DA9659F9906}">
      <dgm:prSet/>
      <dgm:spPr/>
      <dgm:t>
        <a:bodyPr/>
        <a:lstStyle/>
        <a:p>
          <a:endParaRPr lang="en-US"/>
        </a:p>
      </dgm:t>
    </dgm:pt>
    <dgm:pt modelId="{8FE8A7EE-8F22-454B-8CB0-D5F2C8A82166}">
      <dgm:prSet/>
      <dgm:spPr/>
      <dgm:t>
        <a:bodyPr/>
        <a:lstStyle/>
        <a:p>
          <a:r>
            <a:rPr lang="nl-BE"/>
            <a:t>Noord-Amerika, Zuid-Amerika, Europa, Afrika, Azië, Oceanië (Australië + eilanden), Antarctica</a:t>
          </a:r>
          <a:endParaRPr lang="en-US"/>
        </a:p>
      </dgm:t>
    </dgm:pt>
    <dgm:pt modelId="{F29E719E-7F97-45D0-B762-3D1F80133C0C}" type="parTrans" cxnId="{88C7EEBC-0769-40ED-9D0D-544BD5863F6C}">
      <dgm:prSet/>
      <dgm:spPr/>
      <dgm:t>
        <a:bodyPr/>
        <a:lstStyle/>
        <a:p>
          <a:endParaRPr lang="en-US"/>
        </a:p>
      </dgm:t>
    </dgm:pt>
    <dgm:pt modelId="{9B92BC47-D348-481F-B684-9094C16C0758}" type="sibTrans" cxnId="{88C7EEBC-0769-40ED-9D0D-544BD5863F6C}">
      <dgm:prSet/>
      <dgm:spPr/>
      <dgm:t>
        <a:bodyPr/>
        <a:lstStyle/>
        <a:p>
          <a:endParaRPr lang="en-US"/>
        </a:p>
      </dgm:t>
    </dgm:pt>
    <dgm:pt modelId="{1402277E-20D5-4D8F-8E60-2ACDF4E0045B}" type="pres">
      <dgm:prSet presAssocID="{CCC17C58-9A69-48C5-97E6-36282C173543}" presName="Name0" presStyleCnt="0">
        <dgm:presLayoutVars>
          <dgm:dir/>
          <dgm:animLvl val="lvl"/>
          <dgm:resizeHandles val="exact"/>
        </dgm:presLayoutVars>
      </dgm:prSet>
      <dgm:spPr/>
    </dgm:pt>
    <dgm:pt modelId="{B8A8FC85-20E0-408F-A71A-35D39DF7FAB7}" type="pres">
      <dgm:prSet presAssocID="{9991CCBF-7503-41C9-8D30-ECCA83638509}" presName="linNode" presStyleCnt="0"/>
      <dgm:spPr/>
    </dgm:pt>
    <dgm:pt modelId="{B5FF37FB-AF66-4849-AEDA-78E1ADAD90F2}" type="pres">
      <dgm:prSet presAssocID="{9991CCBF-7503-41C9-8D30-ECCA83638509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4FC7A3D6-445E-4426-9D1D-183BA52F2D37}" type="pres">
      <dgm:prSet presAssocID="{9991CCBF-7503-41C9-8D30-ECCA83638509}" presName="descendantText" presStyleLbl="alignAccFollowNode1" presStyleIdx="0" presStyleCnt="2">
        <dgm:presLayoutVars>
          <dgm:bulletEnabled val="1"/>
        </dgm:presLayoutVars>
      </dgm:prSet>
      <dgm:spPr/>
    </dgm:pt>
    <dgm:pt modelId="{BD279D4D-9B3F-4BBE-A8BD-B7EE69E67C8B}" type="pres">
      <dgm:prSet presAssocID="{B4E28FFA-5387-441D-96E1-135279DB3401}" presName="sp" presStyleCnt="0"/>
      <dgm:spPr/>
    </dgm:pt>
    <dgm:pt modelId="{68AD72AC-403A-4D8C-B5D7-453DC35E6FC3}" type="pres">
      <dgm:prSet presAssocID="{926DC03E-EB47-4EBA-A048-20388F54D07F}" presName="linNode" presStyleCnt="0"/>
      <dgm:spPr/>
    </dgm:pt>
    <dgm:pt modelId="{C2C0C6BC-9502-45E1-B6FA-B0648B24A118}" type="pres">
      <dgm:prSet presAssocID="{926DC03E-EB47-4EBA-A048-20388F54D07F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4E0F97FA-2367-430F-875E-460A92107878}" type="pres">
      <dgm:prSet presAssocID="{926DC03E-EB47-4EBA-A048-20388F54D07F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94E99204-87A5-450B-B34F-423B2FF11255}" type="presOf" srcId="{F694AABE-CA46-47DF-BBF3-5D8369868A03}" destId="{4E0F97FA-2367-430F-875E-460A92107878}" srcOrd="0" destOrd="0" presId="urn:microsoft.com/office/officeart/2005/8/layout/vList5"/>
    <dgm:cxn modelId="{56C72C24-1C42-482F-A13A-68E5A24CB824}" type="presOf" srcId="{CCC17C58-9A69-48C5-97E6-36282C173543}" destId="{1402277E-20D5-4D8F-8E60-2ACDF4E0045B}" srcOrd="0" destOrd="0" presId="urn:microsoft.com/office/officeart/2005/8/layout/vList5"/>
    <dgm:cxn modelId="{A121FF26-6BDE-4A61-AE07-B60D161B3558}" type="presOf" srcId="{4CE8AE74-4699-4517-A21B-9651EB4E4877}" destId="{4FC7A3D6-445E-4426-9D1D-183BA52F2D37}" srcOrd="0" destOrd="1" presId="urn:microsoft.com/office/officeart/2005/8/layout/vList5"/>
    <dgm:cxn modelId="{8C7BC467-E100-4B84-9085-B2894793D68F}" type="presOf" srcId="{C3EAE6E4-F5BD-4EFA-8D1C-02C1C67A9BA1}" destId="{4FC7A3D6-445E-4426-9D1D-183BA52F2D37}" srcOrd="0" destOrd="2" presId="urn:microsoft.com/office/officeart/2005/8/layout/vList5"/>
    <dgm:cxn modelId="{78FCC46A-B0D3-4BF4-8876-18C5ECE2C090}" type="presOf" srcId="{7CE4511D-8551-4DBA-A330-E50B9DD0038B}" destId="{4FC7A3D6-445E-4426-9D1D-183BA52F2D37}" srcOrd="0" destOrd="0" presId="urn:microsoft.com/office/officeart/2005/8/layout/vList5"/>
    <dgm:cxn modelId="{C5B6E36F-54D7-44FD-B2FF-FDB4A61484E4}" srcId="{9991CCBF-7503-41C9-8D30-ECCA83638509}" destId="{C3EAE6E4-F5BD-4EFA-8D1C-02C1C67A9BA1}" srcOrd="2" destOrd="0" parTransId="{454D4352-A5DD-4136-8FA8-CA4653114ACE}" sibTransId="{721AE2E8-38E7-455D-BE72-2C6853C1D85E}"/>
    <dgm:cxn modelId="{0DFB0050-B4F1-494C-94F8-2DA9659F9906}" srcId="{926DC03E-EB47-4EBA-A048-20388F54D07F}" destId="{F694AABE-CA46-47DF-BBF3-5D8369868A03}" srcOrd="0" destOrd="0" parTransId="{5C1C328D-F32D-4CBF-BC32-9D48B27EF00A}" sibTransId="{EB22ADC0-DBBE-4F8D-B0F8-122D94567F4E}"/>
    <dgm:cxn modelId="{137D947F-A85F-4591-A38F-4B6FD503661B}" type="presOf" srcId="{926DC03E-EB47-4EBA-A048-20388F54D07F}" destId="{C2C0C6BC-9502-45E1-B6FA-B0648B24A118}" srcOrd="0" destOrd="0" presId="urn:microsoft.com/office/officeart/2005/8/layout/vList5"/>
    <dgm:cxn modelId="{274C4691-2A1B-4CB8-A8C5-9422E35BD403}" srcId="{CCC17C58-9A69-48C5-97E6-36282C173543}" destId="{9991CCBF-7503-41C9-8D30-ECCA83638509}" srcOrd="0" destOrd="0" parTransId="{3B76C229-4996-44E1-B352-96F7FE464086}" sibTransId="{B4E28FFA-5387-441D-96E1-135279DB3401}"/>
    <dgm:cxn modelId="{B9AFE3AE-1A8C-41FE-B866-EBC8990E4301}" type="presOf" srcId="{9991CCBF-7503-41C9-8D30-ECCA83638509}" destId="{B5FF37FB-AF66-4849-AEDA-78E1ADAD90F2}" srcOrd="0" destOrd="0" presId="urn:microsoft.com/office/officeart/2005/8/layout/vList5"/>
    <dgm:cxn modelId="{88C7EEBC-0769-40ED-9D0D-544BD5863F6C}" srcId="{926DC03E-EB47-4EBA-A048-20388F54D07F}" destId="{8FE8A7EE-8F22-454B-8CB0-D5F2C8A82166}" srcOrd="1" destOrd="0" parTransId="{F29E719E-7F97-45D0-B762-3D1F80133C0C}" sibTransId="{9B92BC47-D348-481F-B684-9094C16C0758}"/>
    <dgm:cxn modelId="{3A9A92C6-F37C-4BC8-A41C-82B4E21B8365}" srcId="{CCC17C58-9A69-48C5-97E6-36282C173543}" destId="{926DC03E-EB47-4EBA-A048-20388F54D07F}" srcOrd="1" destOrd="0" parTransId="{F4C12F4E-8187-48CA-80EC-9B695CB9CD07}" sibTransId="{34133477-2600-4A1A-B887-FCD5F829F17F}"/>
    <dgm:cxn modelId="{C6DD4FD4-E142-4BEC-B7AA-070C4AF59B61}" type="presOf" srcId="{8FE8A7EE-8F22-454B-8CB0-D5F2C8A82166}" destId="{4E0F97FA-2367-430F-875E-460A92107878}" srcOrd="0" destOrd="1" presId="urn:microsoft.com/office/officeart/2005/8/layout/vList5"/>
    <dgm:cxn modelId="{7F8A74E3-F97A-412C-9B2C-A743E2314D13}" srcId="{9991CCBF-7503-41C9-8D30-ECCA83638509}" destId="{4CE8AE74-4699-4517-A21B-9651EB4E4877}" srcOrd="1" destOrd="0" parTransId="{E6087BC6-78EE-4834-B1E2-8EF98F4AC5C6}" sibTransId="{460561FB-5F21-418D-9470-E902C1B5181F}"/>
    <dgm:cxn modelId="{5AF120F6-E59B-40F0-B1F3-6702624E5B19}" srcId="{9991CCBF-7503-41C9-8D30-ECCA83638509}" destId="{7CE4511D-8551-4DBA-A330-E50B9DD0038B}" srcOrd="0" destOrd="0" parTransId="{7EC8EBB7-A883-45C7-8EEE-0866604B9DAB}" sibTransId="{FFFBB15E-1F86-45DE-B389-1563B2EAF1E7}"/>
    <dgm:cxn modelId="{ACD7D9F9-00FA-492B-A58F-1C45F53EA6C7}" type="presParOf" srcId="{1402277E-20D5-4D8F-8E60-2ACDF4E0045B}" destId="{B8A8FC85-20E0-408F-A71A-35D39DF7FAB7}" srcOrd="0" destOrd="0" presId="urn:microsoft.com/office/officeart/2005/8/layout/vList5"/>
    <dgm:cxn modelId="{6BC8F82C-03FA-497F-9F0B-1A7CB03B60EB}" type="presParOf" srcId="{B8A8FC85-20E0-408F-A71A-35D39DF7FAB7}" destId="{B5FF37FB-AF66-4849-AEDA-78E1ADAD90F2}" srcOrd="0" destOrd="0" presId="urn:microsoft.com/office/officeart/2005/8/layout/vList5"/>
    <dgm:cxn modelId="{FB731E63-634E-4DAC-9345-9FFFE62069C7}" type="presParOf" srcId="{B8A8FC85-20E0-408F-A71A-35D39DF7FAB7}" destId="{4FC7A3D6-445E-4426-9D1D-183BA52F2D37}" srcOrd="1" destOrd="0" presId="urn:microsoft.com/office/officeart/2005/8/layout/vList5"/>
    <dgm:cxn modelId="{4EA837B2-4D06-4632-8A64-B9535341AB48}" type="presParOf" srcId="{1402277E-20D5-4D8F-8E60-2ACDF4E0045B}" destId="{BD279D4D-9B3F-4BBE-A8BD-B7EE69E67C8B}" srcOrd="1" destOrd="0" presId="urn:microsoft.com/office/officeart/2005/8/layout/vList5"/>
    <dgm:cxn modelId="{02C988FA-8F3F-4C73-B6D3-A6A605C6883A}" type="presParOf" srcId="{1402277E-20D5-4D8F-8E60-2ACDF4E0045B}" destId="{68AD72AC-403A-4D8C-B5D7-453DC35E6FC3}" srcOrd="2" destOrd="0" presId="urn:microsoft.com/office/officeart/2005/8/layout/vList5"/>
    <dgm:cxn modelId="{9E196477-06CE-4DB9-847F-2C6AD6B89EDF}" type="presParOf" srcId="{68AD72AC-403A-4D8C-B5D7-453DC35E6FC3}" destId="{C2C0C6BC-9502-45E1-B6FA-B0648B24A118}" srcOrd="0" destOrd="0" presId="urn:microsoft.com/office/officeart/2005/8/layout/vList5"/>
    <dgm:cxn modelId="{D0CFE8C3-6B99-4BA9-93C7-DBC9EF860C73}" type="presParOf" srcId="{68AD72AC-403A-4D8C-B5D7-453DC35E6FC3}" destId="{4E0F97FA-2367-430F-875E-460A9210787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C7A3D6-445E-4426-9D1D-183BA52F2D37}">
      <dsp:nvSpPr>
        <dsp:cNvPr id="0" name=""/>
        <dsp:cNvSpPr/>
      </dsp:nvSpPr>
      <dsp:spPr>
        <a:xfrm rot="5400000">
          <a:off x="3329753" y="-670114"/>
          <a:ext cx="2301111" cy="421676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 dirty="0"/>
            <a:t>Heel groot stuk land begrensd door een of meer oceanen.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 dirty="0"/>
            <a:t>Aardrijkskundige opdeling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/>
            <a:t>Noord-Amerika, Zuid-Amerika, Eurazië, Afrika, Australië, Antarctica</a:t>
          </a:r>
          <a:endParaRPr lang="en-US" sz="2200" kern="1200"/>
        </a:p>
      </dsp:txBody>
      <dsp:txXfrm rot="-5400000">
        <a:off x="2371928" y="400042"/>
        <a:ext cx="4104431" cy="2076449"/>
      </dsp:txXfrm>
    </dsp:sp>
    <dsp:sp modelId="{B5FF37FB-AF66-4849-AEDA-78E1ADAD90F2}">
      <dsp:nvSpPr>
        <dsp:cNvPr id="0" name=""/>
        <dsp:cNvSpPr/>
      </dsp:nvSpPr>
      <dsp:spPr>
        <a:xfrm>
          <a:off x="0" y="71"/>
          <a:ext cx="2371928" cy="28763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3100" kern="1200"/>
            <a:t>Continent</a:t>
          </a:r>
          <a:endParaRPr lang="en-US" sz="3100" kern="1200"/>
        </a:p>
      </dsp:txBody>
      <dsp:txXfrm>
        <a:off x="115788" y="115859"/>
        <a:ext cx="2140352" cy="2644813"/>
      </dsp:txXfrm>
    </dsp:sp>
    <dsp:sp modelId="{4E0F97FA-2367-430F-875E-460A92107878}">
      <dsp:nvSpPr>
        <dsp:cNvPr id="0" name=""/>
        <dsp:cNvSpPr/>
      </dsp:nvSpPr>
      <dsp:spPr>
        <a:xfrm rot="5400000">
          <a:off x="3329753" y="2350095"/>
          <a:ext cx="2301111" cy="421676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 dirty="0"/>
            <a:t>Meer culturele en historische opdeling. Ze bevatten vaak landen en omringende eilanden.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BE" sz="2200" kern="1200"/>
            <a:t>Noord-Amerika, Zuid-Amerika, Europa, Afrika, Azië, Oceanië (Australië + eilanden), Antarctica</a:t>
          </a:r>
          <a:endParaRPr lang="en-US" sz="2200" kern="1200"/>
        </a:p>
      </dsp:txBody>
      <dsp:txXfrm rot="-5400000">
        <a:off x="2371928" y="3420252"/>
        <a:ext cx="4104431" cy="2076449"/>
      </dsp:txXfrm>
    </dsp:sp>
    <dsp:sp modelId="{C2C0C6BC-9502-45E1-B6FA-B0648B24A118}">
      <dsp:nvSpPr>
        <dsp:cNvPr id="0" name=""/>
        <dsp:cNvSpPr/>
      </dsp:nvSpPr>
      <dsp:spPr>
        <a:xfrm>
          <a:off x="0" y="3020281"/>
          <a:ext cx="2371928" cy="28763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3100" kern="1200"/>
            <a:t>Werelddeel</a:t>
          </a:r>
          <a:endParaRPr lang="en-US" sz="3100" kern="1200"/>
        </a:p>
      </dsp:txBody>
      <dsp:txXfrm>
        <a:off x="115788" y="3136069"/>
        <a:ext cx="2140352" cy="2644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45FA5D-6690-48F0-9618-E4A635251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EA33DA8-0391-4251-B81E-B6958C060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C5526C-D978-40AB-80FB-D4CD8C3D9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ECBD-4825-414F-80CE-39B7592683D0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220FDE-FDAF-4413-8715-60806DE12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DC59DD-8E4B-4E17-A413-91871EEE8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AF2-65FF-49EC-9EC7-A390B19F1B4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178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BE1FB4-B647-469E-A49D-C9B472D58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0E563E2-8223-4ED5-AFF5-F0512D34D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3D1B1A-8F44-41E6-91F9-AB6F1E302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ECBD-4825-414F-80CE-39B7592683D0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8A82F4-5E65-4F67-ADA6-DFBADD489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AD9997-4C2B-447D-9A45-F33E2F679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AF2-65FF-49EC-9EC7-A390B19F1B4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3350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CD4A455-22B0-4B5E-B0DE-4CF49F8146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467BCAD-DF33-4A86-B30E-A32F47E9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DD2612-EB0C-4A29-9688-687577AFA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ECBD-4825-414F-80CE-39B7592683D0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3BFA81-5A88-4EC5-BCEB-B498245FC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2259E9-AD20-490F-B879-DFFFB39C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AF2-65FF-49EC-9EC7-A390B19F1B4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082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DD8087-E448-42FF-967F-85076968B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8C386D-1E78-43DA-9B09-80A800EA9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126343-27CB-4564-A596-9DB819864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ECBD-4825-414F-80CE-39B7592683D0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F4874E-7472-4C71-970D-CEECEE396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889AB5-79AD-4186-8897-078EA972F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AF2-65FF-49EC-9EC7-A390B19F1B4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598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57CC2D-AE0C-47C0-A967-609925118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F3F2E78-ABE4-47BE-9957-A5EB6A489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3DFADA-3EBD-4F44-95CB-4884C99A7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ECBD-4825-414F-80CE-39B7592683D0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945168-7428-47A1-A82F-566B61B7C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2F5163D-C9AE-41AE-95F5-5FAC286AB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AF2-65FF-49EC-9EC7-A390B19F1B4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0459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768F1B-7872-4B1C-8752-D3AA40E56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B68F3B-509F-42CE-B68C-8FBD26A4B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CB94AB6-39B6-4BDE-B246-229C2CB45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979FB5B-9378-4567-83C2-F5028FA12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ECBD-4825-414F-80CE-39B7592683D0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2DFA519-30F9-4F38-93F9-66D9DFE93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810F9F3-62E0-4E82-878B-4DFD3AC1E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AF2-65FF-49EC-9EC7-A390B19F1B4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3133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C8898D-A637-446D-B0B2-4C92EBA9D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0B8B13-E38D-4CE8-A0D5-E8789C992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CB3C851-5724-4672-B34C-E8E6A6058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1F888AC-F8B5-4EF1-ADFB-6F657FF6F5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291F104-38EE-4E0E-9553-19E8F6E054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EF4658F-097A-4371-9AE7-1D41B22ED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ECBD-4825-414F-80CE-39B7592683D0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0C03B4C-AEC0-4F38-9F8F-FF741B51C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36C73A9-8E0C-498E-953B-9E8A37D75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AF2-65FF-49EC-9EC7-A390B19F1B4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040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C8A7E-290C-41BB-AE4D-C848B7E79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3A9A8E5-4378-4444-950B-D01AB22A7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ECBD-4825-414F-80CE-39B7592683D0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F4263D5-F7E4-4FCA-9C56-F010C29C2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5A8794D-A635-4DCA-9522-AFB58D8A4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AF2-65FF-49EC-9EC7-A390B19F1B4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762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A422D88-37B8-4006-AE96-D4C178F88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ECBD-4825-414F-80CE-39B7592683D0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A2648BC-1DB8-4897-BD5F-8D276410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F5F1655-D8E9-4FE0-92AC-95092072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AF2-65FF-49EC-9EC7-A390B19F1B4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6023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64EAB1-3083-4532-91BF-5C0DC2037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CC195F-89C2-4716-BAB5-CF3FA8B23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39C3924-3478-4483-9D62-5BA9E4CFD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D6455B1-CB3D-4FE6-A1D1-2A35F83E9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ECBD-4825-414F-80CE-39B7592683D0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4E7194-117E-49AD-B89D-241A7361C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48994ED-9E1F-471C-A722-E3461AE22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AF2-65FF-49EC-9EC7-A390B19F1B4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4496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B42CA6-2BF8-43AC-8C6B-0816575F4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ADA5CA1-21DE-4F4A-A345-F6B0F0897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58C0B45-D704-48DD-ABF1-434ECEC65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68FD06C-5472-40B3-ADA4-A299492D7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ECBD-4825-414F-80CE-39B7592683D0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16B9A3C-BA8E-456D-B97E-BD8BF6ACB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C3F944A-2A2A-43E6-A496-4361529CC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1FAF2-65FF-49EC-9EC7-A390B19F1B4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19840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B5A13E6-5E2E-4681-A14D-27FA5309D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593001-03DB-4CBE-A67B-EAB8DBD30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714937-07DD-46AD-8380-C79E67EDEE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7ECBD-4825-414F-80CE-39B7592683D0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94BF2F-727A-40AB-8AD0-37A65C283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9A9836-A6E3-43A7-8147-0FB2D4CA0B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1FAF2-65FF-49EC-9EC7-A390B19F1B4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0366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6FF644-3093-48EF-97AD-4582D17AA4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9F0751D-0392-45C9-B8BA-33B3B7928C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" name="Afbeelding 4" descr="Afbeelding met venster, klok, toren&#10;&#10;Automatisch gegenereerde beschrijving">
            <a:extLst>
              <a:ext uri="{FF2B5EF4-FFF2-40B4-BE49-F238E27FC236}">
                <a16:creationId xmlns:a16="http://schemas.microsoft.com/office/drawing/2014/main" id="{D4E6A878-926D-4DA1-9D78-36C788DFA7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42"/>
          <a:stretch/>
        </p:blipFill>
        <p:spPr>
          <a:xfrm>
            <a:off x="-2" y="0"/>
            <a:ext cx="12192001" cy="6891303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651A320A-8E9F-43A0-BD15-63BA7BEC18C6}"/>
              </a:ext>
            </a:extLst>
          </p:cNvPr>
          <p:cNvSpPr txBox="1"/>
          <p:nvPr/>
        </p:nvSpPr>
        <p:spPr>
          <a:xfrm>
            <a:off x="1785935" y="2725133"/>
            <a:ext cx="862012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BE" sz="9600" u="sng" dirty="0">
                <a:latin typeface="Edwardian Script ITC" panose="030303020407070D0804" pitchFamily="66" charset="0"/>
              </a:rPr>
              <a:t>Continent of werelddeel</a:t>
            </a:r>
          </a:p>
        </p:txBody>
      </p:sp>
    </p:spTree>
    <p:extLst>
      <p:ext uri="{BB962C8B-B14F-4D97-AF65-F5344CB8AC3E}">
        <p14:creationId xmlns:p14="http://schemas.microsoft.com/office/powerpoint/2010/main" val="491088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48F26A5-F766-43F9-9FDC-DEC3A24FB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nl-BE" sz="4800" dirty="0">
                <a:solidFill>
                  <a:schemeClr val="bg1"/>
                </a:solidFill>
              </a:rPr>
              <a:t>Verschil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FD8215E6-24F1-4C35-9E7A-C9590F821F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300638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30082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77D7B3F4A2D04488A98BA5E7E6AB39" ma:contentTypeVersion="9" ma:contentTypeDescription="Een nieuw document maken." ma:contentTypeScope="" ma:versionID="9522f37b49f4cffefc5bbddcdf7a34f9">
  <xsd:schema xmlns:xsd="http://www.w3.org/2001/XMLSchema" xmlns:xs="http://www.w3.org/2001/XMLSchema" xmlns:p="http://schemas.microsoft.com/office/2006/metadata/properties" xmlns:ns2="14210480-987e-480f-9ed3-ec05579fc9d4" targetNamespace="http://schemas.microsoft.com/office/2006/metadata/properties" ma:root="true" ma:fieldsID="ac0fd38fcbed1fa49f51433b2a7f0e1f" ns2:_="">
    <xsd:import namespace="14210480-987e-480f-9ed3-ec05579fc9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210480-987e-480f-9ed3-ec05579fc9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4ACF40-D7D8-4A2C-BE27-654E55FF39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E2EE87-36FD-4166-A726-752E7A30F67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14210480-987e-480f-9ed3-ec05579fc9d4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75C3D7D-EFC6-469A-B07E-6CE35ABE4F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210480-987e-480f-9ed3-ec05579fc9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</Words>
  <Application>Microsoft Office PowerPoint</Application>
  <PresentationFormat>Breedbeeld</PresentationFormat>
  <Paragraphs>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Edwardian Script ITC</vt:lpstr>
      <vt:lpstr>Kantoorthema</vt:lpstr>
      <vt:lpstr>PowerPoint-presentatie</vt:lpstr>
      <vt:lpstr>Verschil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Julie Smeets</dc:creator>
  <cp:lastModifiedBy>Valerie Dijckmans</cp:lastModifiedBy>
  <cp:revision>2</cp:revision>
  <dcterms:created xsi:type="dcterms:W3CDTF">2020-04-17T09:06:34Z</dcterms:created>
  <dcterms:modified xsi:type="dcterms:W3CDTF">2020-05-20T14:01:04Z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0x010100F677D7B3F4A2D04488A98BA5E7E6AB39</vt:lpwstr>
  </property>
</Properties>
</file>