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F1C1B-434E-4347-91CC-FEE221573923}" v="14" dt="2020-04-13T15:11:23.6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56" d="100"/>
          <a:sy n="56" d="100"/>
        </p:scale>
        <p:origin x="66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05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59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2569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9501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9231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9114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2576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8886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005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528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6628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695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323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7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41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282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51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F2703AA-3BB6-4FCB-BEAF-AA913CF8B202}" type="datetimeFigureOut">
              <a:rPr lang="nl-BE" smtClean="0"/>
              <a:t>20/05/2020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56DD650-6802-4D00-96D5-934619DC72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399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A3ECD650-80E0-4397-A97A-4A3B7FE1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2267" y="5343894"/>
            <a:ext cx="8747464" cy="2238434"/>
          </a:xfrm>
        </p:spPr>
        <p:txBody>
          <a:bodyPr>
            <a:normAutofit/>
          </a:bodyPr>
          <a:lstStyle/>
          <a:p>
            <a:r>
              <a:rPr lang="nl-BE" sz="8000" b="1" u="sng" dirty="0">
                <a:solidFill>
                  <a:schemeClr val="tx1"/>
                </a:solidFill>
              </a:rPr>
              <a:t>Ons zonnestelsel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-model 3" descr="Orbiting solar system">
                <a:extLst>
                  <a:ext uri="{FF2B5EF4-FFF2-40B4-BE49-F238E27FC236}">
                    <a16:creationId xmlns:a16="http://schemas.microsoft.com/office/drawing/2014/main" id="{81458EED-0BCE-4207-AD0A-5890016D1A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8218832"/>
                  </p:ext>
                </p:extLst>
              </p:nvPr>
            </p:nvGraphicFramePr>
            <p:xfrm>
              <a:off x="117971" y="1600200"/>
              <a:ext cx="11956057" cy="104796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956057" cy="1047964"/>
                    </a:xfrm>
                    <a:prstGeom prst="rect">
                      <a:avLst/>
                    </a:prstGeom>
                  </am3d:spPr>
                  <am3d:camera>
                    <am3d:pos x="0" y="0" z="653077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497" d="1000000"/>
                    <am3d:preTrans dx="-5741" dy="0" dz="67854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3266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217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-model 3" descr="Orbiting solar system">
                <a:extLst>
                  <a:ext uri="{FF2B5EF4-FFF2-40B4-BE49-F238E27FC236}">
                    <a16:creationId xmlns:a16="http://schemas.microsoft.com/office/drawing/2014/main" id="{81458EED-0BCE-4207-AD0A-5890016D1A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971" y="1600200"/>
                <a:ext cx="11956057" cy="10479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76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26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6" name="Straight Connector 70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Connector 72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Connector 74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76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78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1" name="Rectangle 80">
            <a:extLst>
              <a:ext uri="{FF2B5EF4-FFF2-40B4-BE49-F238E27FC236}">
                <a16:creationId xmlns:a16="http://schemas.microsoft.com/office/drawing/2014/main" id="{991E317B-75E3-4171-A07A-B263C1D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5E4314-979B-4AD3-95D2-9B86D0E70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Planeten</a:t>
            </a:r>
          </a:p>
        </p:txBody>
      </p:sp>
      <p:sp useBgFill="1">
        <p:nvSpPr>
          <p:cNvPr id="1062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t zie je aan de zomerhemel (5 en slot): planeten">
            <a:extLst>
              <a:ext uri="{FF2B5EF4-FFF2-40B4-BE49-F238E27FC236}">
                <a16:creationId xmlns:a16="http://schemas.microsoft.com/office/drawing/2014/main" id="{84A19073-3ED9-4B41-AD09-D1AAAFE9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217" y="1445058"/>
            <a:ext cx="5450437" cy="363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3" name="Group 84">
            <a:extLst>
              <a:ext uri="{FF2B5EF4-FFF2-40B4-BE49-F238E27FC236}">
                <a16:creationId xmlns:a16="http://schemas.microsoft.com/office/drawing/2014/main" id="{34C85634-D5F5-4047-8F35-F4B1F50A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89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437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B65EC2C-5E72-45C4-9792-4143706AA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61BC6E-3181-472D-8D8E-174E75DE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999" y="685799"/>
            <a:ext cx="7406374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Zwaartekracht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7F083CB-D6E6-4225-B9BA-ADE68D0683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1233" y="1743204"/>
            <a:ext cx="3152439" cy="3371592"/>
          </a:xfrm>
          <a:prstGeom prst="rect">
            <a:avLst/>
          </a:pr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073B6DB-4B88-4BCD-97DE-9DD16B88A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6E4CB1-2A79-49F6-8FDD-74161D0D1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F7F103-B34D-460F-A43A-1A0953D57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6EF948-AE5B-4AFD-9071-4553E2EA5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A008A68-D48C-4C79-AC7D-65C0D47EA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D2F0D54-7F2F-45FC-BA8B-BE63A7DA4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85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1F35AE-7F5A-42E1-B3B2-146E628EE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328883-0E60-4E0C-828A-1CBD164F8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3949438"/>
            <a:ext cx="9552558" cy="1443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Zon – maan- aarde</a:t>
            </a:r>
          </a:p>
        </p:txBody>
      </p:sp>
      <p:pic>
        <p:nvPicPr>
          <p:cNvPr id="4" name="Afbeelding 3" descr="Maansverduistering">
            <a:extLst>
              <a:ext uri="{FF2B5EF4-FFF2-40B4-BE49-F238E27FC236}">
                <a16:creationId xmlns:a16="http://schemas.microsoft.com/office/drawing/2014/main" id="{2F91F5FE-E7D3-42CB-BD2F-B252BDB8E56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 r="3" b="3"/>
          <a:stretch/>
        </p:blipFill>
        <p:spPr bwMode="auto">
          <a:xfrm>
            <a:off x="684211" y="804672"/>
            <a:ext cx="7543799" cy="2917756"/>
          </a:xfrm>
          <a:custGeom>
            <a:avLst/>
            <a:gdLst/>
            <a:ahLst/>
            <a:cxnLst/>
            <a:rect l="l" t="t" r="r" b="b"/>
            <a:pathLst>
              <a:path w="7543799" h="2917756">
                <a:moveTo>
                  <a:pt x="325906" y="0"/>
                </a:moveTo>
                <a:lnTo>
                  <a:pt x="7543799" y="0"/>
                </a:lnTo>
                <a:lnTo>
                  <a:pt x="7543799" y="2601638"/>
                </a:lnTo>
                <a:lnTo>
                  <a:pt x="7227681" y="2917756"/>
                </a:lnTo>
                <a:lnTo>
                  <a:pt x="0" y="2917756"/>
                </a:lnTo>
                <a:lnTo>
                  <a:pt x="0" y="325906"/>
                </a:lnTo>
                <a:close/>
              </a:path>
            </a:pathLst>
          </a:custGeom>
          <a:noFill/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4D0269D-39E2-42E4-AD56-F65D629C9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4175A4-E4D7-4D1A-93E8-FD679229F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5E9403-561B-4CEC-B6F7-9BD476FB4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E00C17-2C9E-48CF-9BC3-61B34FD13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A37D796-28F7-4A9C-AD5B-7D8CCE81E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E25AE7-6B25-4C75-85E5-733E8A4CE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804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ADF2543-1B6F-4FBC-A7AF-53A0430E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38252A-9A97-4510-9941-780F7937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85244"/>
            <a:ext cx="8534400" cy="1507067"/>
          </a:xfrm>
        </p:spPr>
        <p:txBody>
          <a:bodyPr>
            <a:normAutofit/>
          </a:bodyPr>
          <a:lstStyle/>
          <a:p>
            <a:r>
              <a:rPr lang="nl-BE" b="1" u="sng" cap="none">
                <a:latin typeface="+mn-lt"/>
              </a:rPr>
              <a:t>Aarde of aarde?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0A6E81-6B71-43DF-877B-E964A9A4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E35C3AD-357F-4004-A3F3-2D4EAF34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37B6032-0A70-4F26-A9A3-B4D60DF1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192CE3-3DD1-448F-93BE-42983DA0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D3DA09-5C72-4562-BEDE-1937DF87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ACA7CA-2A20-49D7-9053-E076463D7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BD5608-6CCE-463C-BEEB-FD14373A6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068511"/>
            <a:ext cx="8534400" cy="3615267"/>
          </a:xfrm>
        </p:spPr>
        <p:txBody>
          <a:bodyPr>
            <a:normAutofit/>
          </a:bodyPr>
          <a:lstStyle/>
          <a:p>
            <a:r>
              <a:rPr lang="nl-BE">
                <a:solidFill>
                  <a:schemeClr val="tx1"/>
                </a:solidFill>
              </a:rPr>
              <a:t>De aarde</a:t>
            </a:r>
          </a:p>
          <a:p>
            <a:r>
              <a:rPr lang="nl-BE">
                <a:solidFill>
                  <a:schemeClr val="tx1"/>
                </a:solidFill>
              </a:rPr>
              <a:t>Moeder Aarde</a:t>
            </a:r>
          </a:p>
          <a:p>
            <a:r>
              <a:rPr lang="nl-BE">
                <a:solidFill>
                  <a:schemeClr val="tx1"/>
                </a:solidFill>
              </a:rPr>
              <a:t>Mercurius, Venus, Aarde…</a:t>
            </a:r>
          </a:p>
        </p:txBody>
      </p:sp>
    </p:spTree>
    <p:extLst>
      <p:ext uri="{BB962C8B-B14F-4D97-AF65-F5344CB8AC3E}">
        <p14:creationId xmlns:p14="http://schemas.microsoft.com/office/powerpoint/2010/main" val="285570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EA310D7-3273-426A-AA2E-757D0540B8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81050"/>
            <a:ext cx="6943725" cy="506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309391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77D7B3F4A2D04488A98BA5E7E6AB39" ma:contentTypeVersion="9" ma:contentTypeDescription="Een nieuw document maken." ma:contentTypeScope="" ma:versionID="9522f37b49f4cffefc5bbddcdf7a34f9">
  <xsd:schema xmlns:xsd="http://www.w3.org/2001/XMLSchema" xmlns:xs="http://www.w3.org/2001/XMLSchema" xmlns:p="http://schemas.microsoft.com/office/2006/metadata/properties" xmlns:ns2="14210480-987e-480f-9ed3-ec05579fc9d4" targetNamespace="http://schemas.microsoft.com/office/2006/metadata/properties" ma:root="true" ma:fieldsID="ac0fd38fcbed1fa49f51433b2a7f0e1f" ns2:_="">
    <xsd:import namespace="14210480-987e-480f-9ed3-ec05579fc9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210480-987e-480f-9ed3-ec05579fc9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B61672-F01F-46E9-A557-622EA6FDDBDA}">
  <ds:schemaRefs>
    <ds:schemaRef ds:uri="http://schemas.microsoft.com/office/2006/metadata/properties"/>
    <ds:schemaRef ds:uri="http://purl.org/dc/terms/"/>
    <ds:schemaRef ds:uri="14210480-987e-480f-9ed3-ec05579fc9d4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7B043FD-C10B-4B79-B3D1-56D531746C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210480-987e-480f-9ed3-ec05579fc9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1B2CAF-07A7-4AE9-9DF2-5CE4F95CA8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Breedbeeld</PresentationFormat>
  <Paragraphs>8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9" baseType="lpstr">
      <vt:lpstr>Century Gothic</vt:lpstr>
      <vt:lpstr>Wingdings 3</vt:lpstr>
      <vt:lpstr>Segment</vt:lpstr>
      <vt:lpstr>PowerPoint-presentatie</vt:lpstr>
      <vt:lpstr>Planeten</vt:lpstr>
      <vt:lpstr>Zwaartekracht</vt:lpstr>
      <vt:lpstr>Zon – maan- aarde</vt:lpstr>
      <vt:lpstr>Aarde of aarde?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Julie Smeets</dc:creator>
  <cp:lastModifiedBy>Valerie Dijckmans</cp:lastModifiedBy>
  <cp:revision>2</cp:revision>
  <dcterms:created xsi:type="dcterms:W3CDTF">2020-04-13T15:12:43Z</dcterms:created>
  <dcterms:modified xsi:type="dcterms:W3CDTF">2020-05-20T13:59:14Z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0x010100F677D7B3F4A2D04488A98BA5E7E6AB39</vt:lpwstr>
  </property>
</Properties>
</file>