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38" r:id="rId4"/>
  </p:sldMasterIdLst>
  <p:notesMasterIdLst>
    <p:notesMasterId r:id="rId24"/>
  </p:notesMasterIdLst>
  <p:handoutMasterIdLst>
    <p:handoutMasterId r:id="rId25"/>
  </p:handoutMasterIdLst>
  <p:sldIdLst>
    <p:sldId id="290" r:id="rId5"/>
    <p:sldId id="291" r:id="rId6"/>
    <p:sldId id="295" r:id="rId7"/>
    <p:sldId id="297" r:id="rId8"/>
    <p:sldId id="298" r:id="rId9"/>
    <p:sldId id="302" r:id="rId10"/>
    <p:sldId id="303" r:id="rId11"/>
    <p:sldId id="304" r:id="rId12"/>
    <p:sldId id="305" r:id="rId13"/>
    <p:sldId id="306" r:id="rId14"/>
    <p:sldId id="307" r:id="rId15"/>
    <p:sldId id="308" r:id="rId16"/>
    <p:sldId id="309" r:id="rId17"/>
    <p:sldId id="310" r:id="rId18"/>
    <p:sldId id="311" r:id="rId19"/>
    <p:sldId id="312" r:id="rId20"/>
    <p:sldId id="299" r:id="rId21"/>
    <p:sldId id="300" r:id="rId22"/>
    <p:sldId id="301" r:id="rId23"/>
  </p:sldIdLst>
  <p:sldSz cx="12192000" cy="6858000"/>
  <p:notesSz cx="6858000" cy="9144000"/>
  <p:defaultTextStyle>
    <a:defPPr rtl="0">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eu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59" autoAdjust="0"/>
    <p:restoredTop sz="79773" autoAdjust="0"/>
  </p:normalViewPr>
  <p:slideViewPr>
    <p:cSldViewPr snapToGrid="0">
      <p:cViewPr varScale="1">
        <p:scale>
          <a:sx n="46" d="100"/>
          <a:sy n="46" d="100"/>
        </p:scale>
        <p:origin x="43" y="51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8" d="100"/>
          <a:sy n="88" d="100"/>
        </p:scale>
        <p:origin x="382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016194-EBFC-7446-8783-1E0BA1CE9E6E}" type="doc">
      <dgm:prSet loTypeId="urn:microsoft.com/office/officeart/2005/8/layout/process1" loCatId="" qsTypeId="urn:microsoft.com/office/officeart/2005/8/quickstyle/simple3" qsCatId="simple" csTypeId="urn:microsoft.com/office/officeart/2005/8/colors/colorful2" csCatId="colorful" phldr="1"/>
      <dgm:spPr/>
    </dgm:pt>
    <dgm:pt modelId="{39332955-A136-B241-B03C-AEA1DBD03820}">
      <dgm:prSet phldrT="[Tekst]"/>
      <dgm:spPr>
        <a:gradFill rotWithShape="0">
          <a:gsLst>
            <a:gs pos="0">
              <a:schemeClr val="accent6">
                <a:lumMod val="75000"/>
              </a:schemeClr>
            </a:gs>
            <a:gs pos="100000">
              <a:schemeClr val="accent2">
                <a:hueOff val="0"/>
                <a:satOff val="0"/>
                <a:lumOff val="0"/>
                <a:alphaOff val="0"/>
                <a:tint val="65000"/>
                <a:satMod val="100000"/>
                <a:lumMod val="100000"/>
              </a:schemeClr>
            </a:gs>
            <a:gs pos="100000">
              <a:schemeClr val="accent2">
                <a:hueOff val="0"/>
                <a:satOff val="0"/>
                <a:lumOff val="0"/>
                <a:alphaOff val="0"/>
                <a:tint val="70000"/>
                <a:satMod val="100000"/>
                <a:lumMod val="100000"/>
              </a:schemeClr>
            </a:gs>
          </a:gsLst>
        </a:gradFill>
      </dgm:spPr>
      <dgm:t>
        <a:bodyPr/>
        <a:lstStyle/>
        <a:p>
          <a:r>
            <a:rPr lang="nl-NL" dirty="0" err="1"/>
            <a:t>Hamsa</a:t>
          </a:r>
          <a:endParaRPr lang="nl-NL" dirty="0"/>
        </a:p>
      </dgm:t>
    </dgm:pt>
    <dgm:pt modelId="{61771B39-F919-C54A-9123-C89FA89866A4}" type="parTrans" cxnId="{58FC0233-5FF3-E740-B0A2-8DB8E3DAF3AB}">
      <dgm:prSet/>
      <dgm:spPr/>
      <dgm:t>
        <a:bodyPr/>
        <a:lstStyle/>
        <a:p>
          <a:endParaRPr lang="nl-NL"/>
        </a:p>
      </dgm:t>
    </dgm:pt>
    <dgm:pt modelId="{8A0553D5-5150-4844-B3D5-04809DF589D0}" type="sibTrans" cxnId="{58FC0233-5FF3-E740-B0A2-8DB8E3DAF3AB}">
      <dgm:prSet/>
      <dgm:spPr/>
      <dgm:t>
        <a:bodyPr/>
        <a:lstStyle/>
        <a:p>
          <a:endParaRPr lang="nl-NL"/>
        </a:p>
      </dgm:t>
    </dgm:pt>
    <dgm:pt modelId="{D78D58DA-4F31-4A49-A941-CE9BD617243E}">
      <dgm:prSet phldrT="[Tekst]"/>
      <dgm:spPr>
        <a:gradFill rotWithShape="0">
          <a:gsLst>
            <a:gs pos="0">
              <a:schemeClr val="accent6">
                <a:lumMod val="75000"/>
              </a:schemeClr>
            </a:gs>
            <a:gs pos="100000">
              <a:schemeClr val="accent2">
                <a:hueOff val="-767773"/>
                <a:satOff val="-138"/>
                <a:lumOff val="3138"/>
                <a:alphaOff val="0"/>
                <a:tint val="65000"/>
                <a:satMod val="100000"/>
                <a:lumMod val="100000"/>
              </a:schemeClr>
            </a:gs>
            <a:gs pos="100000">
              <a:schemeClr val="accent2">
                <a:hueOff val="-767773"/>
                <a:satOff val="-138"/>
                <a:lumOff val="3138"/>
                <a:alphaOff val="0"/>
                <a:tint val="70000"/>
                <a:satMod val="100000"/>
                <a:lumMod val="100000"/>
              </a:schemeClr>
            </a:gs>
          </a:gsLst>
        </a:gradFill>
      </dgm:spPr>
      <dgm:t>
        <a:bodyPr/>
        <a:lstStyle/>
        <a:p>
          <a:r>
            <a:rPr lang="nl-NL" dirty="0"/>
            <a:t>Wanneer  </a:t>
          </a:r>
        </a:p>
        <a:p>
          <a:r>
            <a:rPr lang="nl-NL" dirty="0"/>
            <a:t>Hoe</a:t>
          </a:r>
        </a:p>
      </dgm:t>
    </dgm:pt>
    <dgm:pt modelId="{E9232995-8EB3-6748-ABB0-A42A08E2F472}" type="parTrans" cxnId="{1723A5A6-D4E6-5E48-985F-B37D15A00C54}">
      <dgm:prSet/>
      <dgm:spPr/>
      <dgm:t>
        <a:bodyPr/>
        <a:lstStyle/>
        <a:p>
          <a:endParaRPr lang="nl-NL"/>
        </a:p>
      </dgm:t>
    </dgm:pt>
    <dgm:pt modelId="{1F68A698-6703-DD45-BD83-CCDE6A353C5B}" type="sibTrans" cxnId="{1723A5A6-D4E6-5E48-985F-B37D15A00C54}">
      <dgm:prSet/>
      <dgm:spPr/>
      <dgm:t>
        <a:bodyPr/>
        <a:lstStyle/>
        <a:p>
          <a:endParaRPr lang="nl-NL"/>
        </a:p>
      </dgm:t>
    </dgm:pt>
    <dgm:pt modelId="{68D31C36-1547-2B4E-B6E1-B85964CB5180}">
      <dgm:prSet phldrT="[Tekst]"/>
      <dgm:spPr>
        <a:gradFill rotWithShape="0">
          <a:gsLst>
            <a:gs pos="0">
              <a:schemeClr val="accent6">
                <a:lumMod val="75000"/>
              </a:schemeClr>
            </a:gs>
            <a:gs pos="100000">
              <a:schemeClr val="accent2">
                <a:hueOff val="-1535545"/>
                <a:satOff val="-276"/>
                <a:lumOff val="6275"/>
                <a:alphaOff val="0"/>
                <a:tint val="65000"/>
                <a:satMod val="100000"/>
                <a:lumMod val="100000"/>
              </a:schemeClr>
            </a:gs>
            <a:gs pos="100000">
              <a:schemeClr val="accent2">
                <a:hueOff val="-1535545"/>
                <a:satOff val="-276"/>
                <a:lumOff val="6275"/>
                <a:alphaOff val="0"/>
                <a:tint val="70000"/>
                <a:satMod val="100000"/>
                <a:lumMod val="100000"/>
              </a:schemeClr>
            </a:gs>
          </a:gsLst>
        </a:gradFill>
      </dgm:spPr>
      <dgm:t>
        <a:bodyPr/>
        <a:lstStyle/>
        <a:p>
          <a:r>
            <a:rPr lang="nl-NL" dirty="0"/>
            <a:t>Wens</a:t>
          </a:r>
        </a:p>
      </dgm:t>
    </dgm:pt>
    <dgm:pt modelId="{019C4DA0-7F6D-4C45-9A98-2DA135EE8B0A}" type="parTrans" cxnId="{E792DBBD-CC24-A842-B313-2675F981736C}">
      <dgm:prSet/>
      <dgm:spPr/>
      <dgm:t>
        <a:bodyPr/>
        <a:lstStyle/>
        <a:p>
          <a:endParaRPr lang="nl-NL"/>
        </a:p>
      </dgm:t>
    </dgm:pt>
    <dgm:pt modelId="{DA707F3B-7CBF-0D42-88B6-CA08CA466E8F}" type="sibTrans" cxnId="{E792DBBD-CC24-A842-B313-2675F981736C}">
      <dgm:prSet/>
      <dgm:spPr/>
      <dgm:t>
        <a:bodyPr/>
        <a:lstStyle/>
        <a:p>
          <a:endParaRPr lang="nl-NL"/>
        </a:p>
      </dgm:t>
    </dgm:pt>
    <dgm:pt modelId="{60462C0E-A3A2-454A-B810-6C758F43ACF7}" type="pres">
      <dgm:prSet presAssocID="{17016194-EBFC-7446-8783-1E0BA1CE9E6E}" presName="Name0" presStyleCnt="0">
        <dgm:presLayoutVars>
          <dgm:dir/>
          <dgm:resizeHandles val="exact"/>
        </dgm:presLayoutVars>
      </dgm:prSet>
      <dgm:spPr/>
    </dgm:pt>
    <dgm:pt modelId="{DD4E7B38-B2FA-D443-B925-DA2005EEE23F}" type="pres">
      <dgm:prSet presAssocID="{39332955-A136-B241-B03C-AEA1DBD03820}" presName="node" presStyleLbl="node1" presStyleIdx="0" presStyleCnt="3">
        <dgm:presLayoutVars>
          <dgm:bulletEnabled val="1"/>
        </dgm:presLayoutVars>
      </dgm:prSet>
      <dgm:spPr/>
    </dgm:pt>
    <dgm:pt modelId="{D8BFF612-9A95-8148-9D6F-356CC3146FF1}" type="pres">
      <dgm:prSet presAssocID="{8A0553D5-5150-4844-B3D5-04809DF589D0}" presName="sibTrans" presStyleLbl="sibTrans2D1" presStyleIdx="0" presStyleCnt="2"/>
      <dgm:spPr/>
    </dgm:pt>
    <dgm:pt modelId="{C93F50DE-53C8-E948-AD03-81C30B18FE87}" type="pres">
      <dgm:prSet presAssocID="{8A0553D5-5150-4844-B3D5-04809DF589D0}" presName="connectorText" presStyleLbl="sibTrans2D1" presStyleIdx="0" presStyleCnt="2"/>
      <dgm:spPr/>
    </dgm:pt>
    <dgm:pt modelId="{F8951DAD-8ED3-084E-975C-AFA487EC7644}" type="pres">
      <dgm:prSet presAssocID="{D78D58DA-4F31-4A49-A941-CE9BD617243E}" presName="node" presStyleLbl="node1" presStyleIdx="1" presStyleCnt="3">
        <dgm:presLayoutVars>
          <dgm:bulletEnabled val="1"/>
        </dgm:presLayoutVars>
      </dgm:prSet>
      <dgm:spPr/>
    </dgm:pt>
    <dgm:pt modelId="{9B2AA4FF-2106-274B-93B3-514BBC372F56}" type="pres">
      <dgm:prSet presAssocID="{1F68A698-6703-DD45-BD83-CCDE6A353C5B}" presName="sibTrans" presStyleLbl="sibTrans2D1" presStyleIdx="1" presStyleCnt="2"/>
      <dgm:spPr/>
    </dgm:pt>
    <dgm:pt modelId="{EDB83660-DF4B-AD47-8D41-0ED188A00322}" type="pres">
      <dgm:prSet presAssocID="{1F68A698-6703-DD45-BD83-CCDE6A353C5B}" presName="connectorText" presStyleLbl="sibTrans2D1" presStyleIdx="1" presStyleCnt="2"/>
      <dgm:spPr/>
    </dgm:pt>
    <dgm:pt modelId="{ABAEA6E0-9F41-E043-9F5A-D8D1E0D1A384}" type="pres">
      <dgm:prSet presAssocID="{68D31C36-1547-2B4E-B6E1-B85964CB5180}" presName="node" presStyleLbl="node1" presStyleIdx="2" presStyleCnt="3">
        <dgm:presLayoutVars>
          <dgm:bulletEnabled val="1"/>
        </dgm:presLayoutVars>
      </dgm:prSet>
      <dgm:spPr/>
    </dgm:pt>
  </dgm:ptLst>
  <dgm:cxnLst>
    <dgm:cxn modelId="{58FC0233-5FF3-E740-B0A2-8DB8E3DAF3AB}" srcId="{17016194-EBFC-7446-8783-1E0BA1CE9E6E}" destId="{39332955-A136-B241-B03C-AEA1DBD03820}" srcOrd="0" destOrd="0" parTransId="{61771B39-F919-C54A-9123-C89FA89866A4}" sibTransId="{8A0553D5-5150-4844-B3D5-04809DF589D0}"/>
    <dgm:cxn modelId="{4A53BF37-A309-1E46-AE6A-C5545F06A803}" type="presOf" srcId="{1F68A698-6703-DD45-BD83-CCDE6A353C5B}" destId="{9B2AA4FF-2106-274B-93B3-514BBC372F56}" srcOrd="0" destOrd="0" presId="urn:microsoft.com/office/officeart/2005/8/layout/process1"/>
    <dgm:cxn modelId="{22245C8B-FAAB-8A41-AEDB-B18630E9A102}" type="presOf" srcId="{39332955-A136-B241-B03C-AEA1DBD03820}" destId="{DD4E7B38-B2FA-D443-B925-DA2005EEE23F}" srcOrd="0" destOrd="0" presId="urn:microsoft.com/office/officeart/2005/8/layout/process1"/>
    <dgm:cxn modelId="{0F849B94-BEA4-9F49-96AA-3BB061A96D6A}" type="presOf" srcId="{8A0553D5-5150-4844-B3D5-04809DF589D0}" destId="{C93F50DE-53C8-E948-AD03-81C30B18FE87}" srcOrd="1" destOrd="0" presId="urn:microsoft.com/office/officeart/2005/8/layout/process1"/>
    <dgm:cxn modelId="{307AE99A-FFED-8D4F-8213-4ECDDFA9AA3C}" type="presOf" srcId="{8A0553D5-5150-4844-B3D5-04809DF589D0}" destId="{D8BFF612-9A95-8148-9D6F-356CC3146FF1}" srcOrd="0" destOrd="0" presId="urn:microsoft.com/office/officeart/2005/8/layout/process1"/>
    <dgm:cxn modelId="{1723A5A6-D4E6-5E48-985F-B37D15A00C54}" srcId="{17016194-EBFC-7446-8783-1E0BA1CE9E6E}" destId="{D78D58DA-4F31-4A49-A941-CE9BD617243E}" srcOrd="1" destOrd="0" parTransId="{E9232995-8EB3-6748-ABB0-A42A08E2F472}" sibTransId="{1F68A698-6703-DD45-BD83-CCDE6A353C5B}"/>
    <dgm:cxn modelId="{FD9451B3-9D79-0A41-8BF3-CDEBC87F266D}" type="presOf" srcId="{17016194-EBFC-7446-8783-1E0BA1CE9E6E}" destId="{60462C0E-A3A2-454A-B810-6C758F43ACF7}" srcOrd="0" destOrd="0" presId="urn:microsoft.com/office/officeart/2005/8/layout/process1"/>
    <dgm:cxn modelId="{E792DBBD-CC24-A842-B313-2675F981736C}" srcId="{17016194-EBFC-7446-8783-1E0BA1CE9E6E}" destId="{68D31C36-1547-2B4E-B6E1-B85964CB5180}" srcOrd="2" destOrd="0" parTransId="{019C4DA0-7F6D-4C45-9A98-2DA135EE8B0A}" sibTransId="{DA707F3B-7CBF-0D42-88B6-CA08CA466E8F}"/>
    <dgm:cxn modelId="{BC0CF1CD-3E7C-444B-9378-24FCA49EAA0E}" type="presOf" srcId="{1F68A698-6703-DD45-BD83-CCDE6A353C5B}" destId="{EDB83660-DF4B-AD47-8D41-0ED188A00322}" srcOrd="1" destOrd="0" presId="urn:microsoft.com/office/officeart/2005/8/layout/process1"/>
    <dgm:cxn modelId="{22CDFBF7-36F9-6047-BB7B-686BF6A427F7}" type="presOf" srcId="{68D31C36-1547-2B4E-B6E1-B85964CB5180}" destId="{ABAEA6E0-9F41-E043-9F5A-D8D1E0D1A384}" srcOrd="0" destOrd="0" presId="urn:microsoft.com/office/officeart/2005/8/layout/process1"/>
    <dgm:cxn modelId="{CE2925FA-3EC3-5146-A368-AD990E1F3EC3}" type="presOf" srcId="{D78D58DA-4F31-4A49-A941-CE9BD617243E}" destId="{F8951DAD-8ED3-084E-975C-AFA487EC7644}" srcOrd="0" destOrd="0" presId="urn:microsoft.com/office/officeart/2005/8/layout/process1"/>
    <dgm:cxn modelId="{2E612A36-CAC0-5042-A375-38D86D972617}" type="presParOf" srcId="{60462C0E-A3A2-454A-B810-6C758F43ACF7}" destId="{DD4E7B38-B2FA-D443-B925-DA2005EEE23F}" srcOrd="0" destOrd="0" presId="urn:microsoft.com/office/officeart/2005/8/layout/process1"/>
    <dgm:cxn modelId="{E107D35D-9F46-3D40-AF3B-A601997EE158}" type="presParOf" srcId="{60462C0E-A3A2-454A-B810-6C758F43ACF7}" destId="{D8BFF612-9A95-8148-9D6F-356CC3146FF1}" srcOrd="1" destOrd="0" presId="urn:microsoft.com/office/officeart/2005/8/layout/process1"/>
    <dgm:cxn modelId="{2A1188F0-B392-4C42-91FC-F3B230BFECF5}" type="presParOf" srcId="{D8BFF612-9A95-8148-9D6F-356CC3146FF1}" destId="{C93F50DE-53C8-E948-AD03-81C30B18FE87}" srcOrd="0" destOrd="0" presId="urn:microsoft.com/office/officeart/2005/8/layout/process1"/>
    <dgm:cxn modelId="{13B4D05C-8168-CF48-AA01-00831C7EADB2}" type="presParOf" srcId="{60462C0E-A3A2-454A-B810-6C758F43ACF7}" destId="{F8951DAD-8ED3-084E-975C-AFA487EC7644}" srcOrd="2" destOrd="0" presId="urn:microsoft.com/office/officeart/2005/8/layout/process1"/>
    <dgm:cxn modelId="{81089198-4CB2-B04C-91D1-BC880C3308C5}" type="presParOf" srcId="{60462C0E-A3A2-454A-B810-6C758F43ACF7}" destId="{9B2AA4FF-2106-274B-93B3-514BBC372F56}" srcOrd="3" destOrd="0" presId="urn:microsoft.com/office/officeart/2005/8/layout/process1"/>
    <dgm:cxn modelId="{2EB1B406-02CC-084F-969A-80058083896E}" type="presParOf" srcId="{9B2AA4FF-2106-274B-93B3-514BBC372F56}" destId="{EDB83660-DF4B-AD47-8D41-0ED188A00322}" srcOrd="0" destOrd="0" presId="urn:microsoft.com/office/officeart/2005/8/layout/process1"/>
    <dgm:cxn modelId="{B3E352B9-3B03-5A4B-96F7-A57CB5264AF2}" type="presParOf" srcId="{60462C0E-A3A2-454A-B810-6C758F43ACF7}" destId="{ABAEA6E0-9F41-E043-9F5A-D8D1E0D1A384}" srcOrd="4" destOrd="0" presId="urn:microsoft.com/office/officeart/2005/8/layout/process1"/>
  </dgm:cxnLst>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4E7B38-B2FA-D443-B925-DA2005EEE23F}">
      <dsp:nvSpPr>
        <dsp:cNvPr id="0" name=""/>
        <dsp:cNvSpPr/>
      </dsp:nvSpPr>
      <dsp:spPr>
        <a:xfrm>
          <a:off x="8154" y="2213648"/>
          <a:ext cx="2437398" cy="1462439"/>
        </a:xfrm>
        <a:prstGeom prst="roundRect">
          <a:avLst>
            <a:gd name="adj" fmla="val 10000"/>
          </a:avLst>
        </a:prstGeom>
        <a:gradFill rotWithShape="0">
          <a:gsLst>
            <a:gs pos="0">
              <a:schemeClr val="accent6">
                <a:lumMod val="75000"/>
              </a:schemeClr>
            </a:gs>
            <a:gs pos="100000">
              <a:schemeClr val="accent2">
                <a:hueOff val="0"/>
                <a:satOff val="0"/>
                <a:lumOff val="0"/>
                <a:alphaOff val="0"/>
                <a:tint val="65000"/>
                <a:satMod val="100000"/>
                <a:lumMod val="100000"/>
              </a:schemeClr>
            </a:gs>
            <a:gs pos="100000">
              <a:schemeClr val="accent2">
                <a:hueOff val="0"/>
                <a:satOff val="0"/>
                <a:lumOff val="0"/>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nl-NL" sz="3500" kern="1200" dirty="0" err="1"/>
            <a:t>Hamsa</a:t>
          </a:r>
          <a:endParaRPr lang="nl-NL" sz="3500" kern="1200" dirty="0"/>
        </a:p>
      </dsp:txBody>
      <dsp:txXfrm>
        <a:off x="50987" y="2256481"/>
        <a:ext cx="2351732" cy="1376773"/>
      </dsp:txXfrm>
    </dsp:sp>
    <dsp:sp modelId="{D8BFF612-9A95-8148-9D6F-356CC3146FF1}">
      <dsp:nvSpPr>
        <dsp:cNvPr id="0" name=""/>
        <dsp:cNvSpPr/>
      </dsp:nvSpPr>
      <dsp:spPr>
        <a:xfrm>
          <a:off x="2689293" y="2642630"/>
          <a:ext cx="516728" cy="604474"/>
        </a:xfrm>
        <a:prstGeom prst="rightArrow">
          <a:avLst>
            <a:gd name="adj1" fmla="val 60000"/>
            <a:gd name="adj2" fmla="val 50000"/>
          </a:avLst>
        </a:prstGeom>
        <a:gradFill rotWithShape="0">
          <a:gsLst>
            <a:gs pos="0">
              <a:schemeClr val="accent2">
                <a:hueOff val="0"/>
                <a:satOff val="0"/>
                <a:lumOff val="0"/>
                <a:alphaOff val="0"/>
                <a:tint val="60000"/>
                <a:satMod val="105000"/>
                <a:lumMod val="105000"/>
              </a:schemeClr>
            </a:gs>
            <a:gs pos="100000">
              <a:schemeClr val="accent2">
                <a:hueOff val="0"/>
                <a:satOff val="0"/>
                <a:lumOff val="0"/>
                <a:alphaOff val="0"/>
                <a:tint val="65000"/>
                <a:satMod val="100000"/>
                <a:lumMod val="100000"/>
              </a:schemeClr>
            </a:gs>
            <a:gs pos="100000">
              <a:schemeClr val="accent2">
                <a:hueOff val="0"/>
                <a:satOff val="0"/>
                <a:lumOff val="0"/>
                <a:alphaOff val="0"/>
                <a:tint val="70000"/>
                <a:satMod val="100000"/>
                <a:lumMod val="10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nl-NL" sz="2700" kern="1200"/>
        </a:p>
      </dsp:txBody>
      <dsp:txXfrm>
        <a:off x="2689293" y="2763525"/>
        <a:ext cx="361710" cy="362684"/>
      </dsp:txXfrm>
    </dsp:sp>
    <dsp:sp modelId="{F8951DAD-8ED3-084E-975C-AFA487EC7644}">
      <dsp:nvSpPr>
        <dsp:cNvPr id="0" name=""/>
        <dsp:cNvSpPr/>
      </dsp:nvSpPr>
      <dsp:spPr>
        <a:xfrm>
          <a:off x="3420513" y="2213648"/>
          <a:ext cx="2437398" cy="1462439"/>
        </a:xfrm>
        <a:prstGeom prst="roundRect">
          <a:avLst>
            <a:gd name="adj" fmla="val 10000"/>
          </a:avLst>
        </a:prstGeom>
        <a:gradFill rotWithShape="0">
          <a:gsLst>
            <a:gs pos="0">
              <a:schemeClr val="accent6">
                <a:lumMod val="75000"/>
              </a:schemeClr>
            </a:gs>
            <a:gs pos="100000">
              <a:schemeClr val="accent2">
                <a:hueOff val="-767773"/>
                <a:satOff val="-138"/>
                <a:lumOff val="3138"/>
                <a:alphaOff val="0"/>
                <a:tint val="65000"/>
                <a:satMod val="100000"/>
                <a:lumMod val="100000"/>
              </a:schemeClr>
            </a:gs>
            <a:gs pos="100000">
              <a:schemeClr val="accent2">
                <a:hueOff val="-767773"/>
                <a:satOff val="-138"/>
                <a:lumOff val="3138"/>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nl-NL" sz="3500" kern="1200" dirty="0"/>
            <a:t>Wanneer  </a:t>
          </a:r>
        </a:p>
        <a:p>
          <a:pPr marL="0" lvl="0" indent="0" algn="ctr" defTabSz="1555750">
            <a:lnSpc>
              <a:spcPct val="90000"/>
            </a:lnSpc>
            <a:spcBef>
              <a:spcPct val="0"/>
            </a:spcBef>
            <a:spcAft>
              <a:spcPct val="35000"/>
            </a:spcAft>
            <a:buNone/>
          </a:pPr>
          <a:r>
            <a:rPr lang="nl-NL" sz="3500" kern="1200" dirty="0"/>
            <a:t>Hoe</a:t>
          </a:r>
        </a:p>
      </dsp:txBody>
      <dsp:txXfrm>
        <a:off x="3463346" y="2256481"/>
        <a:ext cx="2351732" cy="1376773"/>
      </dsp:txXfrm>
    </dsp:sp>
    <dsp:sp modelId="{9B2AA4FF-2106-274B-93B3-514BBC372F56}">
      <dsp:nvSpPr>
        <dsp:cNvPr id="0" name=""/>
        <dsp:cNvSpPr/>
      </dsp:nvSpPr>
      <dsp:spPr>
        <a:xfrm>
          <a:off x="6101651" y="2642630"/>
          <a:ext cx="516728" cy="604474"/>
        </a:xfrm>
        <a:prstGeom prst="rightArrow">
          <a:avLst>
            <a:gd name="adj1" fmla="val 60000"/>
            <a:gd name="adj2" fmla="val 50000"/>
          </a:avLst>
        </a:prstGeom>
        <a:gradFill rotWithShape="0">
          <a:gsLst>
            <a:gs pos="0">
              <a:schemeClr val="accent2">
                <a:hueOff val="-1535545"/>
                <a:satOff val="-276"/>
                <a:lumOff val="6275"/>
                <a:alphaOff val="0"/>
                <a:tint val="60000"/>
                <a:satMod val="105000"/>
                <a:lumMod val="105000"/>
              </a:schemeClr>
            </a:gs>
            <a:gs pos="100000">
              <a:schemeClr val="accent2">
                <a:hueOff val="-1535545"/>
                <a:satOff val="-276"/>
                <a:lumOff val="6275"/>
                <a:alphaOff val="0"/>
                <a:tint val="65000"/>
                <a:satMod val="100000"/>
                <a:lumMod val="100000"/>
              </a:schemeClr>
            </a:gs>
            <a:gs pos="100000">
              <a:schemeClr val="accent2">
                <a:hueOff val="-1535545"/>
                <a:satOff val="-276"/>
                <a:lumOff val="6275"/>
                <a:alphaOff val="0"/>
                <a:tint val="70000"/>
                <a:satMod val="100000"/>
                <a:lumMod val="10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nl-NL" sz="2700" kern="1200"/>
        </a:p>
      </dsp:txBody>
      <dsp:txXfrm>
        <a:off x="6101651" y="2763525"/>
        <a:ext cx="361710" cy="362684"/>
      </dsp:txXfrm>
    </dsp:sp>
    <dsp:sp modelId="{ABAEA6E0-9F41-E043-9F5A-D8D1E0D1A384}">
      <dsp:nvSpPr>
        <dsp:cNvPr id="0" name=""/>
        <dsp:cNvSpPr/>
      </dsp:nvSpPr>
      <dsp:spPr>
        <a:xfrm>
          <a:off x="6832871" y="2213648"/>
          <a:ext cx="2437398" cy="1462439"/>
        </a:xfrm>
        <a:prstGeom prst="roundRect">
          <a:avLst>
            <a:gd name="adj" fmla="val 10000"/>
          </a:avLst>
        </a:prstGeom>
        <a:gradFill rotWithShape="0">
          <a:gsLst>
            <a:gs pos="0">
              <a:schemeClr val="accent6">
                <a:lumMod val="75000"/>
              </a:schemeClr>
            </a:gs>
            <a:gs pos="100000">
              <a:schemeClr val="accent2">
                <a:hueOff val="-1535545"/>
                <a:satOff val="-276"/>
                <a:lumOff val="6275"/>
                <a:alphaOff val="0"/>
                <a:tint val="65000"/>
                <a:satMod val="100000"/>
                <a:lumMod val="100000"/>
              </a:schemeClr>
            </a:gs>
            <a:gs pos="100000">
              <a:schemeClr val="accent2">
                <a:hueOff val="-1535545"/>
                <a:satOff val="-276"/>
                <a:lumOff val="6275"/>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nl-NL" sz="3500" kern="1200" dirty="0"/>
            <a:t>Wens</a:t>
          </a:r>
        </a:p>
      </dsp:txBody>
      <dsp:txXfrm>
        <a:off x="6875704" y="2256481"/>
        <a:ext cx="2351732" cy="137677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D9CB4F3C-75A8-4BB8-A18E-B730DDD68B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dirty="0"/>
          </a:p>
        </p:txBody>
      </p:sp>
      <p:sp>
        <p:nvSpPr>
          <p:cNvPr id="3" name="Tijdelijke aanduiding voor datum 2">
            <a:extLst>
              <a:ext uri="{FF2B5EF4-FFF2-40B4-BE49-F238E27FC236}">
                <a16:creationId xmlns:a16="http://schemas.microsoft.com/office/drawing/2014/main" id="{06AE10D8-98A5-4E68-A41F-7AA79FF6968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780C4B4B-62EA-489D-AA45-F04E651F891E}" type="datetime1">
              <a:rPr lang="nl-NL" smtClean="0"/>
              <a:t>2-5-2020</a:t>
            </a:fld>
            <a:endParaRPr lang="nl-NL" dirty="0"/>
          </a:p>
        </p:txBody>
      </p:sp>
      <p:sp>
        <p:nvSpPr>
          <p:cNvPr id="4" name="Tijdelijke aanduiding voor voettekst 3">
            <a:extLst>
              <a:ext uri="{FF2B5EF4-FFF2-40B4-BE49-F238E27FC236}">
                <a16:creationId xmlns:a16="http://schemas.microsoft.com/office/drawing/2014/main" id="{177EF411-0DAB-4BCE-94A8-E903E20549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dirty="0"/>
          </a:p>
        </p:txBody>
      </p:sp>
      <p:sp>
        <p:nvSpPr>
          <p:cNvPr id="5" name="Tijdelijke aanduiding voor dianummer 4">
            <a:extLst>
              <a:ext uri="{FF2B5EF4-FFF2-40B4-BE49-F238E27FC236}">
                <a16:creationId xmlns:a16="http://schemas.microsoft.com/office/drawing/2014/main" id="{3A11237F-7CCA-4423-B624-29C06FF2E74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A8CD4AB-B9A2-4248-B31F-8EBC71546D8D}" type="slidenum">
              <a:rPr lang="nl-NL" smtClean="0"/>
              <a:t>‹nr.›</a:t>
            </a:fld>
            <a:endParaRPr lang="nl-NL" dirty="0"/>
          </a:p>
        </p:txBody>
      </p:sp>
    </p:spTree>
    <p:extLst>
      <p:ext uri="{BB962C8B-B14F-4D97-AF65-F5344CB8AC3E}">
        <p14:creationId xmlns:p14="http://schemas.microsoft.com/office/powerpoint/2010/main" val="28697791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noProof="0"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90CEF2DA-49F4-4C6C-9121-A8B46632D81D}" type="datetime1">
              <a:rPr lang="nl-NL" noProof="0" smtClean="0"/>
              <a:t>2-5-2020</a:t>
            </a:fld>
            <a:endParaRPr lang="nl-NL" noProof="0"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nl-NL" noProof="0"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nl-NL" noProof="0" dirty="0"/>
              <a:t>Klik om de tekststijlen van het model te bewerken</a:t>
            </a:r>
          </a:p>
          <a:p>
            <a:pPr lvl="1" rtl="0"/>
            <a:r>
              <a:rPr lang="nl-NL" noProof="0" dirty="0"/>
              <a:t>Tweede niveau</a:t>
            </a:r>
          </a:p>
          <a:p>
            <a:pPr lvl="2" rtl="0"/>
            <a:r>
              <a:rPr lang="nl-NL" noProof="0" dirty="0"/>
              <a:t>Derde niveau</a:t>
            </a:r>
          </a:p>
          <a:p>
            <a:pPr lvl="3" rtl="0"/>
            <a:r>
              <a:rPr lang="nl-NL" noProof="0" dirty="0"/>
              <a:t>Vierde niveau</a:t>
            </a:r>
          </a:p>
          <a:p>
            <a:pPr lvl="4" rtl="0"/>
            <a:r>
              <a:rPr lang="nl-NL" noProof="0" dirty="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noProof="0"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ABE9C73-6CDE-45E2-97F8-E3C5308FA232}" type="slidenum">
              <a:rPr lang="nl-NL" noProof="0" smtClean="0"/>
              <a:t>‹nr.›</a:t>
            </a:fld>
            <a:endParaRPr lang="nl-NL" noProof="0" dirty="0"/>
          </a:p>
        </p:txBody>
      </p:sp>
    </p:spTree>
    <p:extLst>
      <p:ext uri="{BB962C8B-B14F-4D97-AF65-F5344CB8AC3E}">
        <p14:creationId xmlns:p14="http://schemas.microsoft.com/office/powerpoint/2010/main" val="37634968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dirty="0"/>
          </a:p>
        </p:txBody>
      </p:sp>
      <p:sp>
        <p:nvSpPr>
          <p:cNvPr id="4" name="Tijdelijke aanduiding voor dianummer 3"/>
          <p:cNvSpPr>
            <a:spLocks noGrp="1"/>
          </p:cNvSpPr>
          <p:nvPr>
            <p:ph type="sldNum" sz="quarter" idx="5"/>
          </p:nvPr>
        </p:nvSpPr>
        <p:spPr/>
        <p:txBody>
          <a:bodyPr rtlCol="0"/>
          <a:lstStyle/>
          <a:p>
            <a:pPr rtl="0"/>
            <a:fld id="{AABE9C73-6CDE-45E2-97F8-E3C5308FA232}" type="slidenum">
              <a:rPr lang="nl-NL" smtClean="0"/>
              <a:t>1</a:t>
            </a:fld>
            <a:endParaRPr lang="nl-NL" dirty="0"/>
          </a:p>
        </p:txBody>
      </p:sp>
    </p:spTree>
    <p:extLst>
      <p:ext uri="{BB962C8B-B14F-4D97-AF65-F5344CB8AC3E}">
        <p14:creationId xmlns:p14="http://schemas.microsoft.com/office/powerpoint/2010/main" val="1567470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dirty="0"/>
          </a:p>
        </p:txBody>
      </p:sp>
      <p:sp>
        <p:nvSpPr>
          <p:cNvPr id="4" name="Tijdelijke aanduiding voor dianummer 3"/>
          <p:cNvSpPr>
            <a:spLocks noGrp="1"/>
          </p:cNvSpPr>
          <p:nvPr>
            <p:ph type="sldNum" sz="quarter" idx="5"/>
          </p:nvPr>
        </p:nvSpPr>
        <p:spPr/>
        <p:txBody>
          <a:bodyPr rtlCol="0"/>
          <a:lstStyle/>
          <a:p>
            <a:pPr rtl="0"/>
            <a:fld id="{AABE9C73-6CDE-45E2-97F8-E3C5308FA232}" type="slidenum">
              <a:rPr lang="nl-NL" smtClean="0"/>
              <a:t>2</a:t>
            </a:fld>
            <a:endParaRPr lang="nl-NL" dirty="0"/>
          </a:p>
        </p:txBody>
      </p:sp>
    </p:spTree>
    <p:extLst>
      <p:ext uri="{BB962C8B-B14F-4D97-AF65-F5344CB8AC3E}">
        <p14:creationId xmlns:p14="http://schemas.microsoft.com/office/powerpoint/2010/main" val="3511812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b="0" kern="1200" dirty="0">
                <a:solidFill>
                  <a:schemeClr val="tx1"/>
                </a:solidFill>
                <a:effectLst/>
                <a:latin typeface="+mn-lt"/>
                <a:ea typeface="+mn-ea"/>
                <a:cs typeface="+mn-cs"/>
              </a:rPr>
              <a:t>Wat zie je? Ben je dit sieraad wel eens ergens tegengekomen? Weet iemand wat dit sieraad betekent?</a:t>
            </a:r>
            <a:br>
              <a:rPr lang="nl-BE" sz="1200" b="0" kern="1200" dirty="0">
                <a:solidFill>
                  <a:schemeClr val="tx1"/>
                </a:solidFill>
                <a:effectLst/>
                <a:latin typeface="+mn-lt"/>
                <a:ea typeface="+mn-ea"/>
                <a:cs typeface="+mn-cs"/>
              </a:rPr>
            </a:br>
            <a:r>
              <a:rPr lang="nl-BE" sz="1200" b="0" kern="1200" dirty="0">
                <a:solidFill>
                  <a:schemeClr val="tx1"/>
                </a:solidFill>
                <a:effectLst/>
                <a:latin typeface="+mn-lt"/>
                <a:ea typeface="+mn-ea"/>
                <a:cs typeface="+mn-cs"/>
              </a:rPr>
              <a:t>Vertel dat de vijf vingers van de hand verwijzen naar vijf regels binnen de islam. Ze worden ook vijf ‘zuilen’ van de islam genoemd. Probeer samen te bedenken welke regels het kunnen zijn. </a:t>
            </a:r>
            <a:endParaRPr lang="nl-B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b="0" kern="1200" dirty="0">
                <a:solidFill>
                  <a:schemeClr val="tx1"/>
                </a:solidFill>
                <a:effectLst/>
                <a:latin typeface="+mn-lt"/>
                <a:ea typeface="+mn-ea"/>
                <a:cs typeface="+mn-cs"/>
              </a:rPr>
              <a:t>Een Hamsa of ‘hand van Fatima’ wordt binnen de islam ook gezien als een beschermingssymbool. Fatima, de dochter van Mohammed, liet haar lepel in een pan kokend eten vallen omdat ze schrok toen haar man met een nieuwe vrouw binnenkwam. Ze roerde verder met haar hand. Toen ze haar hand optrok, was deze ongeschonden gebleven maar had wel twee duimen.</a:t>
            </a:r>
            <a:br>
              <a:rPr lang="nl-BE" sz="1200" b="0" kern="1200" dirty="0">
                <a:solidFill>
                  <a:schemeClr val="tx1"/>
                </a:solidFill>
                <a:effectLst/>
                <a:latin typeface="+mn-lt"/>
                <a:ea typeface="+mn-ea"/>
                <a:cs typeface="+mn-cs"/>
              </a:rPr>
            </a:br>
            <a:r>
              <a:rPr lang="nl-BE" sz="1200" b="0" kern="1200" dirty="0">
                <a:solidFill>
                  <a:schemeClr val="tx1"/>
                </a:solidFill>
                <a:effectLst/>
                <a:latin typeface="+mn-lt"/>
                <a:ea typeface="+mn-ea"/>
                <a:cs typeface="+mn-cs"/>
              </a:rPr>
              <a:t>Ook binnen het jodendom wordt deze hand als symbool gebruikt. Daarbij zie je vaak de naam JHWH op één van de duimen. </a:t>
            </a:r>
            <a:endParaRPr lang="nl-BE" dirty="0">
              <a:effectLst/>
            </a:endParaRPr>
          </a:p>
          <a:p>
            <a:pPr rtl="0"/>
            <a:endParaRPr lang="nl-NL" dirty="0"/>
          </a:p>
        </p:txBody>
      </p:sp>
      <p:sp>
        <p:nvSpPr>
          <p:cNvPr id="4" name="Tijdelijke aanduiding voor dianummer 3"/>
          <p:cNvSpPr>
            <a:spLocks noGrp="1"/>
          </p:cNvSpPr>
          <p:nvPr>
            <p:ph type="sldNum" sz="quarter" idx="5"/>
          </p:nvPr>
        </p:nvSpPr>
        <p:spPr/>
        <p:txBody>
          <a:bodyPr rtlCol="0"/>
          <a:lstStyle/>
          <a:p>
            <a:pPr rtl="0"/>
            <a:fld id="{AABE9C73-6CDE-45E2-97F8-E3C5308FA232}" type="slidenum">
              <a:rPr lang="nl-NL" smtClean="0"/>
              <a:t>3</a:t>
            </a:fld>
            <a:endParaRPr lang="nl-NL" dirty="0"/>
          </a:p>
        </p:txBody>
      </p:sp>
    </p:spTree>
    <p:extLst>
      <p:ext uri="{BB962C8B-B14F-4D97-AF65-F5344CB8AC3E}">
        <p14:creationId xmlns:p14="http://schemas.microsoft.com/office/powerpoint/2010/main" val="3015600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Zakat = liefdadigheid </a:t>
            </a:r>
          </a:p>
          <a:p>
            <a:r>
              <a:rPr lang="nl-BE" dirty="0"/>
              <a:t>Sjahada = geloofsbelijdenis </a:t>
            </a:r>
          </a:p>
        </p:txBody>
      </p:sp>
      <p:sp>
        <p:nvSpPr>
          <p:cNvPr id="4" name="Tijdelijke aanduiding voor dianummer 3"/>
          <p:cNvSpPr>
            <a:spLocks noGrp="1"/>
          </p:cNvSpPr>
          <p:nvPr>
            <p:ph type="sldNum" sz="quarter" idx="5"/>
          </p:nvPr>
        </p:nvSpPr>
        <p:spPr/>
        <p:txBody>
          <a:bodyPr/>
          <a:lstStyle/>
          <a:p>
            <a:pPr rtl="0"/>
            <a:fld id="{AABE9C73-6CDE-45E2-97F8-E3C5308FA232}" type="slidenum">
              <a:rPr lang="nl-NL" noProof="0" smtClean="0"/>
              <a:t>8</a:t>
            </a:fld>
            <a:endParaRPr lang="nl-NL" noProof="0" dirty="0"/>
          </a:p>
        </p:txBody>
      </p:sp>
    </p:spTree>
    <p:extLst>
      <p:ext uri="{BB962C8B-B14F-4D97-AF65-F5344CB8AC3E}">
        <p14:creationId xmlns:p14="http://schemas.microsoft.com/office/powerpoint/2010/main" val="4018716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Salat = Bidden </a:t>
            </a:r>
          </a:p>
          <a:p>
            <a:r>
              <a:rPr lang="nl-BE" dirty="0"/>
              <a:t>Hadj = Bedevaart naar Mekka </a:t>
            </a:r>
          </a:p>
        </p:txBody>
      </p:sp>
      <p:sp>
        <p:nvSpPr>
          <p:cNvPr id="4" name="Tijdelijke aanduiding voor dianummer 3"/>
          <p:cNvSpPr>
            <a:spLocks noGrp="1"/>
          </p:cNvSpPr>
          <p:nvPr>
            <p:ph type="sldNum" sz="quarter" idx="5"/>
          </p:nvPr>
        </p:nvSpPr>
        <p:spPr/>
        <p:txBody>
          <a:bodyPr/>
          <a:lstStyle/>
          <a:p>
            <a:pPr rtl="0"/>
            <a:fld id="{AABE9C73-6CDE-45E2-97F8-E3C5308FA232}" type="slidenum">
              <a:rPr lang="nl-NL" noProof="0" smtClean="0"/>
              <a:t>9</a:t>
            </a:fld>
            <a:endParaRPr lang="nl-NL" noProof="0" dirty="0"/>
          </a:p>
        </p:txBody>
      </p:sp>
    </p:spTree>
    <p:extLst>
      <p:ext uri="{BB962C8B-B14F-4D97-AF65-F5344CB8AC3E}">
        <p14:creationId xmlns:p14="http://schemas.microsoft.com/office/powerpoint/2010/main" val="259909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sp useBgFill="1">
        <p:nvSpPr>
          <p:cNvPr id="10" name="Rechthoek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hthoek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hthoek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e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Rechte verbindingslijn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Rechte verbindingslijn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Rechte verbindingslijn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el 1"/>
          <p:cNvSpPr>
            <a:spLocks noGrp="1"/>
          </p:cNvSpPr>
          <p:nvPr>
            <p:ph type="ctrTitle"/>
          </p:nvPr>
        </p:nvSpPr>
        <p:spPr>
          <a:xfrm>
            <a:off x="1629103" y="2244830"/>
            <a:ext cx="8933796" cy="2437232"/>
          </a:xfrm>
        </p:spPr>
        <p:txBody>
          <a:bodyPr tIns="45720" bIns="45720" rtlCol="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pPr rtl="0"/>
            <a:r>
              <a:rPr lang="nl-NL" noProof="0"/>
              <a:t>Klik om stijl te bewerken</a:t>
            </a:r>
            <a:endParaRPr lang="nl-NL" noProof="0" dirty="0"/>
          </a:p>
        </p:txBody>
      </p:sp>
      <p:sp>
        <p:nvSpPr>
          <p:cNvPr id="3" name="Subtitel 2"/>
          <p:cNvSpPr>
            <a:spLocks noGrp="1"/>
          </p:cNvSpPr>
          <p:nvPr>
            <p:ph type="subTitle" idx="1"/>
          </p:nvPr>
        </p:nvSpPr>
        <p:spPr>
          <a:xfrm>
            <a:off x="1629101" y="4682062"/>
            <a:ext cx="8936846" cy="457201"/>
          </a:xfrm>
        </p:spPr>
        <p:txBody>
          <a:bodyPr rtlCol="0">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Klikken om de ondertitelstijl van het model te bewerken</a:t>
            </a:r>
            <a:endParaRPr lang="nl-NL" noProof="0" dirty="0"/>
          </a:p>
        </p:txBody>
      </p:sp>
      <p:sp>
        <p:nvSpPr>
          <p:cNvPr id="20" name="Tijdelijke aanduiding voor datum 19"/>
          <p:cNvSpPr>
            <a:spLocks noGrp="1"/>
          </p:cNvSpPr>
          <p:nvPr>
            <p:ph type="dt" sz="half" idx="10"/>
          </p:nvPr>
        </p:nvSpPr>
        <p:spPr>
          <a:xfrm>
            <a:off x="5318760" y="1341256"/>
            <a:ext cx="1554480" cy="485546"/>
          </a:xfrm>
        </p:spPr>
        <p:txBody>
          <a:bodyPr rtlCol="0"/>
          <a:lstStyle>
            <a:lvl1pPr algn="ctr">
              <a:defRPr sz="1300" spc="0" baseline="0">
                <a:solidFill>
                  <a:srgbClr val="FFFFFF"/>
                </a:solidFill>
                <a:latin typeface="+mn-lt"/>
              </a:defRPr>
            </a:lvl1pPr>
          </a:lstStyle>
          <a:p>
            <a:pPr rtl="0"/>
            <a:fld id="{15E7E727-C0CF-436D-BEEF-01006732640E}" type="datetime1">
              <a:rPr lang="nl-NL" noProof="0" smtClean="0"/>
              <a:t>2-5-2020</a:t>
            </a:fld>
            <a:endParaRPr lang="nl-NL" noProof="0" dirty="0"/>
          </a:p>
        </p:txBody>
      </p:sp>
      <p:sp>
        <p:nvSpPr>
          <p:cNvPr id="21" name="Tijdelijke aanduiding voor voettekst 20"/>
          <p:cNvSpPr>
            <a:spLocks noGrp="1"/>
          </p:cNvSpPr>
          <p:nvPr>
            <p:ph type="ftr" sz="quarter" idx="11"/>
          </p:nvPr>
        </p:nvSpPr>
        <p:spPr>
          <a:xfrm>
            <a:off x="1629100" y="5177408"/>
            <a:ext cx="5730295" cy="228600"/>
          </a:xfrm>
        </p:spPr>
        <p:txBody>
          <a:bodyPr rtlCol="0"/>
          <a:lstStyle>
            <a:lvl1pPr algn="l">
              <a:defRPr>
                <a:solidFill>
                  <a:schemeClr val="tx1">
                    <a:lumMod val="85000"/>
                    <a:lumOff val="15000"/>
                  </a:schemeClr>
                </a:solidFill>
              </a:defRPr>
            </a:lvl1pPr>
          </a:lstStyle>
          <a:p>
            <a:pPr rtl="0"/>
            <a:endParaRPr lang="nl-NL" noProof="0" dirty="0"/>
          </a:p>
        </p:txBody>
      </p:sp>
      <p:sp>
        <p:nvSpPr>
          <p:cNvPr id="22" name="Tijdelijke aanduiding voor dianummer 21"/>
          <p:cNvSpPr>
            <a:spLocks noGrp="1"/>
          </p:cNvSpPr>
          <p:nvPr>
            <p:ph type="sldNum" sz="quarter" idx="12"/>
          </p:nvPr>
        </p:nvSpPr>
        <p:spPr>
          <a:xfrm>
            <a:off x="8606920" y="5177408"/>
            <a:ext cx="1955980" cy="228600"/>
          </a:xfrm>
        </p:spPr>
        <p:txBody>
          <a:bodyPr rtlCol="0"/>
          <a:lstStyle>
            <a:lvl1pPr>
              <a:defRPr>
                <a:solidFill>
                  <a:schemeClr val="tx1">
                    <a:lumMod val="85000"/>
                    <a:lumOff val="15000"/>
                  </a:schemeClr>
                </a:solidFill>
              </a:defRPr>
            </a:lvl1pPr>
          </a:lstStyle>
          <a:p>
            <a:pPr rtl="0"/>
            <a:fld id="{34B7E4EF-A1BD-40F4-AB7B-04F084DD991D}" type="slidenum">
              <a:rPr lang="nl-NL" noProof="0" smtClean="0"/>
              <a:t>‹nr.›</a:t>
            </a:fld>
            <a:endParaRPr lang="nl-NL" noProof="0" dirty="0"/>
          </a:p>
        </p:txBody>
      </p:sp>
    </p:spTree>
    <p:extLst>
      <p:ext uri="{BB962C8B-B14F-4D97-AF65-F5344CB8AC3E}">
        <p14:creationId xmlns:p14="http://schemas.microsoft.com/office/powerpoint/2010/main" val="1982019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1_Inhoud met bijschrift">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hthoek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title"/>
          </p:nvPr>
        </p:nvSpPr>
        <p:spPr>
          <a:xfrm>
            <a:off x="8458200" y="607392"/>
            <a:ext cx="3161963" cy="1645920"/>
          </a:xfrm>
        </p:spPr>
        <p:txBody>
          <a:bodyPr rtlCol="0" anchor="b">
            <a:noAutofit/>
          </a:bodyPr>
          <a:lstStyle>
            <a:lvl1pPr algn="l" defTabSz="914400" rtl="0" eaLnBrk="1" latinLnBrk="0" hangingPunct="1">
              <a:lnSpc>
                <a:spcPct val="100000"/>
              </a:lnSpc>
              <a:spcBef>
                <a:spcPct val="0"/>
              </a:spcBef>
              <a:buNone/>
              <a:defRPr lang="en-US" sz="4800" b="0" kern="1200" cap="none" spc="0" baseline="0" dirty="0">
                <a:solidFill>
                  <a:schemeClr val="bg1"/>
                </a:solidFill>
                <a:effectLst/>
                <a:latin typeface="+mj-lt"/>
                <a:ea typeface="+mn-ea"/>
                <a:cs typeface="+mn-cs"/>
              </a:defRPr>
            </a:lvl1pPr>
          </a:lstStyle>
          <a:p>
            <a:pPr rtl="0"/>
            <a:r>
              <a:rPr lang="nl-NL" noProof="0"/>
              <a:t>Klik om stijl te bewerken</a:t>
            </a:r>
            <a:endParaRPr lang="nl-NL" noProof="0" dirty="0"/>
          </a:p>
        </p:txBody>
      </p:sp>
      <p:sp>
        <p:nvSpPr>
          <p:cNvPr id="3" name="Tijdelijke aanduiding voor inhoud 2"/>
          <p:cNvSpPr>
            <a:spLocks noGrp="1"/>
          </p:cNvSpPr>
          <p:nvPr>
            <p:ph idx="1"/>
          </p:nvPr>
        </p:nvSpPr>
        <p:spPr>
          <a:xfrm>
            <a:off x="685800" y="609600"/>
            <a:ext cx="6858000" cy="5334000"/>
          </a:xfrm>
        </p:spPr>
        <p:txBody>
          <a:bodyPr rtlCol="0"/>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4" name="Tijdelijke aanduiding voor tekst 3"/>
          <p:cNvSpPr>
            <a:spLocks noGrp="1"/>
          </p:cNvSpPr>
          <p:nvPr>
            <p:ph type="body" sz="half" idx="2"/>
          </p:nvPr>
        </p:nvSpPr>
        <p:spPr>
          <a:xfrm>
            <a:off x="8458200" y="2336800"/>
            <a:ext cx="3161963" cy="3606800"/>
          </a:xfrm>
        </p:spPr>
        <p:txBody>
          <a:bodyPr rtlCol="0">
            <a:normAutofit/>
          </a:bodyPr>
          <a:lstStyle>
            <a:lvl1pPr marL="0" indent="0">
              <a:lnSpc>
                <a:spcPct val="110000"/>
              </a:lnSpc>
              <a:spcBef>
                <a:spcPts val="800"/>
              </a:spcBef>
              <a:buNone/>
              <a:defRPr sz="1800">
                <a:solidFill>
                  <a:schemeClr val="bg1">
                    <a:lumMod val="9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Klikken om de tekststijl van het model te bewerken</a:t>
            </a:r>
          </a:p>
        </p:txBody>
      </p:sp>
      <p:sp>
        <p:nvSpPr>
          <p:cNvPr id="8" name="Tijdelijke aanduiding voor datum 7"/>
          <p:cNvSpPr>
            <a:spLocks noGrp="1"/>
          </p:cNvSpPr>
          <p:nvPr>
            <p:ph type="dt" sz="half" idx="10"/>
          </p:nvPr>
        </p:nvSpPr>
        <p:spPr>
          <a:xfrm>
            <a:off x="5588000" y="6035040"/>
            <a:ext cx="1955800" cy="365760"/>
          </a:xfrm>
        </p:spPr>
        <p:txBody>
          <a:bodyPr rtlCol="0"/>
          <a:lstStyle>
            <a:lvl1pPr>
              <a:defRPr>
                <a:solidFill>
                  <a:schemeClr val="tx1">
                    <a:lumMod val="85000"/>
                    <a:lumOff val="15000"/>
                  </a:schemeClr>
                </a:solidFill>
              </a:defRPr>
            </a:lvl1pPr>
          </a:lstStyle>
          <a:p>
            <a:pPr rtl="0"/>
            <a:fld id="{23806619-1C5E-4DB6-B886-FC84F9ED5B86}" type="datetime1">
              <a:rPr lang="nl-NL" noProof="0" smtClean="0"/>
              <a:t>2-5-2020</a:t>
            </a:fld>
            <a:endParaRPr lang="nl-NL" noProof="0" dirty="0"/>
          </a:p>
        </p:txBody>
      </p:sp>
      <p:sp>
        <p:nvSpPr>
          <p:cNvPr id="9" name="Tijdelijke aanduiding voor voettekst 8"/>
          <p:cNvSpPr>
            <a:spLocks noGrp="1"/>
          </p:cNvSpPr>
          <p:nvPr>
            <p:ph type="ftr" sz="quarter" idx="11"/>
          </p:nvPr>
        </p:nvSpPr>
        <p:spPr>
          <a:xfrm>
            <a:off x="685801" y="6035040"/>
            <a:ext cx="4584700" cy="365760"/>
          </a:xfrm>
        </p:spPr>
        <p:txBody>
          <a:bodyPr rtlCol="0"/>
          <a:lstStyle>
            <a:lvl1pPr algn="l">
              <a:defRPr/>
            </a:lvl1pPr>
          </a:lstStyle>
          <a:p>
            <a:pPr rtl="0"/>
            <a:endParaRPr lang="nl-NL" noProof="0" dirty="0"/>
          </a:p>
        </p:txBody>
      </p:sp>
      <p:sp>
        <p:nvSpPr>
          <p:cNvPr id="11" name="Tijdelijke aanduiding voor dianummer 10"/>
          <p:cNvSpPr>
            <a:spLocks noGrp="1"/>
          </p:cNvSpPr>
          <p:nvPr>
            <p:ph type="sldNum" sz="quarter" idx="12"/>
          </p:nvPr>
        </p:nvSpPr>
        <p:spPr>
          <a:xfrm>
            <a:off x="10396728" y="6035040"/>
            <a:ext cx="1223435" cy="365760"/>
          </a:xfrm>
        </p:spPr>
        <p:txBody>
          <a:bodyPr rtlCol="0"/>
          <a:lstStyle>
            <a:lvl1pPr>
              <a:defRPr>
                <a:solidFill>
                  <a:schemeClr val="tx1">
                    <a:lumMod val="85000"/>
                    <a:lumOff val="15000"/>
                  </a:schemeClr>
                </a:solidFill>
              </a:defRPr>
            </a:lvl1pPr>
          </a:lstStyle>
          <a:p>
            <a:pPr rtl="0"/>
            <a:fld id="{34B7E4EF-A1BD-40F4-AB7B-04F084DD991D}" type="slidenum">
              <a:rPr lang="nl-NL" noProof="0" smtClean="0"/>
              <a:t>‹nr.›</a:t>
            </a:fld>
            <a:endParaRPr lang="nl-NL" noProof="0" dirty="0"/>
          </a:p>
        </p:txBody>
      </p:sp>
    </p:spTree>
    <p:extLst>
      <p:ext uri="{BB962C8B-B14F-4D97-AF65-F5344CB8AC3E}">
        <p14:creationId xmlns:p14="http://schemas.microsoft.com/office/powerpoint/2010/main" val="154680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Afbeelding met bijschrift">
    <p:spTree>
      <p:nvGrpSpPr>
        <p:cNvPr id="1" name=""/>
        <p:cNvGrpSpPr/>
        <p:nvPr/>
      </p:nvGrpSpPr>
      <p:grpSpPr>
        <a:xfrm>
          <a:off x="0" y="0"/>
          <a:ext cx="0" cy="0"/>
          <a:chOff x="0" y="0"/>
          <a:chExt cx="0" cy="0"/>
        </a:xfrm>
      </p:grpSpPr>
      <p:sp>
        <p:nvSpPr>
          <p:cNvPr id="25" name="Rechthoek 24">
            <a:extLst>
              <a:ext uri="{FF2B5EF4-FFF2-40B4-BE49-F238E27FC236}">
                <a16:creationId xmlns:a16="http://schemas.microsoft.com/office/drawing/2014/main" id="{CD7A40E7-331A-409D-8385-D6893D1EA86A}"/>
              </a:ext>
            </a:extLst>
          </p:cNvPr>
          <p:cNvSpPr/>
          <p:nvPr userDrawn="1"/>
        </p:nvSpPr>
        <p:spPr>
          <a:xfrm>
            <a:off x="948394" y="941695"/>
            <a:ext cx="5452526" cy="497461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sp>
        <p:nvSpPr>
          <p:cNvPr id="24" name="Tijdelijke aanduiding voor afbeelding 23">
            <a:extLst>
              <a:ext uri="{FF2B5EF4-FFF2-40B4-BE49-F238E27FC236}">
                <a16:creationId xmlns:a16="http://schemas.microsoft.com/office/drawing/2014/main" id="{75561E95-1FD2-4358-9E4C-3D2E929E4872}"/>
              </a:ext>
            </a:extLst>
          </p:cNvPr>
          <p:cNvSpPr>
            <a:spLocks noGrp="1"/>
          </p:cNvSpPr>
          <p:nvPr>
            <p:ph type="pic" sz="quarter" idx="14"/>
          </p:nvPr>
        </p:nvSpPr>
        <p:spPr>
          <a:xfrm>
            <a:off x="0" y="0"/>
            <a:ext cx="12192000" cy="6858000"/>
          </a:xfrm>
          <a:custGeom>
            <a:avLst/>
            <a:gdLst>
              <a:gd name="connsiteX0" fmla="*/ 948394 w 12192000"/>
              <a:gd name="connsiteY0" fmla="*/ 941695 h 6858000"/>
              <a:gd name="connsiteX1" fmla="*/ 948394 w 12192000"/>
              <a:gd name="connsiteY1" fmla="*/ 5916305 h 6858000"/>
              <a:gd name="connsiteX2" fmla="*/ 6400920 w 12192000"/>
              <a:gd name="connsiteY2" fmla="*/ 5916305 h 6858000"/>
              <a:gd name="connsiteX3" fmla="*/ 6400920 w 12192000"/>
              <a:gd name="connsiteY3" fmla="*/ 941695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948394" y="941695"/>
                </a:moveTo>
                <a:lnTo>
                  <a:pt x="948394" y="5916305"/>
                </a:lnTo>
                <a:lnTo>
                  <a:pt x="6400920" y="5916305"/>
                </a:lnTo>
                <a:lnTo>
                  <a:pt x="6400920" y="941695"/>
                </a:lnTo>
                <a:close/>
                <a:moveTo>
                  <a:pt x="0" y="0"/>
                </a:moveTo>
                <a:lnTo>
                  <a:pt x="12192000" y="0"/>
                </a:lnTo>
                <a:lnTo>
                  <a:pt x="12192000" y="6858000"/>
                </a:lnTo>
                <a:lnTo>
                  <a:pt x="0" y="6858000"/>
                </a:lnTo>
                <a:close/>
              </a:path>
            </a:pathLst>
          </a:custGeom>
          <a:solidFill>
            <a:schemeClr val="accent1">
              <a:lumMod val="60000"/>
              <a:lumOff val="40000"/>
            </a:schemeClr>
          </a:solidFill>
        </p:spPr>
        <p:txBody>
          <a:bodyPr wrap="square" rtlCol="0">
            <a:noAutofit/>
          </a:bodyPr>
          <a:lstStyle>
            <a:lvl1pPr marL="0" indent="0" algn="ctr">
              <a:buNone/>
              <a:defRPr/>
            </a:lvl1pPr>
          </a:lstStyle>
          <a:p>
            <a:pPr rtl="0"/>
            <a:r>
              <a:rPr lang="nl-NL" noProof="0"/>
              <a:t>Klik op het pictogram als u een afbeelding wilt toevoegen</a:t>
            </a:r>
            <a:endParaRPr lang="nl-NL" noProof="0" dirty="0"/>
          </a:p>
        </p:txBody>
      </p:sp>
      <p:sp>
        <p:nvSpPr>
          <p:cNvPr id="8" name="Tijdelijke aanduiding voor datum 7"/>
          <p:cNvSpPr>
            <a:spLocks noGrp="1"/>
          </p:cNvSpPr>
          <p:nvPr>
            <p:ph type="dt" sz="half" idx="10"/>
          </p:nvPr>
        </p:nvSpPr>
        <p:spPr>
          <a:xfrm>
            <a:off x="5588000" y="6035040"/>
            <a:ext cx="1955800" cy="365760"/>
          </a:xfrm>
        </p:spPr>
        <p:txBody>
          <a:bodyPr rtlCol="0"/>
          <a:lstStyle>
            <a:lvl1pPr>
              <a:defRPr>
                <a:solidFill>
                  <a:schemeClr val="tx1">
                    <a:lumMod val="85000"/>
                    <a:lumOff val="15000"/>
                  </a:schemeClr>
                </a:solidFill>
              </a:defRPr>
            </a:lvl1pPr>
          </a:lstStyle>
          <a:p>
            <a:pPr rtl="0"/>
            <a:fld id="{A1E2AA57-793D-443A-A05D-4ACEC847DFF2}" type="datetime1">
              <a:rPr lang="nl-NL" noProof="0" smtClean="0"/>
              <a:t>2-5-2020</a:t>
            </a:fld>
            <a:endParaRPr lang="nl-NL" noProof="0" dirty="0"/>
          </a:p>
        </p:txBody>
      </p:sp>
      <p:sp>
        <p:nvSpPr>
          <p:cNvPr id="9" name="Tijdelijke aanduiding voor voettekst 8"/>
          <p:cNvSpPr>
            <a:spLocks noGrp="1"/>
          </p:cNvSpPr>
          <p:nvPr>
            <p:ph type="ftr" sz="quarter" idx="11"/>
          </p:nvPr>
        </p:nvSpPr>
        <p:spPr>
          <a:xfrm>
            <a:off x="685801" y="6035040"/>
            <a:ext cx="4584700" cy="365760"/>
          </a:xfrm>
        </p:spPr>
        <p:txBody>
          <a:bodyPr rtlCol="0"/>
          <a:lstStyle>
            <a:lvl1pPr algn="l">
              <a:defRPr/>
            </a:lvl1pPr>
          </a:lstStyle>
          <a:p>
            <a:pPr rtl="0"/>
            <a:endParaRPr lang="nl-NL" noProof="0" dirty="0"/>
          </a:p>
        </p:txBody>
      </p:sp>
      <p:sp>
        <p:nvSpPr>
          <p:cNvPr id="11" name="Tijdelijke aanduiding voor dianummer 10"/>
          <p:cNvSpPr>
            <a:spLocks noGrp="1"/>
          </p:cNvSpPr>
          <p:nvPr>
            <p:ph type="sldNum" sz="quarter" idx="12"/>
          </p:nvPr>
        </p:nvSpPr>
        <p:spPr>
          <a:xfrm>
            <a:off x="10396728" y="6035040"/>
            <a:ext cx="1223435" cy="365760"/>
          </a:xfrm>
        </p:spPr>
        <p:txBody>
          <a:bodyPr rtlCol="0"/>
          <a:lstStyle>
            <a:lvl1pPr>
              <a:defRPr>
                <a:solidFill>
                  <a:schemeClr val="tx1">
                    <a:lumMod val="85000"/>
                    <a:lumOff val="15000"/>
                  </a:schemeClr>
                </a:solidFill>
              </a:defRPr>
            </a:lvl1pPr>
          </a:lstStyle>
          <a:p>
            <a:pPr rtl="0"/>
            <a:fld id="{34B7E4EF-A1BD-40F4-AB7B-04F084DD991D}" type="slidenum">
              <a:rPr lang="nl-NL" noProof="0" smtClean="0"/>
              <a:t>‹nr.›</a:t>
            </a:fld>
            <a:endParaRPr lang="nl-NL" noProof="0" dirty="0"/>
          </a:p>
        </p:txBody>
      </p:sp>
      <p:sp>
        <p:nvSpPr>
          <p:cNvPr id="22" name="Tijdelijke aanduiding voor inhoud 3">
            <a:extLst>
              <a:ext uri="{FF2B5EF4-FFF2-40B4-BE49-F238E27FC236}">
                <a16:creationId xmlns:a16="http://schemas.microsoft.com/office/drawing/2014/main" id="{6E7077FF-6FAE-4A98-862F-3A2F931B9589}"/>
              </a:ext>
            </a:extLst>
          </p:cNvPr>
          <p:cNvSpPr>
            <a:spLocks noGrp="1"/>
          </p:cNvSpPr>
          <p:nvPr>
            <p:ph sz="half" idx="13"/>
          </p:nvPr>
        </p:nvSpPr>
        <p:spPr>
          <a:xfrm>
            <a:off x="1357950" y="2852792"/>
            <a:ext cx="4633415" cy="2572193"/>
          </a:xfrm>
        </p:spPr>
        <p:txBody>
          <a:bodyPr vert="horz" lIns="91440" tIns="45720" rIns="91440" bIns="45720" rtlCol="0">
            <a:normAutofit/>
          </a:bodyPr>
          <a:lstStyle>
            <a:lvl1pPr marL="0" indent="0">
              <a:buNone/>
              <a:defRPr>
                <a:solidFill>
                  <a:schemeClr val="bg1"/>
                </a:solidFill>
              </a:defRPr>
            </a:lvl1pPr>
          </a:lstStyle>
          <a:p>
            <a:pPr lvl="0" rtl="0"/>
            <a:r>
              <a:rPr lang="nl-NL" noProof="0"/>
              <a:t>Klikken om de tekststijl van het model te bewerken</a:t>
            </a:r>
          </a:p>
        </p:txBody>
      </p:sp>
      <p:sp>
        <p:nvSpPr>
          <p:cNvPr id="23" name="Rechthoek 22">
            <a:extLst>
              <a:ext uri="{FF2B5EF4-FFF2-40B4-BE49-F238E27FC236}">
                <a16:creationId xmlns:a16="http://schemas.microsoft.com/office/drawing/2014/main" id="{351E07B6-8D69-4F8A-9729-400511B37F8B}"/>
              </a:ext>
            </a:extLst>
          </p:cNvPr>
          <p:cNvSpPr/>
          <p:nvPr userDrawn="1"/>
        </p:nvSpPr>
        <p:spPr>
          <a:xfrm>
            <a:off x="1101715" y="1106424"/>
            <a:ext cx="5120640" cy="46451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sp>
        <p:nvSpPr>
          <p:cNvPr id="2" name="Titel 1"/>
          <p:cNvSpPr>
            <a:spLocks noGrp="1"/>
          </p:cNvSpPr>
          <p:nvPr>
            <p:ph type="title"/>
          </p:nvPr>
        </p:nvSpPr>
        <p:spPr>
          <a:xfrm>
            <a:off x="1357950" y="1352804"/>
            <a:ext cx="4633415" cy="1333641"/>
          </a:xfrm>
        </p:spPr>
        <p:txBody>
          <a:bodyPr rtlCol="0" anchor="b">
            <a:normAutofit/>
          </a:bodyPr>
          <a:lstStyle>
            <a:lvl1pPr algn="l" defTabSz="914400" rtl="0" eaLnBrk="1" latinLnBrk="0" hangingPunct="1">
              <a:lnSpc>
                <a:spcPct val="100000"/>
              </a:lnSpc>
              <a:spcBef>
                <a:spcPct val="0"/>
              </a:spcBef>
              <a:buNone/>
              <a:defRPr lang="en-US" sz="4800" b="0" kern="1200" cap="none" spc="0" baseline="0" dirty="0">
                <a:solidFill>
                  <a:schemeClr val="bg1"/>
                </a:solidFill>
                <a:effectLst/>
                <a:latin typeface="+mj-lt"/>
                <a:ea typeface="+mn-ea"/>
                <a:cs typeface="+mn-cs"/>
              </a:defRPr>
            </a:lvl1pPr>
          </a:lstStyle>
          <a:p>
            <a:pPr rtl="0"/>
            <a:r>
              <a:rPr lang="nl-NL" noProof="0"/>
              <a:t>Klik om stijl te bewerken</a:t>
            </a:r>
            <a:endParaRPr lang="nl-NL" noProof="0" dirty="0"/>
          </a:p>
        </p:txBody>
      </p:sp>
    </p:spTree>
    <p:extLst>
      <p:ext uri="{BB962C8B-B14F-4D97-AF65-F5344CB8AC3E}">
        <p14:creationId xmlns:p14="http://schemas.microsoft.com/office/powerpoint/2010/main" val="2811138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jdelijke aanduiding voor afbeelding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noProof="0"/>
              <a:t>Klik op het pictogram als u een afbeelding wilt toevoegen</a:t>
            </a:r>
            <a:endParaRPr lang="nl-NL" noProof="0" dirty="0"/>
          </a:p>
        </p:txBody>
      </p:sp>
      <p:sp>
        <p:nvSpPr>
          <p:cNvPr id="5" name="Tijdelijke aanduiding voor datum 4"/>
          <p:cNvSpPr>
            <a:spLocks noGrp="1"/>
          </p:cNvSpPr>
          <p:nvPr>
            <p:ph type="dt" sz="half" idx="10"/>
          </p:nvPr>
        </p:nvSpPr>
        <p:spPr>
          <a:xfrm>
            <a:off x="5662337" y="6035040"/>
            <a:ext cx="2071963" cy="365760"/>
          </a:xfrm>
        </p:spPr>
        <p:txBody>
          <a:bodyPr rtlCol="0"/>
          <a:lstStyle>
            <a:lvl1pPr>
              <a:defRPr b="1">
                <a:solidFill>
                  <a:srgbClr val="FFFFFF"/>
                </a:solidFill>
                <a:effectLst>
                  <a:outerShdw blurRad="19050" dist="6350" dir="2700000" algn="tl" rotWithShape="0">
                    <a:prstClr val="black">
                      <a:alpha val="40000"/>
                    </a:prstClr>
                  </a:outerShdw>
                </a:effectLst>
              </a:defRPr>
            </a:lvl1pPr>
          </a:lstStyle>
          <a:p>
            <a:pPr rtl="0"/>
            <a:fld id="{22DD914E-7115-4B61-BFBE-FC8C0ED2CF59}" type="datetime1">
              <a:rPr lang="nl-NL" noProof="0" smtClean="0"/>
              <a:t>2-5-2020</a:t>
            </a:fld>
            <a:endParaRPr lang="nl-NL" noProof="0" dirty="0"/>
          </a:p>
        </p:txBody>
      </p:sp>
      <p:sp>
        <p:nvSpPr>
          <p:cNvPr id="6" name="Tijdelijke aanduiding voor voettekst 5"/>
          <p:cNvSpPr>
            <a:spLocks noGrp="1"/>
          </p:cNvSpPr>
          <p:nvPr>
            <p:ph type="ftr" sz="quarter" idx="11"/>
          </p:nvPr>
        </p:nvSpPr>
        <p:spPr>
          <a:xfrm>
            <a:off x="612648" y="6035040"/>
            <a:ext cx="4588002" cy="365760"/>
          </a:xfrm>
        </p:spPr>
        <p:txBody>
          <a:bodyPr rtlCol="0"/>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rtl="0"/>
            <a:endParaRPr lang="nl-NL" noProof="0" dirty="0"/>
          </a:p>
        </p:txBody>
      </p:sp>
      <p:sp>
        <p:nvSpPr>
          <p:cNvPr id="7" name="Tijdelijke aanduiding voor dianummer 6"/>
          <p:cNvSpPr>
            <a:spLocks noGrp="1"/>
          </p:cNvSpPr>
          <p:nvPr>
            <p:ph type="sldNum" sz="quarter" idx="12"/>
          </p:nvPr>
        </p:nvSpPr>
        <p:spPr>
          <a:xfrm>
            <a:off x="10396728" y="6035040"/>
            <a:ext cx="1225296" cy="365760"/>
          </a:xfrm>
        </p:spPr>
        <p:txBody>
          <a:bodyPr rtlCol="0"/>
          <a:lstStyle/>
          <a:p>
            <a:pPr rtl="0"/>
            <a:fld id="{34B7E4EF-A1BD-40F4-AB7B-04F084DD991D}" type="slidenum">
              <a:rPr lang="nl-NL" noProof="0" smtClean="0"/>
              <a:t>‹nr.›</a:t>
            </a:fld>
            <a:endParaRPr lang="nl-NL" noProof="0" dirty="0"/>
          </a:p>
        </p:txBody>
      </p:sp>
      <p:sp>
        <p:nvSpPr>
          <p:cNvPr id="12" name="Rechthoek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title"/>
          </p:nvPr>
        </p:nvSpPr>
        <p:spPr>
          <a:xfrm>
            <a:off x="8477250" y="603504"/>
            <a:ext cx="3144774" cy="1645920"/>
          </a:xfrm>
        </p:spPr>
        <p:txBody>
          <a:bodyPr rtlCol="0" anchor="b">
            <a:noAutofit/>
          </a:bodyPr>
          <a:lstStyle>
            <a:lvl1pPr algn="l">
              <a:lnSpc>
                <a:spcPct val="100000"/>
              </a:lnSpc>
              <a:defRPr sz="3200" b="0">
                <a:solidFill>
                  <a:schemeClr val="tx1"/>
                </a:solidFill>
                <a:latin typeface="+mj-lt"/>
              </a:defRPr>
            </a:lvl1pPr>
          </a:lstStyle>
          <a:p>
            <a:pPr rtl="0"/>
            <a:r>
              <a:rPr lang="nl-NL" noProof="0"/>
              <a:t>Klik om stijl te bewerken</a:t>
            </a:r>
            <a:endParaRPr lang="nl-NL" noProof="0" dirty="0"/>
          </a:p>
        </p:txBody>
      </p:sp>
      <p:sp>
        <p:nvSpPr>
          <p:cNvPr id="4" name="Tijdelijke aanduiding voor tekst 3"/>
          <p:cNvSpPr>
            <a:spLocks noGrp="1"/>
          </p:cNvSpPr>
          <p:nvPr>
            <p:ph type="body" sz="half" idx="2"/>
          </p:nvPr>
        </p:nvSpPr>
        <p:spPr>
          <a:xfrm>
            <a:off x="8477250" y="2386584"/>
            <a:ext cx="3144774" cy="3511296"/>
          </a:xfrm>
        </p:spPr>
        <p:txBody>
          <a:bodyPr rtlCol="0">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Klikken om de tekststijl van het model te bewerken</a:t>
            </a:r>
          </a:p>
        </p:txBody>
      </p:sp>
    </p:spTree>
    <p:extLst>
      <p:ext uri="{BB962C8B-B14F-4D97-AF65-F5344CB8AC3E}">
        <p14:creationId xmlns:p14="http://schemas.microsoft.com/office/powerpoint/2010/main" val="2401001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a:t>Klik om stijl te bewerken</a:t>
            </a:r>
            <a:endParaRPr lang="nl-NL" noProof="0" dirty="0"/>
          </a:p>
        </p:txBody>
      </p:sp>
      <p:sp>
        <p:nvSpPr>
          <p:cNvPr id="3" name="Tijdelijke aanduiding voor inhoud 2"/>
          <p:cNvSpPr>
            <a:spLocks noGrp="1"/>
          </p:cNvSpPr>
          <p:nvPr>
            <p:ph idx="1"/>
          </p:nvPr>
        </p:nvSpPr>
        <p:spPr/>
        <p:txBody>
          <a:bodyPr rtlCol="0"/>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4" name="Tijdelijke aanduiding voor datum 3"/>
          <p:cNvSpPr>
            <a:spLocks noGrp="1"/>
          </p:cNvSpPr>
          <p:nvPr>
            <p:ph type="dt" sz="half" idx="10"/>
          </p:nvPr>
        </p:nvSpPr>
        <p:spPr/>
        <p:txBody>
          <a:bodyPr rtlCol="0"/>
          <a:lstStyle/>
          <a:p>
            <a:pPr rtl="0"/>
            <a:fld id="{E6213CCB-F798-4CE3-BDED-6D85EB51B96C}" type="datetime1">
              <a:rPr lang="nl-NL" noProof="0" smtClean="0"/>
              <a:t>2-5-2020</a:t>
            </a:fld>
            <a:endParaRPr lang="nl-NL" noProof="0" dirty="0"/>
          </a:p>
        </p:txBody>
      </p:sp>
      <p:sp>
        <p:nvSpPr>
          <p:cNvPr id="5" name="Tijdelijke aanduiding voor voettekst 4"/>
          <p:cNvSpPr>
            <a:spLocks noGrp="1"/>
          </p:cNvSpPr>
          <p:nvPr>
            <p:ph type="ftr" sz="quarter" idx="11"/>
          </p:nvPr>
        </p:nvSpPr>
        <p:spPr/>
        <p:txBody>
          <a:bodyPr rtlCol="0"/>
          <a:lstStyle/>
          <a:p>
            <a:pPr rtl="0"/>
            <a:endParaRPr lang="nl-NL" noProof="0" dirty="0"/>
          </a:p>
        </p:txBody>
      </p:sp>
      <p:sp>
        <p:nvSpPr>
          <p:cNvPr id="6" name="Tijdelijke aanduiding voor dianummer 5"/>
          <p:cNvSpPr>
            <a:spLocks noGrp="1"/>
          </p:cNvSpPr>
          <p:nvPr>
            <p:ph type="sldNum" sz="quarter" idx="12"/>
          </p:nvPr>
        </p:nvSpPr>
        <p:spPr/>
        <p:txBody>
          <a:bodyPr rtlCol="0"/>
          <a:lstStyle/>
          <a:p>
            <a:pPr rtl="0"/>
            <a:fld id="{34B7E4EF-A1BD-40F4-AB7B-04F084DD991D}" type="slidenum">
              <a:rPr lang="nl-NL" noProof="0" smtClean="0"/>
              <a:t>‹nr.›</a:t>
            </a:fld>
            <a:endParaRPr lang="nl-NL" noProof="0" dirty="0"/>
          </a:p>
        </p:txBody>
      </p:sp>
    </p:spTree>
    <p:extLst>
      <p:ext uri="{BB962C8B-B14F-4D97-AF65-F5344CB8AC3E}">
        <p14:creationId xmlns:p14="http://schemas.microsoft.com/office/powerpoint/2010/main" val="1628558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sp useBgFill="1">
        <p:nvSpPr>
          <p:cNvPr id="23" name="Rechthoek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hthoek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hthoek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title"/>
          </p:nvPr>
        </p:nvSpPr>
        <p:spPr>
          <a:xfrm>
            <a:off x="1629156" y="2275165"/>
            <a:ext cx="8933688" cy="2406895"/>
          </a:xfrm>
        </p:spPr>
        <p:txBody>
          <a:bodyPr rtlCol="0"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pPr rtl="0"/>
            <a:r>
              <a:rPr lang="nl-NL" noProof="0"/>
              <a:t>Klik om stijl te bewerken</a:t>
            </a:r>
            <a:endParaRPr lang="nl-NL" noProof="0" dirty="0"/>
          </a:p>
        </p:txBody>
      </p:sp>
      <p:grpSp>
        <p:nvGrpSpPr>
          <p:cNvPr id="16" name="Groe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Rechte verbindingslijn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Rechte verbindingslijn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ijdelijke aanduiding voor tekst 2"/>
          <p:cNvSpPr>
            <a:spLocks noGrp="1"/>
          </p:cNvSpPr>
          <p:nvPr>
            <p:ph type="body" idx="1"/>
          </p:nvPr>
        </p:nvSpPr>
        <p:spPr>
          <a:xfrm>
            <a:off x="1629156" y="4682062"/>
            <a:ext cx="8939784" cy="457200"/>
          </a:xfrm>
        </p:spPr>
        <p:txBody>
          <a:bodyPr rtlCol="0"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nl-NL" noProof="0"/>
              <a:t>Klikken om de tekststijl van het model te bewerken</a:t>
            </a:r>
          </a:p>
        </p:txBody>
      </p:sp>
      <p:sp>
        <p:nvSpPr>
          <p:cNvPr id="4" name="Tijdelijke aanduiding voor datum 3"/>
          <p:cNvSpPr>
            <a:spLocks noGrp="1"/>
          </p:cNvSpPr>
          <p:nvPr>
            <p:ph type="dt" sz="half" idx="10"/>
          </p:nvPr>
        </p:nvSpPr>
        <p:spPr>
          <a:xfrm>
            <a:off x="5318760" y="1344502"/>
            <a:ext cx="1554480" cy="498781"/>
          </a:xfrm>
        </p:spPr>
        <p:txBody>
          <a:bodyPr rtlCol="0"/>
          <a:lstStyle>
            <a:lvl1pPr algn="ctr">
              <a:defRPr lang="en-US" sz="1300" kern="1200" spc="0" baseline="0">
                <a:solidFill>
                  <a:srgbClr val="FFFFFF"/>
                </a:solidFill>
                <a:latin typeface="+mn-lt"/>
                <a:ea typeface="+mn-ea"/>
                <a:cs typeface="+mn-cs"/>
              </a:defRPr>
            </a:lvl1pPr>
          </a:lstStyle>
          <a:p>
            <a:pPr rtl="0"/>
            <a:fld id="{09836D04-735F-4ACD-B94E-E6437F4DE760}" type="datetime1">
              <a:rPr lang="nl-NL" noProof="0" smtClean="0"/>
              <a:t>2-5-2020</a:t>
            </a:fld>
            <a:endParaRPr lang="nl-NL" noProof="0" dirty="0"/>
          </a:p>
        </p:txBody>
      </p:sp>
      <p:sp>
        <p:nvSpPr>
          <p:cNvPr id="5" name="Tijdelijke aanduiding voor voettekst 4"/>
          <p:cNvSpPr>
            <a:spLocks noGrp="1"/>
          </p:cNvSpPr>
          <p:nvPr>
            <p:ph type="ftr" sz="quarter" idx="11"/>
          </p:nvPr>
        </p:nvSpPr>
        <p:spPr>
          <a:xfrm>
            <a:off x="1629157" y="5177408"/>
            <a:ext cx="5660134" cy="228600"/>
          </a:xfrm>
        </p:spPr>
        <p:txBody>
          <a:bodyPr rtlCol="0"/>
          <a:lstStyle>
            <a:lvl1pPr algn="l">
              <a:defRPr>
                <a:solidFill>
                  <a:schemeClr val="tx1">
                    <a:lumMod val="85000"/>
                    <a:lumOff val="15000"/>
                  </a:schemeClr>
                </a:solidFill>
              </a:defRPr>
            </a:lvl1pPr>
          </a:lstStyle>
          <a:p>
            <a:pPr rtl="0"/>
            <a:endParaRPr lang="nl-NL" noProof="0" dirty="0"/>
          </a:p>
        </p:txBody>
      </p:sp>
      <p:sp>
        <p:nvSpPr>
          <p:cNvPr id="6" name="Tijdelijke aanduiding voor dianummer 5"/>
          <p:cNvSpPr>
            <a:spLocks noGrp="1"/>
          </p:cNvSpPr>
          <p:nvPr>
            <p:ph type="sldNum" sz="quarter" idx="12"/>
          </p:nvPr>
        </p:nvSpPr>
        <p:spPr>
          <a:xfrm>
            <a:off x="8604504" y="5177408"/>
            <a:ext cx="1958339" cy="228600"/>
          </a:xfrm>
        </p:spPr>
        <p:txBody>
          <a:bodyPr rtlCol="0"/>
          <a:lstStyle>
            <a:lvl1pPr>
              <a:defRPr>
                <a:solidFill>
                  <a:schemeClr val="tx1">
                    <a:lumMod val="85000"/>
                    <a:lumOff val="15000"/>
                  </a:schemeClr>
                </a:solidFill>
              </a:defRPr>
            </a:lvl1pPr>
          </a:lstStyle>
          <a:p>
            <a:pPr rtl="0"/>
            <a:fld id="{34B7E4EF-A1BD-40F4-AB7B-04F084DD991D}" type="slidenum">
              <a:rPr lang="nl-NL" noProof="0" smtClean="0"/>
              <a:t>‹nr.›</a:t>
            </a:fld>
            <a:endParaRPr lang="nl-NL" noProof="0" dirty="0"/>
          </a:p>
        </p:txBody>
      </p:sp>
    </p:spTree>
    <p:extLst>
      <p:ext uri="{BB962C8B-B14F-4D97-AF65-F5344CB8AC3E}">
        <p14:creationId xmlns:p14="http://schemas.microsoft.com/office/powerpoint/2010/main" val="187034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inhoud">
    <p:spTree>
      <p:nvGrpSpPr>
        <p:cNvPr id="1" name=""/>
        <p:cNvGrpSpPr/>
        <p:nvPr/>
      </p:nvGrpSpPr>
      <p:grpSpPr>
        <a:xfrm>
          <a:off x="0" y="0"/>
          <a:ext cx="0" cy="0"/>
          <a:chOff x="0" y="0"/>
          <a:chExt cx="0" cy="0"/>
        </a:xfrm>
      </p:grpSpPr>
      <p:sp>
        <p:nvSpPr>
          <p:cNvPr id="8" name="Titel 7"/>
          <p:cNvSpPr>
            <a:spLocks noGrp="1"/>
          </p:cNvSpPr>
          <p:nvPr>
            <p:ph type="title"/>
          </p:nvPr>
        </p:nvSpPr>
        <p:spPr/>
        <p:txBody>
          <a:bodyPr rtlCol="0"/>
          <a:lstStyle/>
          <a:p>
            <a:pPr rtl="0"/>
            <a:r>
              <a:rPr lang="nl-NL" noProof="0"/>
              <a:t>Klik om stijl te bewerken</a:t>
            </a:r>
            <a:endParaRPr lang="nl-NL" noProof="0" dirty="0"/>
          </a:p>
        </p:txBody>
      </p:sp>
      <p:sp>
        <p:nvSpPr>
          <p:cNvPr id="3" name="Tijdelijke aanduiding voor inhoud 2"/>
          <p:cNvSpPr>
            <a:spLocks noGrp="1"/>
          </p:cNvSpPr>
          <p:nvPr>
            <p:ph sz="half" idx="1"/>
          </p:nvPr>
        </p:nvSpPr>
        <p:spPr>
          <a:xfrm>
            <a:off x="106680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4" name="Tijdelijke aanduiding voor inhoud 3"/>
          <p:cNvSpPr>
            <a:spLocks noGrp="1"/>
          </p:cNvSpPr>
          <p:nvPr>
            <p:ph sz="half" idx="2"/>
          </p:nvPr>
        </p:nvSpPr>
        <p:spPr>
          <a:xfrm>
            <a:off x="646176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5" name="Tijdelijke aanduiding voor datum 4"/>
          <p:cNvSpPr>
            <a:spLocks noGrp="1"/>
          </p:cNvSpPr>
          <p:nvPr>
            <p:ph type="dt" sz="half" idx="10"/>
          </p:nvPr>
        </p:nvSpPr>
        <p:spPr/>
        <p:txBody>
          <a:bodyPr rtlCol="0"/>
          <a:lstStyle/>
          <a:p>
            <a:pPr rtl="0"/>
            <a:fld id="{7FF2C08F-3013-423C-8FB0-726474AD00BF}" type="datetime1">
              <a:rPr lang="nl-NL" noProof="0" smtClean="0"/>
              <a:t>2-5-2020</a:t>
            </a:fld>
            <a:endParaRPr lang="nl-NL" noProof="0" dirty="0"/>
          </a:p>
        </p:txBody>
      </p:sp>
      <p:sp>
        <p:nvSpPr>
          <p:cNvPr id="6" name="Tijdelijke aanduiding voor voettekst 5"/>
          <p:cNvSpPr>
            <a:spLocks noGrp="1"/>
          </p:cNvSpPr>
          <p:nvPr>
            <p:ph type="ftr" sz="quarter" idx="11"/>
          </p:nvPr>
        </p:nvSpPr>
        <p:spPr/>
        <p:txBody>
          <a:bodyPr rtlCol="0"/>
          <a:lstStyle/>
          <a:p>
            <a:pPr rtl="0"/>
            <a:endParaRPr lang="nl-NL" noProof="0" dirty="0"/>
          </a:p>
        </p:txBody>
      </p:sp>
      <p:sp>
        <p:nvSpPr>
          <p:cNvPr id="7" name="Tijdelijke aanduiding voor dianummer 6"/>
          <p:cNvSpPr>
            <a:spLocks noGrp="1"/>
          </p:cNvSpPr>
          <p:nvPr>
            <p:ph type="sldNum" sz="quarter" idx="12"/>
          </p:nvPr>
        </p:nvSpPr>
        <p:spPr/>
        <p:txBody>
          <a:bodyPr rtlCol="0"/>
          <a:lstStyle/>
          <a:p>
            <a:pPr rtl="0"/>
            <a:fld id="{34B7E4EF-A1BD-40F4-AB7B-04F084DD991D}" type="slidenum">
              <a:rPr lang="nl-NL" noProof="0" smtClean="0"/>
              <a:t>‹nr.›</a:t>
            </a:fld>
            <a:endParaRPr lang="nl-NL" noProof="0" dirty="0"/>
          </a:p>
        </p:txBody>
      </p:sp>
    </p:spTree>
    <p:extLst>
      <p:ext uri="{BB962C8B-B14F-4D97-AF65-F5344CB8AC3E}">
        <p14:creationId xmlns:p14="http://schemas.microsoft.com/office/powerpoint/2010/main" val="2305556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oud van drie">
    <p:spTree>
      <p:nvGrpSpPr>
        <p:cNvPr id="1" name=""/>
        <p:cNvGrpSpPr/>
        <p:nvPr/>
      </p:nvGrpSpPr>
      <p:grpSpPr>
        <a:xfrm>
          <a:off x="0" y="0"/>
          <a:ext cx="0" cy="0"/>
          <a:chOff x="0" y="0"/>
          <a:chExt cx="0" cy="0"/>
        </a:xfrm>
      </p:grpSpPr>
      <p:sp>
        <p:nvSpPr>
          <p:cNvPr id="12" name="Tijdelijke aanduiding voor afbeelding 11">
            <a:extLst>
              <a:ext uri="{FF2B5EF4-FFF2-40B4-BE49-F238E27FC236}">
                <a16:creationId xmlns:a16="http://schemas.microsoft.com/office/drawing/2014/main" id="{2F2F0876-DA34-44C2-B05E-66533803FE6E}"/>
              </a:ext>
            </a:extLst>
          </p:cNvPr>
          <p:cNvSpPr>
            <a:spLocks noGrp="1"/>
          </p:cNvSpPr>
          <p:nvPr>
            <p:ph type="pic" sz="quarter" idx="14"/>
          </p:nvPr>
        </p:nvSpPr>
        <p:spPr>
          <a:xfrm>
            <a:off x="233400" y="246600"/>
            <a:ext cx="11725200" cy="6364800"/>
          </a:xfrm>
        </p:spPr>
        <p:txBody>
          <a:bodyPr rtlCol="0" anchor="ctr" anchorCtr="0"/>
          <a:lstStyle>
            <a:lvl1pPr marL="0" indent="0" algn="ctr">
              <a:buNone/>
              <a:defRPr/>
            </a:lvl1pPr>
          </a:lstStyle>
          <a:p>
            <a:pPr rtl="0"/>
            <a:r>
              <a:rPr lang="nl-NL" noProof="0"/>
              <a:t>Klik op het pictogram als u een afbeelding wilt toevoegen</a:t>
            </a:r>
            <a:endParaRPr lang="nl-NL" noProof="0" dirty="0"/>
          </a:p>
        </p:txBody>
      </p:sp>
      <p:sp>
        <p:nvSpPr>
          <p:cNvPr id="10" name="Tijdelijke aanduiding voor afbeelding 9">
            <a:extLst>
              <a:ext uri="{FF2B5EF4-FFF2-40B4-BE49-F238E27FC236}">
                <a16:creationId xmlns:a16="http://schemas.microsoft.com/office/drawing/2014/main" id="{6E352C7E-BCE1-47CD-872E-2935DD89FC28}"/>
              </a:ext>
            </a:extLst>
          </p:cNvPr>
          <p:cNvSpPr>
            <a:spLocks noGrp="1"/>
          </p:cNvSpPr>
          <p:nvPr>
            <p:ph type="pic" sz="quarter" idx="13"/>
          </p:nvPr>
        </p:nvSpPr>
        <p:spPr>
          <a:xfrm>
            <a:off x="852488" y="2103438"/>
            <a:ext cx="5243512" cy="3748087"/>
          </a:xfrm>
        </p:spPr>
        <p:txBody>
          <a:bodyPr rtlCol="0" anchor="ctr" anchorCtr="0"/>
          <a:lstStyle>
            <a:lvl1pPr marL="0" indent="0" algn="ctr">
              <a:buNone/>
              <a:defRPr/>
            </a:lvl1pPr>
          </a:lstStyle>
          <a:p>
            <a:pPr rtl="0"/>
            <a:r>
              <a:rPr lang="nl-NL" noProof="0"/>
              <a:t>Klik op het pictogram als u een afbeelding wilt toevoegen</a:t>
            </a:r>
            <a:endParaRPr lang="nl-NL" noProof="0" dirty="0"/>
          </a:p>
        </p:txBody>
      </p:sp>
      <p:sp>
        <p:nvSpPr>
          <p:cNvPr id="8" name="Titel 7"/>
          <p:cNvSpPr>
            <a:spLocks noGrp="1"/>
          </p:cNvSpPr>
          <p:nvPr>
            <p:ph type="title"/>
          </p:nvPr>
        </p:nvSpPr>
        <p:spPr/>
        <p:txBody>
          <a:bodyPr rtlCol="0"/>
          <a:lstStyle>
            <a:lvl1pPr>
              <a:defRPr>
                <a:solidFill>
                  <a:schemeClr val="bg2">
                    <a:lumMod val="50000"/>
                  </a:schemeClr>
                </a:solidFill>
              </a:defRPr>
            </a:lvl1pPr>
          </a:lstStyle>
          <a:p>
            <a:pPr rtl="0"/>
            <a:r>
              <a:rPr lang="nl-NL" noProof="0"/>
              <a:t>Klik om stijl te bewerken</a:t>
            </a:r>
            <a:endParaRPr lang="nl-NL" noProof="0" dirty="0"/>
          </a:p>
        </p:txBody>
      </p:sp>
      <p:sp>
        <p:nvSpPr>
          <p:cNvPr id="4" name="Tijdelijke aanduiding voor inhoud 3"/>
          <p:cNvSpPr>
            <a:spLocks noGrp="1"/>
          </p:cNvSpPr>
          <p:nvPr>
            <p:ph sz="half" idx="2"/>
          </p:nvPr>
        </p:nvSpPr>
        <p:spPr>
          <a:xfrm>
            <a:off x="646176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5" name="Tijdelijke aanduiding voor datum 4"/>
          <p:cNvSpPr>
            <a:spLocks noGrp="1"/>
          </p:cNvSpPr>
          <p:nvPr>
            <p:ph type="dt" sz="half" idx="10"/>
          </p:nvPr>
        </p:nvSpPr>
        <p:spPr/>
        <p:txBody>
          <a:bodyPr rtlCol="0"/>
          <a:lstStyle/>
          <a:p>
            <a:pPr rtl="0"/>
            <a:fld id="{87C06484-1EE4-48A1-99C2-A9E553B013DA}" type="datetime1">
              <a:rPr lang="nl-NL" noProof="0" smtClean="0"/>
              <a:t>2-5-2020</a:t>
            </a:fld>
            <a:endParaRPr lang="nl-NL" noProof="0" dirty="0"/>
          </a:p>
        </p:txBody>
      </p:sp>
      <p:sp>
        <p:nvSpPr>
          <p:cNvPr id="6" name="Tijdelijke aanduiding voor voettekst 5"/>
          <p:cNvSpPr>
            <a:spLocks noGrp="1"/>
          </p:cNvSpPr>
          <p:nvPr>
            <p:ph type="ftr" sz="quarter" idx="11"/>
          </p:nvPr>
        </p:nvSpPr>
        <p:spPr/>
        <p:txBody>
          <a:bodyPr rtlCol="0"/>
          <a:lstStyle/>
          <a:p>
            <a:pPr rtl="0"/>
            <a:endParaRPr lang="nl-NL" noProof="0" dirty="0"/>
          </a:p>
        </p:txBody>
      </p:sp>
      <p:sp>
        <p:nvSpPr>
          <p:cNvPr id="7" name="Tijdelijke aanduiding voor dianummer 6"/>
          <p:cNvSpPr>
            <a:spLocks noGrp="1"/>
          </p:cNvSpPr>
          <p:nvPr>
            <p:ph type="sldNum" sz="quarter" idx="12"/>
          </p:nvPr>
        </p:nvSpPr>
        <p:spPr/>
        <p:txBody>
          <a:bodyPr rtlCol="0"/>
          <a:lstStyle/>
          <a:p>
            <a:pPr rtl="0"/>
            <a:fld id="{34B7E4EF-A1BD-40F4-AB7B-04F084DD991D}" type="slidenum">
              <a:rPr lang="nl-NL" noProof="0" smtClean="0"/>
              <a:t>‹nr.›</a:t>
            </a:fld>
            <a:endParaRPr lang="nl-NL" noProof="0" dirty="0"/>
          </a:p>
        </p:txBody>
      </p:sp>
    </p:spTree>
    <p:extLst>
      <p:ext uri="{BB962C8B-B14F-4D97-AF65-F5344CB8AC3E}">
        <p14:creationId xmlns:p14="http://schemas.microsoft.com/office/powerpoint/2010/main" val="3223926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a:t>Klik om stijl te bewerken</a:t>
            </a:r>
            <a:endParaRPr lang="nl-NL" noProof="0" dirty="0"/>
          </a:p>
        </p:txBody>
      </p:sp>
      <p:sp>
        <p:nvSpPr>
          <p:cNvPr id="3" name="Tijdelijke aanduiding voor tekst 2"/>
          <p:cNvSpPr>
            <a:spLocks noGrp="1"/>
          </p:cNvSpPr>
          <p:nvPr>
            <p:ph type="body" idx="1"/>
          </p:nvPr>
        </p:nvSpPr>
        <p:spPr>
          <a:xfrm>
            <a:off x="1069848" y="2074334"/>
            <a:ext cx="4663440" cy="640080"/>
          </a:xfrm>
        </p:spPr>
        <p:txBody>
          <a:bodyPr rtlCol="0"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Klikken om de tekststijl van het model te bewerken</a:t>
            </a:r>
          </a:p>
        </p:txBody>
      </p:sp>
      <p:sp>
        <p:nvSpPr>
          <p:cNvPr id="4" name="Tijdelijke aanduiding voor inhoud 3"/>
          <p:cNvSpPr>
            <a:spLocks noGrp="1"/>
          </p:cNvSpPr>
          <p:nvPr>
            <p:ph sz="half" idx="2"/>
          </p:nvPr>
        </p:nvSpPr>
        <p:spPr>
          <a:xfrm>
            <a:off x="1069848" y="2792472"/>
            <a:ext cx="4663440" cy="3163825"/>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5" name="Tijdelijke aanduiding voor tekst 4"/>
          <p:cNvSpPr>
            <a:spLocks noGrp="1"/>
          </p:cNvSpPr>
          <p:nvPr>
            <p:ph type="body" sz="quarter" idx="3"/>
          </p:nvPr>
        </p:nvSpPr>
        <p:spPr>
          <a:xfrm>
            <a:off x="6458712" y="2074334"/>
            <a:ext cx="4663440" cy="640080"/>
          </a:xfrm>
        </p:spPr>
        <p:txBody>
          <a:bodyPr rtlCol="0"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Klikken om de tekststijl van het model te bewerken</a:t>
            </a:r>
          </a:p>
        </p:txBody>
      </p:sp>
      <p:sp>
        <p:nvSpPr>
          <p:cNvPr id="6" name="Tijdelijke aanduiding voor inhoud 5"/>
          <p:cNvSpPr>
            <a:spLocks noGrp="1"/>
          </p:cNvSpPr>
          <p:nvPr>
            <p:ph sz="quarter" idx="4"/>
          </p:nvPr>
        </p:nvSpPr>
        <p:spPr>
          <a:xfrm>
            <a:off x="6458712" y="2792471"/>
            <a:ext cx="4663440" cy="3164509"/>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7" name="Tijdelijke aanduiding voor datum 6"/>
          <p:cNvSpPr>
            <a:spLocks noGrp="1"/>
          </p:cNvSpPr>
          <p:nvPr>
            <p:ph type="dt" sz="half" idx="10"/>
          </p:nvPr>
        </p:nvSpPr>
        <p:spPr/>
        <p:txBody>
          <a:bodyPr rtlCol="0"/>
          <a:lstStyle/>
          <a:p>
            <a:pPr rtl="0"/>
            <a:fld id="{197D09BC-7B85-4836-BD52-8063A550B8BD}" type="datetime1">
              <a:rPr lang="nl-NL" noProof="0" smtClean="0"/>
              <a:t>2-5-2020</a:t>
            </a:fld>
            <a:endParaRPr lang="nl-NL" noProof="0" dirty="0"/>
          </a:p>
        </p:txBody>
      </p:sp>
      <p:sp>
        <p:nvSpPr>
          <p:cNvPr id="8" name="Tijdelijke aanduiding voor voettekst 7"/>
          <p:cNvSpPr>
            <a:spLocks noGrp="1"/>
          </p:cNvSpPr>
          <p:nvPr>
            <p:ph type="ftr" sz="quarter" idx="11"/>
          </p:nvPr>
        </p:nvSpPr>
        <p:spPr/>
        <p:txBody>
          <a:bodyPr rtlCol="0"/>
          <a:lstStyle/>
          <a:p>
            <a:pPr rtl="0"/>
            <a:endParaRPr lang="nl-NL" noProof="0" dirty="0"/>
          </a:p>
        </p:txBody>
      </p:sp>
      <p:sp>
        <p:nvSpPr>
          <p:cNvPr id="9" name="Tijdelijke aanduiding voor dianummer 8"/>
          <p:cNvSpPr>
            <a:spLocks noGrp="1"/>
          </p:cNvSpPr>
          <p:nvPr>
            <p:ph type="sldNum" sz="quarter" idx="12"/>
          </p:nvPr>
        </p:nvSpPr>
        <p:spPr/>
        <p:txBody>
          <a:bodyPr rtlCol="0"/>
          <a:lstStyle/>
          <a:p>
            <a:pPr rtl="0"/>
            <a:fld id="{34B7E4EF-A1BD-40F4-AB7B-04F084DD991D}" type="slidenum">
              <a:rPr lang="nl-NL" noProof="0" smtClean="0"/>
              <a:t>‹nr.›</a:t>
            </a:fld>
            <a:endParaRPr lang="nl-NL" noProof="0" dirty="0"/>
          </a:p>
        </p:txBody>
      </p:sp>
    </p:spTree>
    <p:extLst>
      <p:ext uri="{BB962C8B-B14F-4D97-AF65-F5344CB8AC3E}">
        <p14:creationId xmlns:p14="http://schemas.microsoft.com/office/powerpoint/2010/main" val="523591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a:t>Klik om stijl te bewerken</a:t>
            </a:r>
            <a:endParaRPr lang="nl-NL" noProof="0" dirty="0"/>
          </a:p>
        </p:txBody>
      </p:sp>
      <p:sp>
        <p:nvSpPr>
          <p:cNvPr id="3" name="Tijdelijke aanduiding voor datum 2"/>
          <p:cNvSpPr>
            <a:spLocks noGrp="1"/>
          </p:cNvSpPr>
          <p:nvPr>
            <p:ph type="dt" sz="half" idx="10"/>
          </p:nvPr>
        </p:nvSpPr>
        <p:spPr/>
        <p:txBody>
          <a:bodyPr rtlCol="0"/>
          <a:lstStyle/>
          <a:p>
            <a:pPr rtl="0"/>
            <a:fld id="{13C94DB3-BF88-49C1-9EE4-B3D41409793F}" type="datetime1">
              <a:rPr lang="nl-NL" noProof="0" smtClean="0"/>
              <a:t>2-5-2020</a:t>
            </a:fld>
            <a:endParaRPr lang="nl-NL" noProof="0" dirty="0"/>
          </a:p>
        </p:txBody>
      </p:sp>
      <p:sp>
        <p:nvSpPr>
          <p:cNvPr id="4" name="Tijdelijke aanduiding voor voettekst 3"/>
          <p:cNvSpPr>
            <a:spLocks noGrp="1"/>
          </p:cNvSpPr>
          <p:nvPr>
            <p:ph type="ftr" sz="quarter" idx="11"/>
          </p:nvPr>
        </p:nvSpPr>
        <p:spPr/>
        <p:txBody>
          <a:bodyPr rtlCol="0"/>
          <a:lstStyle/>
          <a:p>
            <a:pPr rtl="0"/>
            <a:endParaRPr lang="nl-NL" noProof="0" dirty="0"/>
          </a:p>
        </p:txBody>
      </p:sp>
      <p:sp>
        <p:nvSpPr>
          <p:cNvPr id="5" name="Tijdelijke aanduiding voor dianummer 4"/>
          <p:cNvSpPr>
            <a:spLocks noGrp="1"/>
          </p:cNvSpPr>
          <p:nvPr>
            <p:ph type="sldNum" sz="quarter" idx="12"/>
          </p:nvPr>
        </p:nvSpPr>
        <p:spPr/>
        <p:txBody>
          <a:bodyPr rtlCol="0"/>
          <a:lstStyle/>
          <a:p>
            <a:pPr rtl="0"/>
            <a:fld id="{34B7E4EF-A1BD-40F4-AB7B-04F084DD991D}" type="slidenum">
              <a:rPr lang="nl-NL" noProof="0" smtClean="0"/>
              <a:t>‹nr.›</a:t>
            </a:fld>
            <a:endParaRPr lang="nl-NL" noProof="0" dirty="0"/>
          </a:p>
        </p:txBody>
      </p:sp>
    </p:spTree>
    <p:extLst>
      <p:ext uri="{BB962C8B-B14F-4D97-AF65-F5344CB8AC3E}">
        <p14:creationId xmlns:p14="http://schemas.microsoft.com/office/powerpoint/2010/main" val="3758772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rtlCol="0"/>
          <a:lstStyle/>
          <a:p>
            <a:pPr rtl="0"/>
            <a:fld id="{A5517E98-E68C-456E-97EB-D05CE84611CF}" type="datetime1">
              <a:rPr lang="nl-NL" noProof="0" smtClean="0"/>
              <a:t>2-5-2020</a:t>
            </a:fld>
            <a:endParaRPr lang="nl-NL" noProof="0" dirty="0"/>
          </a:p>
        </p:txBody>
      </p:sp>
      <p:sp>
        <p:nvSpPr>
          <p:cNvPr id="3" name="Tijdelijke aanduiding voor voettekst 2"/>
          <p:cNvSpPr>
            <a:spLocks noGrp="1"/>
          </p:cNvSpPr>
          <p:nvPr>
            <p:ph type="ftr" sz="quarter" idx="11"/>
          </p:nvPr>
        </p:nvSpPr>
        <p:spPr/>
        <p:txBody>
          <a:bodyPr rtlCol="0"/>
          <a:lstStyle/>
          <a:p>
            <a:pPr rtl="0"/>
            <a:endParaRPr lang="nl-NL" noProof="0" dirty="0"/>
          </a:p>
        </p:txBody>
      </p:sp>
      <p:sp>
        <p:nvSpPr>
          <p:cNvPr id="4" name="Tijdelijke aanduiding voor dianummer 3"/>
          <p:cNvSpPr>
            <a:spLocks noGrp="1"/>
          </p:cNvSpPr>
          <p:nvPr>
            <p:ph type="sldNum" sz="quarter" idx="12"/>
          </p:nvPr>
        </p:nvSpPr>
        <p:spPr/>
        <p:txBody>
          <a:bodyPr rtlCol="0"/>
          <a:lstStyle/>
          <a:p>
            <a:pPr rtl="0"/>
            <a:fld id="{34B7E4EF-A1BD-40F4-AB7B-04F084DD991D}" type="slidenum">
              <a:rPr lang="nl-NL" noProof="0" smtClean="0"/>
              <a:t>‹nr.›</a:t>
            </a:fld>
            <a:endParaRPr lang="nl-NL" noProof="0" dirty="0"/>
          </a:p>
        </p:txBody>
      </p:sp>
    </p:spTree>
    <p:extLst>
      <p:ext uri="{BB962C8B-B14F-4D97-AF65-F5344CB8AC3E}">
        <p14:creationId xmlns:p14="http://schemas.microsoft.com/office/powerpoint/2010/main" val="865951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hthoek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title"/>
          </p:nvPr>
        </p:nvSpPr>
        <p:spPr>
          <a:xfrm>
            <a:off x="8458200" y="607392"/>
            <a:ext cx="3161963" cy="1645920"/>
          </a:xfrm>
        </p:spPr>
        <p:txBody>
          <a:bodyPr rtlCol="0"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pPr rtl="0"/>
            <a:r>
              <a:rPr lang="nl-NL" noProof="0"/>
              <a:t>Klik om stijl te bewerken</a:t>
            </a:r>
            <a:endParaRPr lang="nl-NL" noProof="0" dirty="0"/>
          </a:p>
        </p:txBody>
      </p:sp>
      <p:sp>
        <p:nvSpPr>
          <p:cNvPr id="3" name="Tijdelijke aanduiding voor inhoud 2"/>
          <p:cNvSpPr>
            <a:spLocks noGrp="1"/>
          </p:cNvSpPr>
          <p:nvPr>
            <p:ph idx="1"/>
          </p:nvPr>
        </p:nvSpPr>
        <p:spPr>
          <a:xfrm>
            <a:off x="685800" y="609600"/>
            <a:ext cx="6858000" cy="5334000"/>
          </a:xfrm>
        </p:spPr>
        <p:txBody>
          <a:bodyPr rtlCol="0"/>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4" name="Tijdelijke aanduiding voor tekst 3"/>
          <p:cNvSpPr>
            <a:spLocks noGrp="1"/>
          </p:cNvSpPr>
          <p:nvPr>
            <p:ph type="body" sz="half" idx="2"/>
          </p:nvPr>
        </p:nvSpPr>
        <p:spPr>
          <a:xfrm>
            <a:off x="8458200" y="2336800"/>
            <a:ext cx="3161963" cy="3606800"/>
          </a:xfrm>
        </p:spPr>
        <p:txBody>
          <a:bodyPr rtlCol="0">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Klikken om de tekststijl van het model te bewerken</a:t>
            </a:r>
          </a:p>
        </p:txBody>
      </p:sp>
      <p:sp>
        <p:nvSpPr>
          <p:cNvPr id="8" name="Tijdelijke aanduiding voor datum 7"/>
          <p:cNvSpPr>
            <a:spLocks noGrp="1"/>
          </p:cNvSpPr>
          <p:nvPr>
            <p:ph type="dt" sz="half" idx="10"/>
          </p:nvPr>
        </p:nvSpPr>
        <p:spPr>
          <a:xfrm>
            <a:off x="5588000" y="6035040"/>
            <a:ext cx="1955800" cy="365760"/>
          </a:xfrm>
        </p:spPr>
        <p:txBody>
          <a:bodyPr rtlCol="0"/>
          <a:lstStyle>
            <a:lvl1pPr>
              <a:defRPr>
                <a:solidFill>
                  <a:schemeClr val="tx1">
                    <a:lumMod val="85000"/>
                    <a:lumOff val="15000"/>
                  </a:schemeClr>
                </a:solidFill>
              </a:defRPr>
            </a:lvl1pPr>
          </a:lstStyle>
          <a:p>
            <a:pPr rtl="0"/>
            <a:fld id="{C719906D-B729-4D18-BF46-8E2C10905A68}" type="datetime1">
              <a:rPr lang="nl-NL" noProof="0" smtClean="0"/>
              <a:t>2-5-2020</a:t>
            </a:fld>
            <a:endParaRPr lang="nl-NL" noProof="0" dirty="0"/>
          </a:p>
        </p:txBody>
      </p:sp>
      <p:sp>
        <p:nvSpPr>
          <p:cNvPr id="9" name="Tijdelijke aanduiding voor voettekst 8"/>
          <p:cNvSpPr>
            <a:spLocks noGrp="1"/>
          </p:cNvSpPr>
          <p:nvPr>
            <p:ph type="ftr" sz="quarter" idx="11"/>
          </p:nvPr>
        </p:nvSpPr>
        <p:spPr>
          <a:xfrm>
            <a:off x="685801" y="6035040"/>
            <a:ext cx="4584700" cy="365760"/>
          </a:xfrm>
        </p:spPr>
        <p:txBody>
          <a:bodyPr rtlCol="0"/>
          <a:lstStyle>
            <a:lvl1pPr algn="l">
              <a:defRPr/>
            </a:lvl1pPr>
          </a:lstStyle>
          <a:p>
            <a:pPr rtl="0"/>
            <a:endParaRPr lang="nl-NL" noProof="0" dirty="0"/>
          </a:p>
        </p:txBody>
      </p:sp>
      <p:sp>
        <p:nvSpPr>
          <p:cNvPr id="11" name="Tijdelijke aanduiding voor dianummer 10"/>
          <p:cNvSpPr>
            <a:spLocks noGrp="1"/>
          </p:cNvSpPr>
          <p:nvPr>
            <p:ph type="sldNum" sz="quarter" idx="12"/>
          </p:nvPr>
        </p:nvSpPr>
        <p:spPr>
          <a:xfrm>
            <a:off x="10396728" y="6035040"/>
            <a:ext cx="1223435" cy="365760"/>
          </a:xfrm>
        </p:spPr>
        <p:txBody>
          <a:bodyPr rtlCol="0"/>
          <a:lstStyle>
            <a:lvl1pPr>
              <a:defRPr>
                <a:solidFill>
                  <a:schemeClr val="tx1">
                    <a:lumMod val="85000"/>
                    <a:lumOff val="15000"/>
                  </a:schemeClr>
                </a:solidFill>
              </a:defRPr>
            </a:lvl1pPr>
          </a:lstStyle>
          <a:p>
            <a:pPr rtl="0"/>
            <a:fld id="{34B7E4EF-A1BD-40F4-AB7B-04F084DD991D}" type="slidenum">
              <a:rPr lang="nl-NL" noProof="0" smtClean="0"/>
              <a:t>‹nr.›</a:t>
            </a:fld>
            <a:endParaRPr lang="nl-NL" noProof="0" dirty="0"/>
          </a:p>
        </p:txBody>
      </p:sp>
    </p:spTree>
    <p:extLst>
      <p:ext uri="{BB962C8B-B14F-4D97-AF65-F5344CB8AC3E}">
        <p14:creationId xmlns:p14="http://schemas.microsoft.com/office/powerpoint/2010/main" val="1696644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hthoek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sp>
        <p:nvSpPr>
          <p:cNvPr id="7" name="Rechthoek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hthoek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jdelijke aanduiding voor titel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nl-NL" noProof="0" dirty="0"/>
              <a:t>Klik om de titelstijl van het model te bewerken</a:t>
            </a:r>
          </a:p>
        </p:txBody>
      </p:sp>
      <p:sp>
        <p:nvSpPr>
          <p:cNvPr id="3" name="Tijdelijke aanduiding voor tekst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rtl="0"/>
            <a:r>
              <a:rPr lang="nl-NL" noProof="0" dirty="0"/>
              <a:t>Klik om de tekststijlen van het model te bewerken</a:t>
            </a:r>
          </a:p>
          <a:p>
            <a:pPr lvl="1" rtl="0"/>
            <a:r>
              <a:rPr lang="nl-NL" noProof="0" dirty="0"/>
              <a:t>Tweede niveau</a:t>
            </a:r>
          </a:p>
          <a:p>
            <a:pPr lvl="2" rtl="0"/>
            <a:r>
              <a:rPr lang="nl-NL" noProof="0" dirty="0"/>
              <a:t>Derde niveau</a:t>
            </a:r>
          </a:p>
          <a:p>
            <a:pPr lvl="3" rtl="0"/>
            <a:r>
              <a:rPr lang="nl-NL" noProof="0" dirty="0"/>
              <a:t>Vierde niveau</a:t>
            </a:r>
          </a:p>
          <a:p>
            <a:pPr lvl="4" rtl="0"/>
            <a:r>
              <a:rPr lang="nl-NL" noProof="0" dirty="0"/>
              <a:t>Vijfde niveau</a:t>
            </a:r>
          </a:p>
        </p:txBody>
      </p:sp>
      <p:sp>
        <p:nvSpPr>
          <p:cNvPr id="4" name="Tijdelijke aanduiding voor datum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pPr rtl="0"/>
            <a:fld id="{EEA15FFB-2556-4743-A0E1-F2ABA0D308ED}" type="datetime1">
              <a:rPr lang="nl-NL" noProof="0" smtClean="0"/>
              <a:t>2-5-2020</a:t>
            </a:fld>
            <a:endParaRPr lang="nl-NL" noProof="0" dirty="0"/>
          </a:p>
        </p:txBody>
      </p:sp>
      <p:sp>
        <p:nvSpPr>
          <p:cNvPr id="5" name="Tijdelijke aanduiding voor voettekst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pPr rtl="0"/>
            <a:endParaRPr lang="nl-NL" noProof="0" dirty="0"/>
          </a:p>
        </p:txBody>
      </p:sp>
      <p:sp>
        <p:nvSpPr>
          <p:cNvPr id="6" name="Tijdelijke aanduiding voor dianumm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pPr rtl="0"/>
            <a:fld id="{34B7E4EF-A1BD-40F4-AB7B-04F084DD991D}" type="slidenum">
              <a:rPr lang="nl-NL" noProof="0" smtClean="0"/>
              <a:t>‹nr.›</a:t>
            </a:fld>
            <a:endParaRPr lang="nl-NL" noProof="0" dirty="0"/>
          </a:p>
        </p:txBody>
      </p:sp>
    </p:spTree>
    <p:extLst>
      <p:ext uri="{BB962C8B-B14F-4D97-AF65-F5344CB8AC3E}">
        <p14:creationId xmlns:p14="http://schemas.microsoft.com/office/powerpoint/2010/main" val="1560424787"/>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9" r:id="rId5"/>
    <p:sldLayoutId id="2147483730" r:id="rId6"/>
    <p:sldLayoutId id="2147483736" r:id="rId7"/>
    <p:sldLayoutId id="2147483737" r:id="rId8"/>
    <p:sldLayoutId id="2147483727" r:id="rId9"/>
    <p:sldLayoutId id="2147483741" r:id="rId10"/>
    <p:sldLayoutId id="2147483740" r:id="rId11"/>
    <p:sldLayoutId id="2147483728" r:id="rId12"/>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ixabay.com/en/correct-mark-green-continue-right-2214020/" TargetMode="External"/><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hyperlink" Target="https://stackoverflow.com/questions/59732671/is-there-any-correct-converter-for-hijri-dates-to-gregorian-dates" TargetMode="Externa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hyperlink" Target="https://pixabay.com/en/correct-mark-green-continue-right-2214020/" TargetMode="External"/><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hyperlink" Target="http://festediluce.blogspot.com/p/la-festa-del-fitr-e-una-festa-gioiosa.html" TargetMode="Externa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hyperlink" Target="https://pixabay.com/en/correct-mark-green-continue-right-2214020/" TargetMode="External"/><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hyperlink" Target="https://en.wikipedia.org/wiki/Suhur" TargetMode="Externa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hyperlink" Target="https://pixabay.com/en/correct-mark-green-continue-right-2214020/" TargetMode="External"/><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hyperlink" Target="http://etc.soundsfunny.ws/index.php/2015/06/iftar-at-city-cafe-in-bur-dubai/" TargetMode="Externa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hyperlink" Target="https://pixabay.com/en/correct-mark-green-continue-right-2214020/" TargetMode="External"/><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hyperlink" Target="https://diversewoordenlijstvrt.wordpress.com/2017/07/04/suikerfeest/" TargetMode="Externa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hyperlink" Target="https://pixabay.com/en/correct-mark-green-continue-right-2214020/" TargetMode="External"/><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hyperlink" Target="https://www.kaartje2go.nl/spirituele-kaarten/hoera-het-is-suikerfeest" TargetMode="External"/><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hyperlink" Target="https://pixabay.com/en/correct-mark-green-continue-right-2214020/" TargetMode="External"/><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hyperlink" Target="https://iimdl.blogspot.com/2017/05/ik-wens-je-een-gezegende-ramadan.html" TargetMode="Externa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hyperlink" Target="https://nl.depositphotos.com/150534048/stockillustratie-ramadan-mubarak-wenskaart-met-moskee.html" TargetMode="External"/><Relationship Id="rId2" Type="http://schemas.openxmlformats.org/officeDocument/2006/relationships/image" Target="../media/image20.jp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hyperlink" Target="http://uwkeuze.net/de-gezegende-maand-ramadhaan/" TargetMode="External"/><Relationship Id="rId7" Type="http://schemas.openxmlformats.org/officeDocument/2006/relationships/hyperlink" Target="http://hadithvandedag.nl/ramadan-kaarten" TargetMode="External"/><Relationship Id="rId2" Type="http://schemas.openxmlformats.org/officeDocument/2006/relationships/image" Target="../media/image21.jpg"/><Relationship Id="rId1" Type="http://schemas.openxmlformats.org/officeDocument/2006/relationships/slideLayout" Target="../slideLayouts/slideLayout4.xml"/><Relationship Id="rId6" Type="http://schemas.openxmlformats.org/officeDocument/2006/relationships/image" Target="../media/image23.jpg"/><Relationship Id="rId5" Type="http://schemas.openxmlformats.org/officeDocument/2006/relationships/hyperlink" Target="http://www.happyorganizedhome.nl/eid-mubarak-2/" TargetMode="External"/><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hyperlink" Target="https://freedesignfile.com/437714-ramadan-greeting-card-blue-vector-04/" TargetMode="External"/><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png"/><Relationship Id="rId7" Type="http://schemas.openxmlformats.org/officeDocument/2006/relationships/diagramLayout" Target="../diagrams/layout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Data" Target="../diagrams/data1.xml"/><Relationship Id="rId5" Type="http://schemas.openxmlformats.org/officeDocument/2006/relationships/image" Target="../media/image4.jpg"/><Relationship Id="rId10" Type="http://schemas.microsoft.com/office/2007/relationships/diagramDrawing" Target="../diagrams/drawing1.xml"/><Relationship Id="rId4" Type="http://schemas.microsoft.com/office/2007/relationships/hdphoto" Target="../media/hdphoto1.wdp"/><Relationship Id="rId9" Type="http://schemas.openxmlformats.org/officeDocument/2006/relationships/diagramColors" Target="../diagrams/colors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pixabay.com/en/correct-mark-green-continue-right-2214020/" TargetMode="External"/><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hyperlink" Target="https://maken.wikiwijs.nl/63410/Islam__vmbo12" TargetMode="Externa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s://nl.wikipedia.org/wiki/Portaal:Islam" TargetMode="External"/><Relationship Id="rId5" Type="http://schemas.openxmlformats.org/officeDocument/2006/relationships/image" Target="../media/image11.png"/><Relationship Id="rId4" Type="http://schemas.openxmlformats.org/officeDocument/2006/relationships/hyperlink" Target="https://pixabay.com/en/correct-mark-green-continue-right-221402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s://openendedsocialstudies.org/2017/01/01/five-pillars-to-hold-myself-up-what-do-muslims-believe/" TargetMode="External"/><Relationship Id="rId5" Type="http://schemas.openxmlformats.org/officeDocument/2006/relationships/image" Target="../media/image12.png"/><Relationship Id="rId4" Type="http://schemas.openxmlformats.org/officeDocument/2006/relationships/hyperlink" Target="https://pixabay.com/en/correct-mark-green-continue-right-221402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useBgFill="1">
        <p:nvSpPr>
          <p:cNvPr id="9" name="Rechthoek 8">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11" name="Rechthoek 10">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2" name="Titel 1">
            <a:extLst>
              <a:ext uri="{FF2B5EF4-FFF2-40B4-BE49-F238E27FC236}">
                <a16:creationId xmlns:a16="http://schemas.microsoft.com/office/drawing/2014/main" id="{01253F3E-E6E8-4DEE-A6F6-D6A88FD391E3}"/>
              </a:ext>
            </a:extLst>
          </p:cNvPr>
          <p:cNvSpPr>
            <a:spLocks noGrp="1"/>
          </p:cNvSpPr>
          <p:nvPr>
            <p:ph type="ctrTitle"/>
          </p:nvPr>
        </p:nvSpPr>
        <p:spPr>
          <a:xfrm>
            <a:off x="3980716" y="687769"/>
            <a:ext cx="7557350" cy="2461504"/>
          </a:xfrm>
        </p:spPr>
        <p:txBody>
          <a:bodyPr rtlCol="0">
            <a:normAutofit/>
          </a:bodyPr>
          <a:lstStyle/>
          <a:p>
            <a:pPr rtl="0"/>
            <a:r>
              <a:rPr lang="nl-NL" dirty="0">
                <a:solidFill>
                  <a:schemeClr val="bg1"/>
                </a:solidFill>
              </a:rPr>
              <a:t>De ramadan</a:t>
            </a:r>
          </a:p>
        </p:txBody>
      </p:sp>
      <p:sp>
        <p:nvSpPr>
          <p:cNvPr id="13" name="Rechthoek 12">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sp>
    </p:spTree>
    <p:extLst>
      <p:ext uri="{BB962C8B-B14F-4D97-AF65-F5344CB8AC3E}">
        <p14:creationId xmlns:p14="http://schemas.microsoft.com/office/powerpoint/2010/main" val="317353540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A71085-CE65-524B-A288-02FE09656C5D}"/>
              </a:ext>
            </a:extLst>
          </p:cNvPr>
          <p:cNvSpPr>
            <a:spLocks noGrp="1"/>
          </p:cNvSpPr>
          <p:nvPr>
            <p:ph type="title"/>
          </p:nvPr>
        </p:nvSpPr>
        <p:spPr/>
        <p:txBody>
          <a:bodyPr>
            <a:normAutofit fontScale="90000"/>
          </a:bodyPr>
          <a:lstStyle/>
          <a:p>
            <a:r>
              <a:rPr lang="nl-BE" dirty="0"/>
              <a:t>Vraag 4: In welke maand van de islamitische kalender vindt de ramadan plaats?</a:t>
            </a:r>
          </a:p>
        </p:txBody>
      </p:sp>
      <p:sp>
        <p:nvSpPr>
          <p:cNvPr id="3" name="Tijdelijke aanduiding voor inhoud 2">
            <a:extLst>
              <a:ext uri="{FF2B5EF4-FFF2-40B4-BE49-F238E27FC236}">
                <a16:creationId xmlns:a16="http://schemas.microsoft.com/office/drawing/2014/main" id="{F80621F0-2ED0-F64C-A1B4-A79261D581ED}"/>
              </a:ext>
            </a:extLst>
          </p:cNvPr>
          <p:cNvSpPr>
            <a:spLocks noGrp="1"/>
          </p:cNvSpPr>
          <p:nvPr>
            <p:ph sz="half" idx="1"/>
          </p:nvPr>
        </p:nvSpPr>
        <p:spPr>
          <a:xfrm>
            <a:off x="3067665" y="2324346"/>
            <a:ext cx="2236839" cy="3749040"/>
          </a:xfrm>
        </p:spPr>
        <p:txBody>
          <a:bodyPr/>
          <a:lstStyle/>
          <a:p>
            <a:pPr marL="342900" indent="-342900">
              <a:buFont typeface="+mj-lt"/>
              <a:buAutoNum type="alphaUcPeriod"/>
            </a:pPr>
            <a:r>
              <a:rPr lang="nl-BE" sz="2800" dirty="0"/>
              <a:t> 5</a:t>
            </a:r>
            <a:r>
              <a:rPr lang="nl-BE" sz="2800" baseline="30000" dirty="0"/>
              <a:t>e</a:t>
            </a:r>
            <a:r>
              <a:rPr lang="nl-BE" sz="2800" dirty="0"/>
              <a:t> maand</a:t>
            </a:r>
          </a:p>
          <a:p>
            <a:pPr marL="342900" indent="-342900">
              <a:buFont typeface="+mj-lt"/>
              <a:buAutoNum type="alphaUcPeriod"/>
            </a:pPr>
            <a:r>
              <a:rPr lang="nl-BE" sz="2800" dirty="0"/>
              <a:t> 7</a:t>
            </a:r>
            <a:r>
              <a:rPr lang="nl-BE" sz="2800" baseline="30000" dirty="0"/>
              <a:t>e </a:t>
            </a:r>
            <a:r>
              <a:rPr lang="nl-BE" sz="2800" dirty="0"/>
              <a:t>maand</a:t>
            </a:r>
          </a:p>
          <a:p>
            <a:pPr marL="342900" indent="-342900">
              <a:buFont typeface="+mj-lt"/>
              <a:buAutoNum type="alphaUcPeriod"/>
            </a:pPr>
            <a:r>
              <a:rPr lang="nl-BE" sz="2800" dirty="0"/>
              <a:t> 9</a:t>
            </a:r>
            <a:r>
              <a:rPr lang="nl-BE" sz="2800" baseline="30000" dirty="0"/>
              <a:t>e </a:t>
            </a:r>
            <a:r>
              <a:rPr lang="nl-BE" sz="2800" dirty="0"/>
              <a:t>maand </a:t>
            </a:r>
          </a:p>
          <a:p>
            <a:pPr marL="0" indent="0">
              <a:buNone/>
            </a:pPr>
            <a:endParaRPr lang="nl-BE" dirty="0"/>
          </a:p>
        </p:txBody>
      </p:sp>
      <p:pic>
        <p:nvPicPr>
          <p:cNvPr id="6" name="Afbeelding 5" descr="Afbeelding met tekening, teken&#10;&#10;Automatisch gegenereerde beschrijving">
            <a:extLst>
              <a:ext uri="{FF2B5EF4-FFF2-40B4-BE49-F238E27FC236}">
                <a16:creationId xmlns:a16="http://schemas.microsoft.com/office/drawing/2014/main" id="{E23BDA56-CE0E-044C-8D75-A25896270E2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66800" y="4085303"/>
            <a:ext cx="1747376" cy="1732935"/>
          </a:xfrm>
          <a:prstGeom prst="rect">
            <a:avLst/>
          </a:prstGeom>
        </p:spPr>
      </p:pic>
      <p:sp>
        <p:nvSpPr>
          <p:cNvPr id="7" name="Tekstvak 6">
            <a:extLst>
              <a:ext uri="{FF2B5EF4-FFF2-40B4-BE49-F238E27FC236}">
                <a16:creationId xmlns:a16="http://schemas.microsoft.com/office/drawing/2014/main" id="{87DF936F-3D42-E94A-97FD-0B37A21A3773}"/>
              </a:ext>
            </a:extLst>
          </p:cNvPr>
          <p:cNvSpPr txBox="1"/>
          <p:nvPr/>
        </p:nvSpPr>
        <p:spPr>
          <a:xfrm>
            <a:off x="3067665" y="4822723"/>
            <a:ext cx="5279922" cy="523220"/>
          </a:xfrm>
          <a:prstGeom prst="rect">
            <a:avLst/>
          </a:prstGeom>
          <a:noFill/>
        </p:spPr>
        <p:txBody>
          <a:bodyPr wrap="square" rtlCol="0">
            <a:spAutoFit/>
          </a:bodyPr>
          <a:lstStyle/>
          <a:p>
            <a:r>
              <a:rPr lang="nl-BE" sz="2800" dirty="0">
                <a:solidFill>
                  <a:srgbClr val="00B050"/>
                </a:solidFill>
              </a:rPr>
              <a:t> C. 9</a:t>
            </a:r>
            <a:r>
              <a:rPr lang="nl-BE" sz="2800" baseline="30000" dirty="0">
                <a:solidFill>
                  <a:srgbClr val="00B050"/>
                </a:solidFill>
              </a:rPr>
              <a:t>e</a:t>
            </a:r>
            <a:r>
              <a:rPr lang="nl-BE" sz="2800" dirty="0">
                <a:solidFill>
                  <a:srgbClr val="00B050"/>
                </a:solidFill>
              </a:rPr>
              <a:t> maand = Ramadan </a:t>
            </a:r>
          </a:p>
        </p:txBody>
      </p:sp>
      <p:pic>
        <p:nvPicPr>
          <p:cNvPr id="15" name="Afbeelding 14" descr="Afbeelding met auto, wit, straat, gevuld&#10;&#10;Automatisch gegenereerde beschrijving">
            <a:extLst>
              <a:ext uri="{FF2B5EF4-FFF2-40B4-BE49-F238E27FC236}">
                <a16:creationId xmlns:a16="http://schemas.microsoft.com/office/drawing/2014/main" id="{2A9F2449-A115-2B4E-A573-182A4B0CC0B3}"/>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092236" y="1940452"/>
            <a:ext cx="3411219" cy="3578562"/>
          </a:xfrm>
          <a:prstGeom prst="rect">
            <a:avLst/>
          </a:prstGeom>
        </p:spPr>
      </p:pic>
    </p:spTree>
    <p:extLst>
      <p:ext uri="{BB962C8B-B14F-4D97-AF65-F5344CB8AC3E}">
        <p14:creationId xmlns:p14="http://schemas.microsoft.com/office/powerpoint/2010/main" val="429157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6F0DED-701F-8B4A-BAF2-5B73C2C408C6}"/>
              </a:ext>
            </a:extLst>
          </p:cNvPr>
          <p:cNvSpPr>
            <a:spLocks noGrp="1"/>
          </p:cNvSpPr>
          <p:nvPr>
            <p:ph type="title"/>
          </p:nvPr>
        </p:nvSpPr>
        <p:spPr/>
        <p:txBody>
          <a:bodyPr>
            <a:normAutofit fontScale="90000"/>
          </a:bodyPr>
          <a:lstStyle/>
          <a:p>
            <a:r>
              <a:rPr lang="nl-BE" dirty="0"/>
              <a:t>Vraag 5: Niet iedereen moet mee doen aan de ramadan. Welke mensen moeten niet meedoen?</a:t>
            </a:r>
          </a:p>
        </p:txBody>
      </p:sp>
      <p:sp>
        <p:nvSpPr>
          <p:cNvPr id="3" name="Tijdelijke aanduiding voor inhoud 2">
            <a:extLst>
              <a:ext uri="{FF2B5EF4-FFF2-40B4-BE49-F238E27FC236}">
                <a16:creationId xmlns:a16="http://schemas.microsoft.com/office/drawing/2014/main" id="{3E4BBFF9-472F-3849-821C-24E2CF8C1B7A}"/>
              </a:ext>
            </a:extLst>
          </p:cNvPr>
          <p:cNvSpPr>
            <a:spLocks noGrp="1"/>
          </p:cNvSpPr>
          <p:nvPr>
            <p:ph sz="half" idx="1"/>
          </p:nvPr>
        </p:nvSpPr>
        <p:spPr>
          <a:xfrm>
            <a:off x="6521244" y="2466366"/>
            <a:ext cx="4478594" cy="3749040"/>
          </a:xfrm>
        </p:spPr>
        <p:txBody>
          <a:bodyPr>
            <a:normAutofit/>
          </a:bodyPr>
          <a:lstStyle/>
          <a:p>
            <a:pPr marL="342900" indent="-342900">
              <a:buFont typeface="+mj-lt"/>
              <a:buAutoNum type="alphaUcPeriod"/>
            </a:pPr>
            <a:r>
              <a:rPr lang="nl-BE" sz="2800" dirty="0"/>
              <a:t>Mensen die hard werken</a:t>
            </a:r>
          </a:p>
          <a:p>
            <a:pPr marL="342900" indent="-342900">
              <a:buFont typeface="+mj-lt"/>
              <a:buAutoNum type="alphaUcPeriod"/>
            </a:pPr>
            <a:r>
              <a:rPr lang="nl-BE" sz="2800" dirty="0"/>
              <a:t>Kleine kinderen </a:t>
            </a:r>
          </a:p>
          <a:p>
            <a:pPr marL="342900" indent="-342900">
              <a:buFont typeface="+mj-lt"/>
              <a:buAutoNum type="alphaUcPeriod"/>
            </a:pPr>
            <a:r>
              <a:rPr lang="nl-BE" sz="2800" dirty="0"/>
              <a:t>Dokters en leerkrachten </a:t>
            </a:r>
          </a:p>
        </p:txBody>
      </p:sp>
      <p:pic>
        <p:nvPicPr>
          <p:cNvPr id="6" name="Afbeelding 5" descr="Afbeelding met tekening, teken&#10;&#10;Automatisch gegenereerde beschrijving">
            <a:extLst>
              <a:ext uri="{FF2B5EF4-FFF2-40B4-BE49-F238E27FC236}">
                <a16:creationId xmlns:a16="http://schemas.microsoft.com/office/drawing/2014/main" id="{60B65ABD-4632-8A43-9771-310A2F0A708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66800" y="4173792"/>
            <a:ext cx="1717634" cy="1703439"/>
          </a:xfrm>
          <a:prstGeom prst="rect">
            <a:avLst/>
          </a:prstGeom>
        </p:spPr>
      </p:pic>
      <p:sp>
        <p:nvSpPr>
          <p:cNvPr id="7" name="Tekstvak 6">
            <a:extLst>
              <a:ext uri="{FF2B5EF4-FFF2-40B4-BE49-F238E27FC236}">
                <a16:creationId xmlns:a16="http://schemas.microsoft.com/office/drawing/2014/main" id="{437E4360-2981-3F4E-92EA-16DD1C9074E5}"/>
              </a:ext>
            </a:extLst>
          </p:cNvPr>
          <p:cNvSpPr txBox="1"/>
          <p:nvPr/>
        </p:nvSpPr>
        <p:spPr>
          <a:xfrm>
            <a:off x="2651698" y="5025511"/>
            <a:ext cx="6108843" cy="523220"/>
          </a:xfrm>
          <a:prstGeom prst="rect">
            <a:avLst/>
          </a:prstGeom>
          <a:noFill/>
        </p:spPr>
        <p:txBody>
          <a:bodyPr wrap="square" rtlCol="0">
            <a:spAutoFit/>
          </a:bodyPr>
          <a:lstStyle/>
          <a:p>
            <a:r>
              <a:rPr lang="nl-BE" sz="2800" dirty="0">
                <a:solidFill>
                  <a:srgbClr val="00B050"/>
                </a:solidFill>
              </a:rPr>
              <a:t>B. Kleine kinderen moeten niet meedoen. </a:t>
            </a:r>
          </a:p>
        </p:txBody>
      </p:sp>
      <p:pic>
        <p:nvPicPr>
          <p:cNvPr id="9" name="Afbeelding 8" descr="Afbeelding met persoon, groot, straat, kleurrijk&#10;&#10;Automatisch gegenereerde beschrijving">
            <a:extLst>
              <a:ext uri="{FF2B5EF4-FFF2-40B4-BE49-F238E27FC236}">
                <a16:creationId xmlns:a16="http://schemas.microsoft.com/office/drawing/2014/main" id="{81F3D9B1-46EE-A14D-8936-D2F8FE29DE6D}"/>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475368" y="2452016"/>
            <a:ext cx="2845910" cy="1721776"/>
          </a:xfrm>
          <a:prstGeom prst="rect">
            <a:avLst/>
          </a:prstGeom>
        </p:spPr>
      </p:pic>
    </p:spTree>
    <p:extLst>
      <p:ext uri="{BB962C8B-B14F-4D97-AF65-F5344CB8AC3E}">
        <p14:creationId xmlns:p14="http://schemas.microsoft.com/office/powerpoint/2010/main" val="1280929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490B22-D4A7-F449-88BD-1E6A247126E6}"/>
              </a:ext>
            </a:extLst>
          </p:cNvPr>
          <p:cNvSpPr>
            <a:spLocks noGrp="1"/>
          </p:cNvSpPr>
          <p:nvPr>
            <p:ph type="title"/>
          </p:nvPr>
        </p:nvSpPr>
        <p:spPr/>
        <p:txBody>
          <a:bodyPr>
            <a:normAutofit fontScale="90000"/>
          </a:bodyPr>
          <a:lstStyle/>
          <a:p>
            <a:r>
              <a:rPr lang="nl-BE" dirty="0"/>
              <a:t>Vraag 6: Tijdens de ramadan wordt er gevast tussen zonsopkomst en zonsondergang. Hoe heet de maaltijd vlak voor zonsopkomst?</a:t>
            </a:r>
          </a:p>
        </p:txBody>
      </p:sp>
      <p:sp>
        <p:nvSpPr>
          <p:cNvPr id="3" name="Tijdelijke aanduiding voor inhoud 2">
            <a:extLst>
              <a:ext uri="{FF2B5EF4-FFF2-40B4-BE49-F238E27FC236}">
                <a16:creationId xmlns:a16="http://schemas.microsoft.com/office/drawing/2014/main" id="{C0D58691-1462-4145-AE17-EFF4F676C2D3}"/>
              </a:ext>
            </a:extLst>
          </p:cNvPr>
          <p:cNvSpPr>
            <a:spLocks noGrp="1"/>
          </p:cNvSpPr>
          <p:nvPr>
            <p:ph sz="half" idx="1"/>
          </p:nvPr>
        </p:nvSpPr>
        <p:spPr>
          <a:xfrm>
            <a:off x="4970206" y="2651760"/>
            <a:ext cx="2251587" cy="3749040"/>
          </a:xfrm>
        </p:spPr>
        <p:txBody>
          <a:bodyPr>
            <a:normAutofit/>
          </a:bodyPr>
          <a:lstStyle/>
          <a:p>
            <a:pPr marL="342900" indent="-342900">
              <a:buFont typeface="+mj-lt"/>
              <a:buAutoNum type="alphaUcPeriod"/>
            </a:pPr>
            <a:r>
              <a:rPr lang="nl-BE" sz="2800" dirty="0"/>
              <a:t>Iftar </a:t>
            </a:r>
          </a:p>
          <a:p>
            <a:pPr marL="342900" indent="-342900">
              <a:buFont typeface="+mj-lt"/>
              <a:buAutoNum type="alphaUcPeriod"/>
            </a:pPr>
            <a:r>
              <a:rPr lang="nl-BE" sz="2800" dirty="0"/>
              <a:t>Suhur </a:t>
            </a:r>
          </a:p>
          <a:p>
            <a:pPr marL="342900" indent="-342900">
              <a:buFont typeface="+mj-lt"/>
              <a:buAutoNum type="alphaUcPeriod"/>
            </a:pPr>
            <a:r>
              <a:rPr lang="nl-BE" sz="2800" dirty="0"/>
              <a:t>Maghrib </a:t>
            </a:r>
          </a:p>
        </p:txBody>
      </p:sp>
      <p:pic>
        <p:nvPicPr>
          <p:cNvPr id="6" name="Afbeelding 5" descr="Afbeelding met tekening, teken&#10;&#10;Automatisch gegenereerde beschrijving">
            <a:extLst>
              <a:ext uri="{FF2B5EF4-FFF2-40B4-BE49-F238E27FC236}">
                <a16:creationId xmlns:a16="http://schemas.microsoft.com/office/drawing/2014/main" id="{C855290B-5AA5-254B-988F-5D53B3BAF9E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66800" y="4401052"/>
            <a:ext cx="1547966" cy="1535173"/>
          </a:xfrm>
          <a:prstGeom prst="rect">
            <a:avLst/>
          </a:prstGeom>
        </p:spPr>
      </p:pic>
      <p:sp>
        <p:nvSpPr>
          <p:cNvPr id="7" name="Tekstvak 6">
            <a:extLst>
              <a:ext uri="{FF2B5EF4-FFF2-40B4-BE49-F238E27FC236}">
                <a16:creationId xmlns:a16="http://schemas.microsoft.com/office/drawing/2014/main" id="{0C9E623F-0B24-B140-8A16-5735D12D1D47}"/>
              </a:ext>
            </a:extLst>
          </p:cNvPr>
          <p:cNvSpPr txBox="1"/>
          <p:nvPr/>
        </p:nvSpPr>
        <p:spPr>
          <a:xfrm>
            <a:off x="2614766" y="5168638"/>
            <a:ext cx="5747569" cy="523220"/>
          </a:xfrm>
          <a:prstGeom prst="rect">
            <a:avLst/>
          </a:prstGeom>
          <a:noFill/>
        </p:spPr>
        <p:txBody>
          <a:bodyPr wrap="square" rtlCol="0">
            <a:spAutoFit/>
          </a:bodyPr>
          <a:lstStyle/>
          <a:p>
            <a:r>
              <a:rPr lang="nl-BE" sz="2800" dirty="0">
                <a:solidFill>
                  <a:srgbClr val="00B050"/>
                </a:solidFill>
              </a:rPr>
              <a:t>B. Suhur = de maaltijd s’morgens </a:t>
            </a:r>
          </a:p>
        </p:txBody>
      </p:sp>
      <p:pic>
        <p:nvPicPr>
          <p:cNvPr id="9" name="Afbeelding 8" descr="Afbeelding met tafel, binnen, voedsel, bord&#10;&#10;Automatisch gegenereerde beschrijving">
            <a:extLst>
              <a:ext uri="{FF2B5EF4-FFF2-40B4-BE49-F238E27FC236}">
                <a16:creationId xmlns:a16="http://schemas.microsoft.com/office/drawing/2014/main" id="{71DAFA37-77E1-254A-916E-D9E293B75740}"/>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518365" y="2651760"/>
            <a:ext cx="2783871" cy="2783871"/>
          </a:xfrm>
          <a:prstGeom prst="rect">
            <a:avLst/>
          </a:prstGeom>
        </p:spPr>
      </p:pic>
    </p:spTree>
    <p:extLst>
      <p:ext uri="{BB962C8B-B14F-4D97-AF65-F5344CB8AC3E}">
        <p14:creationId xmlns:p14="http://schemas.microsoft.com/office/powerpoint/2010/main" val="1167578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983F34-72B5-EE4C-AD5A-C6A48FEBFED1}"/>
              </a:ext>
            </a:extLst>
          </p:cNvPr>
          <p:cNvSpPr>
            <a:spLocks noGrp="1"/>
          </p:cNvSpPr>
          <p:nvPr>
            <p:ph type="title"/>
          </p:nvPr>
        </p:nvSpPr>
        <p:spPr>
          <a:xfrm>
            <a:off x="1066800" y="642593"/>
            <a:ext cx="10058400" cy="2218593"/>
          </a:xfrm>
        </p:spPr>
        <p:txBody>
          <a:bodyPr>
            <a:normAutofit fontScale="90000"/>
          </a:bodyPr>
          <a:lstStyle/>
          <a:p>
            <a:r>
              <a:rPr lang="nl-BE" dirty="0"/>
              <a:t>Vraag 7: Tijdens de ramadan wordt er gevast tussen zonsopkomst en zonsondergang. Hoe heet de maaltijd die gegeten wordt na het avondgebed?</a:t>
            </a:r>
          </a:p>
        </p:txBody>
      </p:sp>
      <p:sp>
        <p:nvSpPr>
          <p:cNvPr id="3" name="Tijdelijke aanduiding voor inhoud 2">
            <a:extLst>
              <a:ext uri="{FF2B5EF4-FFF2-40B4-BE49-F238E27FC236}">
                <a16:creationId xmlns:a16="http://schemas.microsoft.com/office/drawing/2014/main" id="{696DE256-EB65-FB48-B82E-C0AAC52A62BB}"/>
              </a:ext>
            </a:extLst>
          </p:cNvPr>
          <p:cNvSpPr>
            <a:spLocks noGrp="1"/>
          </p:cNvSpPr>
          <p:nvPr>
            <p:ph sz="half" idx="1"/>
          </p:nvPr>
        </p:nvSpPr>
        <p:spPr>
          <a:xfrm>
            <a:off x="4181167" y="3261304"/>
            <a:ext cx="3829665" cy="2423160"/>
          </a:xfrm>
        </p:spPr>
        <p:txBody>
          <a:bodyPr>
            <a:normAutofit/>
          </a:bodyPr>
          <a:lstStyle/>
          <a:p>
            <a:pPr marL="342900" indent="-342900">
              <a:buFont typeface="+mj-lt"/>
              <a:buAutoNum type="alphaUcPeriod"/>
            </a:pPr>
            <a:r>
              <a:rPr lang="nl-BE" sz="2800" dirty="0"/>
              <a:t>Iftar </a:t>
            </a:r>
          </a:p>
          <a:p>
            <a:pPr marL="342900" indent="-342900">
              <a:buFont typeface="+mj-lt"/>
              <a:buAutoNum type="alphaUcPeriod"/>
            </a:pPr>
            <a:r>
              <a:rPr lang="nl-BE" sz="2800" dirty="0"/>
              <a:t>Fajr </a:t>
            </a:r>
          </a:p>
          <a:p>
            <a:pPr marL="342900" indent="-342900">
              <a:buFont typeface="+mj-lt"/>
              <a:buAutoNum type="alphaUcPeriod"/>
            </a:pPr>
            <a:r>
              <a:rPr lang="nl-BE" sz="2800" dirty="0"/>
              <a:t>Maghrib </a:t>
            </a:r>
          </a:p>
        </p:txBody>
      </p:sp>
      <p:pic>
        <p:nvPicPr>
          <p:cNvPr id="6" name="Afbeelding 5" descr="Afbeelding met tekening, teken&#10;&#10;Automatisch gegenereerde beschrijving">
            <a:extLst>
              <a:ext uri="{FF2B5EF4-FFF2-40B4-BE49-F238E27FC236}">
                <a16:creationId xmlns:a16="http://schemas.microsoft.com/office/drawing/2014/main" id="{EDF52295-4AE0-004E-8DD6-F5BD976548F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45576" y="4807001"/>
            <a:ext cx="1307690" cy="1296883"/>
          </a:xfrm>
          <a:prstGeom prst="rect">
            <a:avLst/>
          </a:prstGeom>
        </p:spPr>
      </p:pic>
      <p:sp>
        <p:nvSpPr>
          <p:cNvPr id="7" name="Tekstvak 6">
            <a:extLst>
              <a:ext uri="{FF2B5EF4-FFF2-40B4-BE49-F238E27FC236}">
                <a16:creationId xmlns:a16="http://schemas.microsoft.com/office/drawing/2014/main" id="{1B5DB7EE-EAE9-E041-9377-F6603DB42C73}"/>
              </a:ext>
            </a:extLst>
          </p:cNvPr>
          <p:cNvSpPr txBox="1"/>
          <p:nvPr/>
        </p:nvSpPr>
        <p:spPr>
          <a:xfrm>
            <a:off x="2153266" y="5455442"/>
            <a:ext cx="5206179" cy="523220"/>
          </a:xfrm>
          <a:prstGeom prst="rect">
            <a:avLst/>
          </a:prstGeom>
          <a:noFill/>
        </p:spPr>
        <p:txBody>
          <a:bodyPr wrap="square" rtlCol="0">
            <a:spAutoFit/>
          </a:bodyPr>
          <a:lstStyle/>
          <a:p>
            <a:r>
              <a:rPr lang="nl-BE" sz="2800" dirty="0">
                <a:solidFill>
                  <a:srgbClr val="00B050"/>
                </a:solidFill>
              </a:rPr>
              <a:t>A. Iftar = avondmaaltijd </a:t>
            </a:r>
          </a:p>
        </p:txBody>
      </p:sp>
      <p:pic>
        <p:nvPicPr>
          <p:cNvPr id="9" name="Afbeelding 8" descr="Afbeelding met tafel, voedsel, bord, zitten&#10;&#10;Automatisch gegenereerde beschrijving">
            <a:extLst>
              <a:ext uri="{FF2B5EF4-FFF2-40B4-BE49-F238E27FC236}">
                <a16:creationId xmlns:a16="http://schemas.microsoft.com/office/drawing/2014/main" id="{9DB78B3E-261A-2E43-8FB2-9B4AC28309B0}"/>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546668" y="3677317"/>
            <a:ext cx="4089400" cy="2540000"/>
          </a:xfrm>
          <a:prstGeom prst="rect">
            <a:avLst/>
          </a:prstGeom>
        </p:spPr>
      </p:pic>
    </p:spTree>
    <p:extLst>
      <p:ext uri="{BB962C8B-B14F-4D97-AF65-F5344CB8AC3E}">
        <p14:creationId xmlns:p14="http://schemas.microsoft.com/office/powerpoint/2010/main" val="280946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377EA8-029C-B543-8798-5010CDF2DACF}"/>
              </a:ext>
            </a:extLst>
          </p:cNvPr>
          <p:cNvSpPr>
            <a:spLocks noGrp="1"/>
          </p:cNvSpPr>
          <p:nvPr>
            <p:ph type="title"/>
          </p:nvPr>
        </p:nvSpPr>
        <p:spPr/>
        <p:txBody>
          <a:bodyPr>
            <a:normAutofit fontScale="90000"/>
          </a:bodyPr>
          <a:lstStyle/>
          <a:p>
            <a:r>
              <a:rPr lang="nl-BE" dirty="0"/>
              <a:t>Vraag 8: De ramadan eindigt met een feest. Wat is de Nederlandse naam voor dit feest? </a:t>
            </a:r>
          </a:p>
        </p:txBody>
      </p:sp>
      <p:sp>
        <p:nvSpPr>
          <p:cNvPr id="3" name="Tijdelijke aanduiding voor inhoud 2">
            <a:extLst>
              <a:ext uri="{FF2B5EF4-FFF2-40B4-BE49-F238E27FC236}">
                <a16:creationId xmlns:a16="http://schemas.microsoft.com/office/drawing/2014/main" id="{4C5955B1-AB44-9E40-BEC7-A33244F0C462}"/>
              </a:ext>
            </a:extLst>
          </p:cNvPr>
          <p:cNvSpPr>
            <a:spLocks noGrp="1"/>
          </p:cNvSpPr>
          <p:nvPr>
            <p:ph sz="half" idx="1"/>
          </p:nvPr>
        </p:nvSpPr>
        <p:spPr>
          <a:xfrm>
            <a:off x="4520380" y="2235855"/>
            <a:ext cx="3151239" cy="1849448"/>
          </a:xfrm>
        </p:spPr>
        <p:txBody>
          <a:bodyPr>
            <a:noAutofit/>
          </a:bodyPr>
          <a:lstStyle/>
          <a:p>
            <a:pPr marL="342900" indent="-342900">
              <a:buFont typeface="+mj-lt"/>
              <a:buAutoNum type="alphaUcPeriod"/>
            </a:pPr>
            <a:r>
              <a:rPr lang="nl-BE" sz="2800" dirty="0"/>
              <a:t>Offerfeest </a:t>
            </a:r>
          </a:p>
          <a:p>
            <a:pPr marL="342900" indent="-342900">
              <a:buFont typeface="+mj-lt"/>
              <a:buAutoNum type="alphaUcPeriod"/>
            </a:pPr>
            <a:r>
              <a:rPr lang="nl-BE" sz="2800" dirty="0"/>
              <a:t>Suikerfeest </a:t>
            </a:r>
          </a:p>
          <a:p>
            <a:pPr marL="342900" indent="-342900">
              <a:buFont typeface="+mj-lt"/>
              <a:buAutoNum type="alphaUcPeriod"/>
            </a:pPr>
            <a:r>
              <a:rPr lang="nl-BE" sz="2800" dirty="0"/>
              <a:t>Vriendenfeest </a:t>
            </a:r>
          </a:p>
        </p:txBody>
      </p:sp>
      <p:pic>
        <p:nvPicPr>
          <p:cNvPr id="6" name="Afbeelding 5" descr="Afbeelding met tekening, teken&#10;&#10;Automatisch gegenereerde beschrijving">
            <a:extLst>
              <a:ext uri="{FF2B5EF4-FFF2-40B4-BE49-F238E27FC236}">
                <a16:creationId xmlns:a16="http://schemas.microsoft.com/office/drawing/2014/main" id="{49C320BC-4C8D-474E-B373-C4C9DD53C01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29763" y="4106387"/>
            <a:ext cx="1864860" cy="1849448"/>
          </a:xfrm>
          <a:prstGeom prst="rect">
            <a:avLst/>
          </a:prstGeom>
        </p:spPr>
      </p:pic>
      <p:sp>
        <p:nvSpPr>
          <p:cNvPr id="7" name="Tekstvak 6">
            <a:extLst>
              <a:ext uri="{FF2B5EF4-FFF2-40B4-BE49-F238E27FC236}">
                <a16:creationId xmlns:a16="http://schemas.microsoft.com/office/drawing/2014/main" id="{94FB73FD-6C3C-CE4F-8815-0F491D428B2F}"/>
              </a:ext>
            </a:extLst>
          </p:cNvPr>
          <p:cNvSpPr txBox="1"/>
          <p:nvPr/>
        </p:nvSpPr>
        <p:spPr>
          <a:xfrm>
            <a:off x="2794623" y="5031111"/>
            <a:ext cx="4896464" cy="523220"/>
          </a:xfrm>
          <a:prstGeom prst="rect">
            <a:avLst/>
          </a:prstGeom>
          <a:noFill/>
        </p:spPr>
        <p:txBody>
          <a:bodyPr wrap="square" rtlCol="0">
            <a:spAutoFit/>
          </a:bodyPr>
          <a:lstStyle/>
          <a:p>
            <a:r>
              <a:rPr lang="nl-BE" sz="2800" dirty="0">
                <a:solidFill>
                  <a:srgbClr val="00B050"/>
                </a:solidFill>
              </a:rPr>
              <a:t>B. Suikerfeest </a:t>
            </a:r>
          </a:p>
        </p:txBody>
      </p:sp>
      <p:pic>
        <p:nvPicPr>
          <p:cNvPr id="9" name="Afbeelding 8" descr="Afbeelding met persoon, voedsel, tafel, mensen&#10;&#10;Automatisch gegenereerde beschrijving">
            <a:extLst>
              <a:ext uri="{FF2B5EF4-FFF2-40B4-BE49-F238E27FC236}">
                <a16:creationId xmlns:a16="http://schemas.microsoft.com/office/drawing/2014/main" id="{E5BDD5B3-C36D-C142-B1AC-1BC251574E6A}"/>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253771" y="4347746"/>
            <a:ext cx="3008466" cy="1608089"/>
          </a:xfrm>
          <a:prstGeom prst="rect">
            <a:avLst/>
          </a:prstGeom>
        </p:spPr>
      </p:pic>
    </p:spTree>
    <p:extLst>
      <p:ext uri="{BB962C8B-B14F-4D97-AF65-F5344CB8AC3E}">
        <p14:creationId xmlns:p14="http://schemas.microsoft.com/office/powerpoint/2010/main" val="255341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FC9009-1CC6-634D-9838-773B8E4FC313}"/>
              </a:ext>
            </a:extLst>
          </p:cNvPr>
          <p:cNvSpPr>
            <a:spLocks noGrp="1"/>
          </p:cNvSpPr>
          <p:nvPr>
            <p:ph type="title"/>
          </p:nvPr>
        </p:nvSpPr>
        <p:spPr/>
        <p:txBody>
          <a:bodyPr>
            <a:normAutofit fontScale="90000"/>
          </a:bodyPr>
          <a:lstStyle/>
          <a:p>
            <a:r>
              <a:rPr lang="nl-BE" dirty="0"/>
              <a:t>Vraag 9: Ken je de ook de Arabische naam voor het suikerfeest? </a:t>
            </a:r>
          </a:p>
        </p:txBody>
      </p:sp>
      <p:sp>
        <p:nvSpPr>
          <p:cNvPr id="3" name="Tijdelijke aanduiding voor inhoud 2">
            <a:extLst>
              <a:ext uri="{FF2B5EF4-FFF2-40B4-BE49-F238E27FC236}">
                <a16:creationId xmlns:a16="http://schemas.microsoft.com/office/drawing/2014/main" id="{5BF3649A-D40C-494E-A112-3CE1138EFE4A}"/>
              </a:ext>
            </a:extLst>
          </p:cNvPr>
          <p:cNvSpPr>
            <a:spLocks noGrp="1"/>
          </p:cNvSpPr>
          <p:nvPr>
            <p:ph sz="half" idx="1"/>
          </p:nvPr>
        </p:nvSpPr>
        <p:spPr>
          <a:xfrm>
            <a:off x="4601497" y="2466366"/>
            <a:ext cx="2989006" cy="3749040"/>
          </a:xfrm>
        </p:spPr>
        <p:txBody>
          <a:bodyPr>
            <a:normAutofit/>
          </a:bodyPr>
          <a:lstStyle/>
          <a:p>
            <a:pPr marL="342900" indent="-342900">
              <a:buFont typeface="+mj-lt"/>
              <a:buAutoNum type="alphaUcPeriod"/>
            </a:pPr>
            <a:r>
              <a:rPr lang="nl-BE" sz="2800" dirty="0"/>
              <a:t> Mawlid an-Nabi </a:t>
            </a:r>
          </a:p>
          <a:p>
            <a:pPr marL="342900" indent="-342900">
              <a:buFont typeface="+mj-lt"/>
              <a:buAutoNum type="alphaUcPeriod"/>
            </a:pPr>
            <a:r>
              <a:rPr lang="nl-BE" sz="2800" dirty="0"/>
              <a:t> Eid al-Fitr </a:t>
            </a:r>
          </a:p>
          <a:p>
            <a:pPr marL="342900" indent="-342900">
              <a:buFont typeface="+mj-lt"/>
              <a:buAutoNum type="alphaUcPeriod"/>
            </a:pPr>
            <a:r>
              <a:rPr lang="nl-BE" sz="2800" dirty="0"/>
              <a:t> Lailat-ul-Meraj </a:t>
            </a:r>
          </a:p>
        </p:txBody>
      </p:sp>
      <p:pic>
        <p:nvPicPr>
          <p:cNvPr id="6" name="Afbeelding 5" descr="Afbeelding met tekening, teken&#10;&#10;Automatisch gegenereerde beschrijving">
            <a:extLst>
              <a:ext uri="{FF2B5EF4-FFF2-40B4-BE49-F238E27FC236}">
                <a16:creationId xmlns:a16="http://schemas.microsoft.com/office/drawing/2014/main" id="{6BC91AA1-98A8-5949-9E53-A0298F2CA85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66800" y="4094140"/>
            <a:ext cx="1887179" cy="1871582"/>
          </a:xfrm>
          <a:prstGeom prst="rect">
            <a:avLst/>
          </a:prstGeom>
        </p:spPr>
      </p:pic>
      <p:sp>
        <p:nvSpPr>
          <p:cNvPr id="7" name="Tekstvak 6">
            <a:extLst>
              <a:ext uri="{FF2B5EF4-FFF2-40B4-BE49-F238E27FC236}">
                <a16:creationId xmlns:a16="http://schemas.microsoft.com/office/drawing/2014/main" id="{D4D491F4-B81B-D74A-AF85-C4325164F236}"/>
              </a:ext>
            </a:extLst>
          </p:cNvPr>
          <p:cNvSpPr txBox="1"/>
          <p:nvPr/>
        </p:nvSpPr>
        <p:spPr>
          <a:xfrm>
            <a:off x="2953979" y="5029931"/>
            <a:ext cx="5869858" cy="523220"/>
          </a:xfrm>
          <a:prstGeom prst="rect">
            <a:avLst/>
          </a:prstGeom>
          <a:noFill/>
        </p:spPr>
        <p:txBody>
          <a:bodyPr wrap="square" rtlCol="0">
            <a:spAutoFit/>
          </a:bodyPr>
          <a:lstStyle/>
          <a:p>
            <a:r>
              <a:rPr lang="nl-BE" sz="2800" dirty="0">
                <a:solidFill>
                  <a:srgbClr val="00B050"/>
                </a:solidFill>
              </a:rPr>
              <a:t>B. Eid al-Fitr</a:t>
            </a:r>
          </a:p>
        </p:txBody>
      </p:sp>
      <p:pic>
        <p:nvPicPr>
          <p:cNvPr id="11" name="Afbeelding 10" descr="Afbeelding met kamer, voedsel&#10;&#10;Automatisch gegenereerde beschrijving">
            <a:extLst>
              <a:ext uri="{FF2B5EF4-FFF2-40B4-BE49-F238E27FC236}">
                <a16:creationId xmlns:a16="http://schemas.microsoft.com/office/drawing/2014/main" id="{000F45E7-DE0A-3F40-957A-A8CC29EBAFF0}"/>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823837" y="3511626"/>
            <a:ext cx="2520950" cy="2520950"/>
          </a:xfrm>
          <a:prstGeom prst="rect">
            <a:avLst/>
          </a:prstGeom>
        </p:spPr>
      </p:pic>
    </p:spTree>
    <p:extLst>
      <p:ext uri="{BB962C8B-B14F-4D97-AF65-F5344CB8AC3E}">
        <p14:creationId xmlns:p14="http://schemas.microsoft.com/office/powerpoint/2010/main" val="47056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38B27F-45BF-3744-8AD5-569C407087CD}"/>
              </a:ext>
            </a:extLst>
          </p:cNvPr>
          <p:cNvSpPr>
            <a:spLocks noGrp="1"/>
          </p:cNvSpPr>
          <p:nvPr>
            <p:ph type="title"/>
          </p:nvPr>
        </p:nvSpPr>
        <p:spPr/>
        <p:txBody>
          <a:bodyPr>
            <a:normAutofit fontScale="90000"/>
          </a:bodyPr>
          <a:lstStyle/>
          <a:p>
            <a:r>
              <a:rPr lang="nl-BE" dirty="0"/>
              <a:t>Vraag 10: De eerste dag van de saum (vasten), wensen de moslims elkaar geluk met het beleven van de vasten. Wat zeggen ze?  </a:t>
            </a:r>
          </a:p>
        </p:txBody>
      </p:sp>
      <p:sp>
        <p:nvSpPr>
          <p:cNvPr id="3" name="Tijdelijke aanduiding voor inhoud 2">
            <a:extLst>
              <a:ext uri="{FF2B5EF4-FFF2-40B4-BE49-F238E27FC236}">
                <a16:creationId xmlns:a16="http://schemas.microsoft.com/office/drawing/2014/main" id="{AE750529-78B6-D746-93A3-8B19C845FBE9}"/>
              </a:ext>
            </a:extLst>
          </p:cNvPr>
          <p:cNvSpPr>
            <a:spLocks noGrp="1"/>
          </p:cNvSpPr>
          <p:nvPr>
            <p:ph sz="half" idx="1"/>
          </p:nvPr>
        </p:nvSpPr>
        <p:spPr>
          <a:xfrm>
            <a:off x="3764280" y="2415786"/>
            <a:ext cx="4663440" cy="3749040"/>
          </a:xfrm>
        </p:spPr>
        <p:txBody>
          <a:bodyPr/>
          <a:lstStyle/>
          <a:p>
            <a:pPr marL="342900" indent="-342900">
              <a:buFont typeface="+mj-lt"/>
              <a:buAutoNum type="alphaUcPeriod"/>
            </a:pPr>
            <a:r>
              <a:rPr lang="nl-BE" sz="2800" dirty="0"/>
              <a:t> Gezegende Ramadan! </a:t>
            </a:r>
          </a:p>
          <a:p>
            <a:pPr marL="342900" indent="-342900">
              <a:buFont typeface="+mj-lt"/>
              <a:buAutoNum type="alphaUcPeriod"/>
            </a:pPr>
            <a:r>
              <a:rPr lang="nl-BE" sz="2800" dirty="0"/>
              <a:t> Gelukkige Ramadan! </a:t>
            </a:r>
          </a:p>
          <a:p>
            <a:pPr marL="342900" indent="-342900">
              <a:buFont typeface="+mj-lt"/>
              <a:buAutoNum type="alphaUcPeriod"/>
            </a:pPr>
            <a:r>
              <a:rPr lang="nl-BE" sz="2800" dirty="0"/>
              <a:t> Ramadan Moebarak! </a:t>
            </a:r>
          </a:p>
          <a:p>
            <a:pPr marL="0" indent="0">
              <a:buNone/>
            </a:pPr>
            <a:endParaRPr lang="nl-BE" dirty="0"/>
          </a:p>
        </p:txBody>
      </p:sp>
      <p:pic>
        <p:nvPicPr>
          <p:cNvPr id="6" name="Afbeelding 5" descr="Afbeelding met tekening, teken&#10;&#10;Automatisch gegenereerde beschrijving">
            <a:extLst>
              <a:ext uri="{FF2B5EF4-FFF2-40B4-BE49-F238E27FC236}">
                <a16:creationId xmlns:a16="http://schemas.microsoft.com/office/drawing/2014/main" id="{15203140-5B1B-F64A-B833-2186D0AB692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66800" y="4166420"/>
            <a:ext cx="2015059" cy="1998406"/>
          </a:xfrm>
          <a:prstGeom prst="rect">
            <a:avLst/>
          </a:prstGeom>
        </p:spPr>
      </p:pic>
      <p:sp>
        <p:nvSpPr>
          <p:cNvPr id="7" name="Tekstvak 6">
            <a:extLst>
              <a:ext uri="{FF2B5EF4-FFF2-40B4-BE49-F238E27FC236}">
                <a16:creationId xmlns:a16="http://schemas.microsoft.com/office/drawing/2014/main" id="{5E93F1DF-8644-1445-9470-C287528DB58C}"/>
              </a:ext>
            </a:extLst>
          </p:cNvPr>
          <p:cNvSpPr txBox="1"/>
          <p:nvPr/>
        </p:nvSpPr>
        <p:spPr>
          <a:xfrm>
            <a:off x="3081859" y="4984954"/>
            <a:ext cx="7551174" cy="954107"/>
          </a:xfrm>
          <a:prstGeom prst="rect">
            <a:avLst/>
          </a:prstGeom>
          <a:noFill/>
        </p:spPr>
        <p:txBody>
          <a:bodyPr wrap="square" rtlCol="0">
            <a:spAutoFit/>
          </a:bodyPr>
          <a:lstStyle/>
          <a:p>
            <a:r>
              <a:rPr lang="nl-BE" sz="2800" dirty="0">
                <a:solidFill>
                  <a:srgbClr val="00B050"/>
                </a:solidFill>
              </a:rPr>
              <a:t>Elke wens die vanuit je hart komt is een goede wens. Je kan alles zeggen, zolang je het maar meent. </a:t>
            </a:r>
          </a:p>
        </p:txBody>
      </p:sp>
      <p:pic>
        <p:nvPicPr>
          <p:cNvPr id="9" name="Afbeelding 8" descr="Afbeelding met tafel, teken&#10;&#10;Automatisch gegenereerde beschrijving">
            <a:extLst>
              <a:ext uri="{FF2B5EF4-FFF2-40B4-BE49-F238E27FC236}">
                <a16:creationId xmlns:a16="http://schemas.microsoft.com/office/drawing/2014/main" id="{48D679A9-5DBB-7F4A-BF00-8F75EFFAB67C}"/>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t="46128" b="14646"/>
          <a:stretch/>
        </p:blipFill>
        <p:spPr>
          <a:xfrm>
            <a:off x="8908486" y="4032571"/>
            <a:ext cx="2757488" cy="811236"/>
          </a:xfrm>
          <a:prstGeom prst="rect">
            <a:avLst/>
          </a:prstGeom>
        </p:spPr>
      </p:pic>
    </p:spTree>
    <p:extLst>
      <p:ext uri="{BB962C8B-B14F-4D97-AF65-F5344CB8AC3E}">
        <p14:creationId xmlns:p14="http://schemas.microsoft.com/office/powerpoint/2010/main" val="386324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105468-8352-EB47-8890-25088D797CAF}"/>
              </a:ext>
            </a:extLst>
          </p:cNvPr>
          <p:cNvSpPr>
            <a:spLocks noGrp="1"/>
          </p:cNvSpPr>
          <p:nvPr>
            <p:ph type="title"/>
          </p:nvPr>
        </p:nvSpPr>
        <p:spPr>
          <a:xfrm>
            <a:off x="8458200" y="607392"/>
            <a:ext cx="3161963" cy="1645920"/>
          </a:xfrm>
        </p:spPr>
        <p:txBody>
          <a:bodyPr anchor="b">
            <a:normAutofit/>
          </a:bodyPr>
          <a:lstStyle/>
          <a:p>
            <a:r>
              <a:rPr lang="nl-BE" dirty="0"/>
              <a:t>Ramadan Moebarak </a:t>
            </a:r>
          </a:p>
        </p:txBody>
      </p:sp>
      <p:pic>
        <p:nvPicPr>
          <p:cNvPr id="5" name="Afbeelding 4" descr="Afbeelding met verjaardag, meisje, tafel, groen&#10;&#10;Automatisch gegenereerde beschrijving">
            <a:extLst>
              <a:ext uri="{FF2B5EF4-FFF2-40B4-BE49-F238E27FC236}">
                <a16:creationId xmlns:a16="http://schemas.microsoft.com/office/drawing/2014/main" id="{3825DD15-A850-5046-85D4-103CE335A12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447800" y="609600"/>
            <a:ext cx="5334000" cy="5334000"/>
          </a:xfrm>
          <a:prstGeom prst="rect">
            <a:avLst/>
          </a:prstGeom>
          <a:noFill/>
        </p:spPr>
      </p:pic>
      <p:sp>
        <p:nvSpPr>
          <p:cNvPr id="4" name="Tijdelijke aanduiding voor inhoud 3">
            <a:extLst>
              <a:ext uri="{FF2B5EF4-FFF2-40B4-BE49-F238E27FC236}">
                <a16:creationId xmlns:a16="http://schemas.microsoft.com/office/drawing/2014/main" id="{4A63F85C-40F7-4145-B1A9-2270E8F2B7CA}"/>
              </a:ext>
            </a:extLst>
          </p:cNvPr>
          <p:cNvSpPr>
            <a:spLocks noGrp="1"/>
          </p:cNvSpPr>
          <p:nvPr>
            <p:ph type="body" sz="half" idx="2"/>
          </p:nvPr>
        </p:nvSpPr>
        <p:spPr>
          <a:xfrm>
            <a:off x="8458200" y="2336800"/>
            <a:ext cx="3161963" cy="3606800"/>
          </a:xfrm>
        </p:spPr>
        <p:txBody>
          <a:bodyPr>
            <a:normAutofit/>
          </a:bodyPr>
          <a:lstStyle/>
          <a:p>
            <a:r>
              <a:rPr lang="nl-BE" dirty="0"/>
              <a:t>We maken samen een wenskaart voor alle leerlingen van OKAN. </a:t>
            </a:r>
          </a:p>
          <a:p>
            <a:endParaRPr lang="nl-BE" dirty="0"/>
          </a:p>
          <a:p>
            <a:r>
              <a:rPr lang="nl-BE" dirty="0"/>
              <a:t>Opdracht: Jullie maken zelf ook een wenskaart en sturen deze naar jullie klasgenoten/vrienden die meedoen aan de ramadan. Dit mag op de computer of op papier. </a:t>
            </a:r>
          </a:p>
        </p:txBody>
      </p:sp>
    </p:spTree>
    <p:extLst>
      <p:ext uri="{BB962C8B-B14F-4D97-AF65-F5344CB8AC3E}">
        <p14:creationId xmlns:p14="http://schemas.microsoft.com/office/powerpoint/2010/main" val="3099845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2DED7A-9912-0543-B2AE-6BD241F1E610}"/>
              </a:ext>
            </a:extLst>
          </p:cNvPr>
          <p:cNvSpPr>
            <a:spLocks noGrp="1"/>
          </p:cNvSpPr>
          <p:nvPr>
            <p:ph type="title"/>
          </p:nvPr>
        </p:nvSpPr>
        <p:spPr/>
        <p:txBody>
          <a:bodyPr/>
          <a:lstStyle/>
          <a:p>
            <a:r>
              <a:rPr lang="nl-BE" dirty="0"/>
              <a:t>Voorbeeld </a:t>
            </a:r>
          </a:p>
        </p:txBody>
      </p:sp>
      <p:pic>
        <p:nvPicPr>
          <p:cNvPr id="5" name="Afbeelding 4" descr="Afbeelding met tekst&#10;&#10;Automatisch gegenereerde beschrijving">
            <a:extLst>
              <a:ext uri="{FF2B5EF4-FFF2-40B4-BE49-F238E27FC236}">
                <a16:creationId xmlns:a16="http://schemas.microsoft.com/office/drawing/2014/main" id="{84460222-7B37-9A43-8CAC-AD3AD3547EB0}"/>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5842" b="16474"/>
          <a:stretch/>
        </p:blipFill>
        <p:spPr>
          <a:xfrm>
            <a:off x="6461762" y="642594"/>
            <a:ext cx="4840270" cy="3221484"/>
          </a:xfrm>
          <a:prstGeom prst="rect">
            <a:avLst/>
          </a:prstGeom>
        </p:spPr>
      </p:pic>
      <p:pic>
        <p:nvPicPr>
          <p:cNvPr id="7" name="Afbeelding 6" descr="Afbeelding met voedsel&#10;&#10;Automatisch gegenereerde beschrijving">
            <a:extLst>
              <a:ext uri="{FF2B5EF4-FFF2-40B4-BE49-F238E27FC236}">
                <a16:creationId xmlns:a16="http://schemas.microsoft.com/office/drawing/2014/main" id="{0F2B0265-478A-E949-B196-CAF6BE239A0E}"/>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b="7555"/>
          <a:stretch/>
        </p:blipFill>
        <p:spPr>
          <a:xfrm>
            <a:off x="889968" y="2014194"/>
            <a:ext cx="5321300" cy="3486954"/>
          </a:xfrm>
          <a:prstGeom prst="rect">
            <a:avLst/>
          </a:prstGeom>
        </p:spPr>
      </p:pic>
      <p:pic>
        <p:nvPicPr>
          <p:cNvPr id="11" name="Afbeelding 10" descr="Afbeelding met voedsel&#10;&#10;Automatisch gegenereerde beschrijving">
            <a:extLst>
              <a:ext uri="{FF2B5EF4-FFF2-40B4-BE49-F238E27FC236}">
                <a16:creationId xmlns:a16="http://schemas.microsoft.com/office/drawing/2014/main" id="{C4971DDC-B2B8-134F-BFB8-F5329A97577D}"/>
              </a:ext>
            </a:extLst>
          </p:cNvPr>
          <p:cNvPicPr>
            <a:picLocks noChangeAspect="1"/>
          </p:cNvPicPr>
          <p:nvPr/>
        </p:nvPicPr>
        <p:blipFill rotWithShape="1">
          <a:blip r:embed="rId6">
            <a:extLst>
              <a:ext uri="{837473B0-CC2E-450A-ABE3-18F120FF3D39}">
                <a1611:picAttrSrcUrl xmlns:a1611="http://schemas.microsoft.com/office/drawing/2016/11/main" r:id="rId7"/>
              </a:ext>
            </a:extLst>
          </a:blip>
          <a:srcRect b="19773"/>
          <a:stretch/>
        </p:blipFill>
        <p:spPr>
          <a:xfrm>
            <a:off x="6824885" y="4044116"/>
            <a:ext cx="4114023" cy="1741978"/>
          </a:xfrm>
          <a:prstGeom prst="rect">
            <a:avLst/>
          </a:prstGeom>
        </p:spPr>
      </p:pic>
    </p:spTree>
    <p:extLst>
      <p:ext uri="{BB962C8B-B14F-4D97-AF65-F5344CB8AC3E}">
        <p14:creationId xmlns:p14="http://schemas.microsoft.com/office/powerpoint/2010/main" val="3162162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9AD99B-6540-2D47-94E0-5F9688913A8C}"/>
              </a:ext>
            </a:extLst>
          </p:cNvPr>
          <p:cNvSpPr>
            <a:spLocks noGrp="1"/>
          </p:cNvSpPr>
          <p:nvPr>
            <p:ph type="title"/>
          </p:nvPr>
        </p:nvSpPr>
        <p:spPr>
          <a:xfrm>
            <a:off x="1066800" y="642594"/>
            <a:ext cx="10058400" cy="1371600"/>
          </a:xfrm>
        </p:spPr>
        <p:txBody>
          <a:bodyPr anchor="ctr">
            <a:normAutofit/>
          </a:bodyPr>
          <a:lstStyle/>
          <a:p>
            <a:r>
              <a:rPr lang="nl-BE" dirty="0"/>
              <a:t>Opdracht</a:t>
            </a:r>
          </a:p>
        </p:txBody>
      </p:sp>
      <p:pic>
        <p:nvPicPr>
          <p:cNvPr id="6" name="Afbeelding 5" descr="Afbeelding met kamer&#10;&#10;Automatisch gegenereerde beschrijving">
            <a:extLst>
              <a:ext uri="{FF2B5EF4-FFF2-40B4-BE49-F238E27FC236}">
                <a16:creationId xmlns:a16="http://schemas.microsoft.com/office/drawing/2014/main" id="{1EC8871E-CD80-DC4B-BBDE-EC7B8EE21EF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067611" y="2103120"/>
            <a:ext cx="2661818" cy="3749040"/>
          </a:xfrm>
          <a:prstGeom prst="rect">
            <a:avLst/>
          </a:prstGeom>
          <a:noFill/>
        </p:spPr>
      </p:pic>
      <p:sp>
        <p:nvSpPr>
          <p:cNvPr id="3" name="Tijdelijke aanduiding voor inhoud 2">
            <a:extLst>
              <a:ext uri="{FF2B5EF4-FFF2-40B4-BE49-F238E27FC236}">
                <a16:creationId xmlns:a16="http://schemas.microsoft.com/office/drawing/2014/main" id="{D40A3F83-39F9-5342-AB81-93C3D1C43706}"/>
              </a:ext>
            </a:extLst>
          </p:cNvPr>
          <p:cNvSpPr>
            <a:spLocks noGrp="1"/>
          </p:cNvSpPr>
          <p:nvPr>
            <p:ph sz="half" idx="2"/>
          </p:nvPr>
        </p:nvSpPr>
        <p:spPr>
          <a:xfrm>
            <a:off x="6461760" y="2103120"/>
            <a:ext cx="4663440" cy="3749040"/>
          </a:xfrm>
        </p:spPr>
        <p:txBody>
          <a:bodyPr>
            <a:normAutofit/>
          </a:bodyPr>
          <a:lstStyle/>
          <a:p>
            <a:pPr marL="0" indent="0">
              <a:buNone/>
            </a:pPr>
            <a:r>
              <a:rPr lang="nl-BE" sz="2800" dirty="0"/>
              <a:t>Je maakt wenskaarten en verstuurt deze naar je klasgenoten en vrienden die meedoen aan de ramadan. </a:t>
            </a:r>
          </a:p>
          <a:p>
            <a:endParaRPr lang="nl-BE" dirty="0"/>
          </a:p>
        </p:txBody>
      </p:sp>
    </p:spTree>
    <p:extLst>
      <p:ext uri="{BB962C8B-B14F-4D97-AF65-F5344CB8AC3E}">
        <p14:creationId xmlns:p14="http://schemas.microsoft.com/office/powerpoint/2010/main" val="3826333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descr="Groep werkende personen">
            <a:extLst>
              <a:ext uri="{FF2B5EF4-FFF2-40B4-BE49-F238E27FC236}">
                <a16:creationId xmlns:a16="http://schemas.microsoft.com/office/drawing/2014/main" id="{FDC0A5F4-FE96-4D3A-A9D6-A76F32BA6429}"/>
              </a:ext>
            </a:extLst>
          </p:cNvPr>
          <p:cNvPicPr>
            <a:picLocks noGrp="1"/>
          </p:cNvPicPr>
          <p:nvPr>
            <p:ph sz="half" idx="1"/>
          </p:nvPr>
        </p:nvPicPr>
        <p:blipFill>
          <a:blip r:embed="rId3">
            <a:alphaModFix amt="10000"/>
            <a:duotone>
              <a:schemeClr val="accent5">
                <a:shade val="45000"/>
                <a:satMod val="135000"/>
              </a:schemeClr>
              <a:prstClr val="white"/>
            </a:duotone>
            <a:extLst>
              <a:ext uri="{BEBA8EAE-BF5A-486C-A8C5-ECC9F3942E4B}">
                <a14:imgProps xmlns:a14="http://schemas.microsoft.com/office/drawing/2010/main">
                  <a14:imgLayer r:embed="rId4">
                    <a14:imgEffect>
                      <a14:sharpenSoften amount="-12000"/>
                    </a14:imgEffect>
                  </a14:imgLayer>
                </a14:imgProps>
              </a:ext>
              <a:ext uri="{28A0092B-C50C-407E-A947-70E740481C1C}">
                <a14:useLocalDpi xmlns:a14="http://schemas.microsoft.com/office/drawing/2010/main" val="0"/>
              </a:ext>
            </a:extLst>
          </a:blip>
          <a:srcRect/>
          <a:stretch/>
        </p:blipFill>
        <p:spPr>
          <a:xfrm>
            <a:off x="233400" y="246743"/>
            <a:ext cx="11725200" cy="6362659"/>
          </a:xfrm>
          <a:prstGeom prst="rect">
            <a:avLst/>
          </a:prstGeom>
          <a:blipFill>
            <a:blip r:embed="rId5">
              <a:duotone>
                <a:schemeClr val="accent5">
                  <a:shade val="45000"/>
                  <a:satMod val="135000"/>
                </a:schemeClr>
                <a:prstClr val="white"/>
              </a:duotone>
            </a:blip>
            <a:stretch>
              <a:fillRect/>
            </a:stretch>
          </a:blipFill>
        </p:spPr>
      </p:pic>
      <p:sp>
        <p:nvSpPr>
          <p:cNvPr id="2" name="Titel 1">
            <a:extLst>
              <a:ext uri="{FF2B5EF4-FFF2-40B4-BE49-F238E27FC236}">
                <a16:creationId xmlns:a16="http://schemas.microsoft.com/office/drawing/2014/main" id="{D49C97B1-F677-4C82-9865-227A9B7D2400}"/>
              </a:ext>
            </a:extLst>
          </p:cNvPr>
          <p:cNvSpPr>
            <a:spLocks noGrp="1"/>
          </p:cNvSpPr>
          <p:nvPr>
            <p:ph type="title"/>
          </p:nvPr>
        </p:nvSpPr>
        <p:spPr>
          <a:xfrm>
            <a:off x="616634" y="122089"/>
            <a:ext cx="10058400" cy="1371600"/>
          </a:xfrm>
        </p:spPr>
        <p:txBody>
          <a:bodyPr vert="horz" lIns="91440" tIns="45720" rIns="91440" bIns="45720" rtlCol="0" anchor="ctr">
            <a:normAutofit/>
          </a:bodyPr>
          <a:lstStyle/>
          <a:p>
            <a:pPr rtl="0"/>
            <a:r>
              <a:rPr lang="nl-NL" dirty="0">
                <a:solidFill>
                  <a:schemeClr val="tx1"/>
                </a:solidFill>
              </a:rPr>
              <a:t>Wat leren we vandaag? </a:t>
            </a:r>
          </a:p>
        </p:txBody>
      </p:sp>
      <p:graphicFrame>
        <p:nvGraphicFramePr>
          <p:cNvPr id="3" name="Diagram 2">
            <a:extLst>
              <a:ext uri="{FF2B5EF4-FFF2-40B4-BE49-F238E27FC236}">
                <a16:creationId xmlns:a16="http://schemas.microsoft.com/office/drawing/2014/main" id="{2E6F69DC-F34B-9540-A472-03AC18D5BACB}"/>
              </a:ext>
            </a:extLst>
          </p:cNvPr>
          <p:cNvGraphicFramePr/>
          <p:nvPr>
            <p:extLst>
              <p:ext uri="{D42A27DB-BD31-4B8C-83A1-F6EECF244321}">
                <p14:modId xmlns:p14="http://schemas.microsoft.com/office/powerpoint/2010/main" val="3790400938"/>
              </p:ext>
            </p:extLst>
          </p:nvPr>
        </p:nvGraphicFramePr>
        <p:xfrm>
          <a:off x="1878317" y="483204"/>
          <a:ext cx="9278425" cy="588973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77300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8000" b="-68000"/>
          </a:stretch>
        </a:blipFill>
        <a:effectLst/>
      </p:bgPr>
    </p:bg>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11C474FF-872D-3B44-93CD-97844E4D20A3}"/>
              </a:ext>
            </a:extLst>
          </p:cNvPr>
          <p:cNvPicPr>
            <a:picLocks noChangeAspect="1"/>
          </p:cNvPicPr>
          <p:nvPr/>
        </p:nvPicPr>
        <p:blipFill>
          <a:blip r:embed="rId3"/>
          <a:stretch>
            <a:fillRect/>
          </a:stretch>
        </p:blipFill>
        <p:spPr>
          <a:xfrm>
            <a:off x="798960" y="502400"/>
            <a:ext cx="4404293" cy="5853200"/>
          </a:xfrm>
          <a:prstGeom prst="rect">
            <a:avLst/>
          </a:prstGeom>
        </p:spPr>
      </p:pic>
      <p:sp>
        <p:nvSpPr>
          <p:cNvPr id="12" name="Tekstvak 11">
            <a:extLst>
              <a:ext uri="{FF2B5EF4-FFF2-40B4-BE49-F238E27FC236}">
                <a16:creationId xmlns:a16="http://schemas.microsoft.com/office/drawing/2014/main" id="{8DCFE3F0-210F-D142-80F7-AF93516E6634}"/>
              </a:ext>
            </a:extLst>
          </p:cNvPr>
          <p:cNvSpPr txBox="1"/>
          <p:nvPr/>
        </p:nvSpPr>
        <p:spPr>
          <a:xfrm>
            <a:off x="6096000" y="745588"/>
            <a:ext cx="5362575" cy="1877437"/>
          </a:xfrm>
          <a:prstGeom prst="rect">
            <a:avLst/>
          </a:prstGeom>
          <a:noFill/>
        </p:spPr>
        <p:txBody>
          <a:bodyPr wrap="square" rtlCol="0">
            <a:spAutoFit/>
          </a:bodyPr>
          <a:lstStyle/>
          <a:p>
            <a:pPr algn="ctr"/>
            <a:r>
              <a:rPr lang="nl-BE" sz="4400" dirty="0"/>
              <a:t>Hamsa </a:t>
            </a:r>
          </a:p>
          <a:p>
            <a:pPr algn="ctr"/>
            <a:endParaRPr lang="nl-BE" dirty="0"/>
          </a:p>
          <a:p>
            <a:pPr algn="ctr"/>
            <a:r>
              <a:rPr lang="nl-BE" dirty="0"/>
              <a:t>(De hand van Fatima)</a:t>
            </a:r>
          </a:p>
          <a:p>
            <a:endParaRPr lang="nl-BE" dirty="0"/>
          </a:p>
          <a:p>
            <a:r>
              <a:rPr lang="nl-BE" dirty="0"/>
              <a:t> </a:t>
            </a:r>
          </a:p>
        </p:txBody>
      </p:sp>
      <p:sp>
        <p:nvSpPr>
          <p:cNvPr id="13" name="Tekstvak 12">
            <a:extLst>
              <a:ext uri="{FF2B5EF4-FFF2-40B4-BE49-F238E27FC236}">
                <a16:creationId xmlns:a16="http://schemas.microsoft.com/office/drawing/2014/main" id="{BDFC35EC-6DB9-CB47-A264-BD12B6025AE7}"/>
              </a:ext>
            </a:extLst>
          </p:cNvPr>
          <p:cNvSpPr txBox="1"/>
          <p:nvPr/>
        </p:nvSpPr>
        <p:spPr>
          <a:xfrm>
            <a:off x="5528182" y="2623025"/>
            <a:ext cx="6498210" cy="2677656"/>
          </a:xfrm>
          <a:prstGeom prst="rect">
            <a:avLst/>
          </a:prstGeom>
          <a:noFill/>
        </p:spPr>
        <p:txBody>
          <a:bodyPr wrap="square" rtlCol="0">
            <a:spAutoFit/>
          </a:bodyPr>
          <a:lstStyle/>
          <a:p>
            <a:pPr marL="342900" indent="-342900">
              <a:buFont typeface="+mj-lt"/>
              <a:buAutoNum type="arabicPeriod"/>
            </a:pPr>
            <a:r>
              <a:rPr lang="nl-BE" sz="2800" dirty="0"/>
              <a:t>Iedere dag uitspreken van de geloofsbelijdenis (Sjahada)</a:t>
            </a:r>
          </a:p>
          <a:p>
            <a:pPr marL="342900" indent="-342900">
              <a:buFont typeface="+mj-lt"/>
              <a:buAutoNum type="arabicPeriod"/>
            </a:pPr>
            <a:r>
              <a:rPr lang="nl-BE" sz="2800" dirty="0"/>
              <a:t>Vijfmaal per dag bidden (Salat)</a:t>
            </a:r>
          </a:p>
          <a:p>
            <a:pPr marL="342900" indent="-342900">
              <a:buFont typeface="+mj-lt"/>
              <a:buAutoNum type="arabicPeriod"/>
            </a:pPr>
            <a:r>
              <a:rPr lang="nl-BE" sz="2800" dirty="0"/>
              <a:t>Liefdadigheid, zorg voor armen (Zakat)</a:t>
            </a:r>
          </a:p>
          <a:p>
            <a:pPr marL="342900" indent="-342900">
              <a:buFont typeface="+mj-lt"/>
              <a:buAutoNum type="arabicPeriod"/>
            </a:pPr>
            <a:r>
              <a:rPr lang="nl-BE" sz="2800" dirty="0"/>
              <a:t>Vasten, ramadan (Sawm)</a:t>
            </a:r>
          </a:p>
          <a:p>
            <a:pPr marL="342900" indent="-342900">
              <a:buFont typeface="+mj-lt"/>
              <a:buAutoNum type="arabicPeriod"/>
            </a:pPr>
            <a:r>
              <a:rPr lang="nl-BE" sz="2800" dirty="0"/>
              <a:t>Op bedevaart gaan naar Mekka (Hadj) </a:t>
            </a:r>
          </a:p>
        </p:txBody>
      </p:sp>
      <p:sp>
        <p:nvSpPr>
          <p:cNvPr id="14" name="Tekstvak 13">
            <a:extLst>
              <a:ext uri="{FF2B5EF4-FFF2-40B4-BE49-F238E27FC236}">
                <a16:creationId xmlns:a16="http://schemas.microsoft.com/office/drawing/2014/main" id="{9199A09E-2194-844C-9620-984C9E0C34F2}"/>
              </a:ext>
            </a:extLst>
          </p:cNvPr>
          <p:cNvSpPr txBox="1"/>
          <p:nvPr/>
        </p:nvSpPr>
        <p:spPr>
          <a:xfrm>
            <a:off x="5369118" y="5281415"/>
            <a:ext cx="7711566" cy="830997"/>
          </a:xfrm>
          <a:prstGeom prst="rect">
            <a:avLst/>
          </a:prstGeom>
          <a:noFill/>
        </p:spPr>
        <p:txBody>
          <a:bodyPr wrap="square" rtlCol="0">
            <a:spAutoFit/>
          </a:bodyPr>
          <a:lstStyle/>
          <a:p>
            <a:r>
              <a:rPr lang="nl-BE" sz="4800" dirty="0"/>
              <a:t>4. Vasten, de Ramadan </a:t>
            </a:r>
          </a:p>
        </p:txBody>
      </p:sp>
    </p:spTree>
    <p:extLst>
      <p:ext uri="{BB962C8B-B14F-4D97-AF65-F5344CB8AC3E}">
        <p14:creationId xmlns:p14="http://schemas.microsoft.com/office/powerpoint/2010/main" val="40463398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 calcmode="lin" valueType="num">
                                      <p:cBhvr>
                                        <p:cTn id="15"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B7FA61-BDFC-E546-8B53-A34B2EEF36D4}"/>
              </a:ext>
            </a:extLst>
          </p:cNvPr>
          <p:cNvSpPr>
            <a:spLocks noGrp="1"/>
          </p:cNvSpPr>
          <p:nvPr>
            <p:ph type="title"/>
          </p:nvPr>
        </p:nvSpPr>
        <p:spPr/>
        <p:txBody>
          <a:bodyPr/>
          <a:lstStyle/>
          <a:p>
            <a:r>
              <a:rPr lang="nl-BE" dirty="0"/>
              <a:t>Wanneer? </a:t>
            </a:r>
          </a:p>
        </p:txBody>
      </p:sp>
      <p:sp>
        <p:nvSpPr>
          <p:cNvPr id="3" name="Tijdelijke aanduiding voor inhoud 2">
            <a:extLst>
              <a:ext uri="{FF2B5EF4-FFF2-40B4-BE49-F238E27FC236}">
                <a16:creationId xmlns:a16="http://schemas.microsoft.com/office/drawing/2014/main" id="{C760CB61-349B-3E4F-9F5E-CB7B4AAD1AB1}"/>
              </a:ext>
            </a:extLst>
          </p:cNvPr>
          <p:cNvSpPr>
            <a:spLocks noGrp="1"/>
          </p:cNvSpPr>
          <p:nvPr>
            <p:ph sz="half" idx="1"/>
          </p:nvPr>
        </p:nvSpPr>
        <p:spPr/>
        <p:txBody>
          <a:bodyPr>
            <a:normAutofit/>
          </a:bodyPr>
          <a:lstStyle/>
          <a:p>
            <a:r>
              <a:rPr lang="nl-BE" sz="2800" dirty="0"/>
              <a:t>De vooravond van de negende maand van de islamitische kalender</a:t>
            </a:r>
          </a:p>
          <a:p>
            <a:r>
              <a:rPr lang="nl-BE" sz="2800" dirty="0"/>
              <a:t> Traditioneel gezien wanneer de maan sikkelvormig is </a:t>
            </a:r>
          </a:p>
        </p:txBody>
      </p:sp>
      <p:sp>
        <p:nvSpPr>
          <p:cNvPr id="4" name="Tijdelijke aanduiding voor inhoud 3">
            <a:extLst>
              <a:ext uri="{FF2B5EF4-FFF2-40B4-BE49-F238E27FC236}">
                <a16:creationId xmlns:a16="http://schemas.microsoft.com/office/drawing/2014/main" id="{88DFD9AD-713B-6948-AF4E-48702EB61103}"/>
              </a:ext>
            </a:extLst>
          </p:cNvPr>
          <p:cNvSpPr>
            <a:spLocks noGrp="1"/>
          </p:cNvSpPr>
          <p:nvPr>
            <p:ph sz="half" idx="2"/>
          </p:nvPr>
        </p:nvSpPr>
        <p:spPr>
          <a:xfrm>
            <a:off x="6847521" y="514351"/>
            <a:ext cx="4939665" cy="6029325"/>
          </a:xfrm>
        </p:spPr>
        <p:txBody>
          <a:bodyPr>
            <a:noAutofit/>
          </a:bodyPr>
          <a:lstStyle/>
          <a:p>
            <a:pPr marL="0" indent="0" algn="ctr">
              <a:buNone/>
            </a:pPr>
            <a:r>
              <a:rPr lang="nl-BE" sz="2400" dirty="0"/>
              <a:t>1- Muharram</a:t>
            </a:r>
          </a:p>
          <a:p>
            <a:pPr marL="0" indent="0" algn="ctr">
              <a:buNone/>
            </a:pPr>
            <a:r>
              <a:rPr lang="nl-BE" sz="2400" dirty="0"/>
              <a:t>2- Safar </a:t>
            </a:r>
          </a:p>
          <a:p>
            <a:pPr marL="0" indent="0" algn="ctr">
              <a:buNone/>
            </a:pPr>
            <a:r>
              <a:rPr lang="nl-BE" sz="2400" dirty="0"/>
              <a:t>3- Rabi' ul-awwal</a:t>
            </a:r>
          </a:p>
          <a:p>
            <a:pPr marL="0" indent="0" algn="ctr">
              <a:buNone/>
            </a:pPr>
            <a:r>
              <a:rPr lang="nl-BE" sz="2400" dirty="0"/>
              <a:t>4- Rabi' ul-akhir</a:t>
            </a:r>
          </a:p>
          <a:p>
            <a:pPr marL="0" indent="0" algn="ctr">
              <a:buNone/>
            </a:pPr>
            <a:r>
              <a:rPr lang="nl-BE" sz="2400" dirty="0"/>
              <a:t> 5- Djumada al-owla</a:t>
            </a:r>
          </a:p>
          <a:p>
            <a:pPr marL="0" indent="0" algn="ctr">
              <a:buNone/>
            </a:pPr>
            <a:r>
              <a:rPr lang="nl-BE" sz="2400" dirty="0"/>
              <a:t> 6- Djumada al-akhira </a:t>
            </a:r>
          </a:p>
          <a:p>
            <a:pPr marL="0" indent="0" algn="ctr">
              <a:buNone/>
            </a:pPr>
            <a:r>
              <a:rPr lang="nl-BE" sz="2400" dirty="0"/>
              <a:t>7- Radjab</a:t>
            </a:r>
          </a:p>
          <a:p>
            <a:pPr marL="0" indent="0" algn="ctr">
              <a:buNone/>
            </a:pPr>
            <a:r>
              <a:rPr lang="nl-BE" sz="2400" dirty="0"/>
              <a:t>8- Sha’ban</a:t>
            </a:r>
          </a:p>
          <a:p>
            <a:pPr marL="0" indent="0" algn="ctr">
              <a:buNone/>
            </a:pPr>
            <a:r>
              <a:rPr lang="nl-BE" sz="2400" dirty="0"/>
              <a:t>9- Ramadan</a:t>
            </a:r>
          </a:p>
          <a:p>
            <a:pPr marL="0" indent="0" algn="ctr">
              <a:buNone/>
            </a:pPr>
            <a:r>
              <a:rPr lang="nl-BE" sz="2400" dirty="0"/>
              <a:t>10- Shawwal</a:t>
            </a:r>
          </a:p>
          <a:p>
            <a:pPr marL="0" indent="0" algn="ctr">
              <a:buNone/>
            </a:pPr>
            <a:r>
              <a:rPr lang="nl-BE" sz="2400" dirty="0"/>
              <a:t>11- Dhu' l-qa’ada</a:t>
            </a:r>
          </a:p>
          <a:p>
            <a:pPr marL="0" indent="0" algn="ctr">
              <a:buNone/>
            </a:pPr>
            <a:r>
              <a:rPr lang="nl-BE" sz="2400" dirty="0"/>
              <a:t>12- Dhu' l-hidjdja </a:t>
            </a:r>
          </a:p>
        </p:txBody>
      </p:sp>
      <p:pic>
        <p:nvPicPr>
          <p:cNvPr id="6" name="Afbeelding 5" descr="Afbeelding met tekening&#10;&#10;Automatisch gegenereerde beschrijving">
            <a:extLst>
              <a:ext uri="{FF2B5EF4-FFF2-40B4-BE49-F238E27FC236}">
                <a16:creationId xmlns:a16="http://schemas.microsoft.com/office/drawing/2014/main" id="{3E424E91-BAB7-8F4A-A77F-8B14B98EE269}"/>
              </a:ext>
            </a:extLst>
          </p:cNvPr>
          <p:cNvPicPr>
            <a:picLocks noChangeAspect="1"/>
          </p:cNvPicPr>
          <p:nvPr/>
        </p:nvPicPr>
        <p:blipFill>
          <a:blip r:embed="rId2"/>
          <a:stretch>
            <a:fillRect/>
          </a:stretch>
        </p:blipFill>
        <p:spPr>
          <a:xfrm>
            <a:off x="2701834" y="4458789"/>
            <a:ext cx="1393371" cy="1393371"/>
          </a:xfrm>
          <a:prstGeom prst="rect">
            <a:avLst/>
          </a:prstGeom>
        </p:spPr>
      </p:pic>
    </p:spTree>
    <p:extLst>
      <p:ext uri="{BB962C8B-B14F-4D97-AF65-F5344CB8AC3E}">
        <p14:creationId xmlns:p14="http://schemas.microsoft.com/office/powerpoint/2010/main" val="1038014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additive="base">
                                        <p:cTn id="2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 calcmode="lin" valueType="num">
                                      <p:cBhvr additive="base">
                                        <p:cTn id="2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 calcmode="lin" valueType="num">
                                      <p:cBhvr additive="base">
                                        <p:cTn id="3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 calcmode="lin" valueType="num">
                                      <p:cBhvr additive="base">
                                        <p:cTn id="3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4">
                                            <p:txEl>
                                              <p:pRg st="5" end="5"/>
                                            </p:txEl>
                                          </p:spTgt>
                                        </p:tgtEl>
                                        <p:attrNameLst>
                                          <p:attrName>style.visibility</p:attrName>
                                        </p:attrNameLst>
                                      </p:cBhvr>
                                      <p:to>
                                        <p:strVal val="visible"/>
                                      </p:to>
                                    </p:set>
                                    <p:anim calcmode="lin" valueType="num">
                                      <p:cBhvr additive="base">
                                        <p:cTn id="4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4">
                                            <p:txEl>
                                              <p:pRg st="6" end="6"/>
                                            </p:txEl>
                                          </p:spTgt>
                                        </p:tgtEl>
                                        <p:attrNameLst>
                                          <p:attrName>style.visibility</p:attrName>
                                        </p:attrNameLst>
                                      </p:cBhvr>
                                      <p:to>
                                        <p:strVal val="visible"/>
                                      </p:to>
                                    </p:set>
                                    <p:anim calcmode="lin" valueType="num">
                                      <p:cBhvr additive="base">
                                        <p:cTn id="5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4">
                                            <p:txEl>
                                              <p:pRg st="7" end="7"/>
                                            </p:txEl>
                                          </p:spTgt>
                                        </p:tgtEl>
                                        <p:attrNameLst>
                                          <p:attrName>style.visibility</p:attrName>
                                        </p:attrNameLst>
                                      </p:cBhvr>
                                      <p:to>
                                        <p:strVal val="visible"/>
                                      </p:to>
                                    </p:set>
                                    <p:anim calcmode="lin" valueType="num">
                                      <p:cBhvr additive="base">
                                        <p:cTn id="5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4">
                                            <p:txEl>
                                              <p:pRg st="8" end="8"/>
                                            </p:txEl>
                                          </p:spTgt>
                                        </p:tgtEl>
                                        <p:attrNameLst>
                                          <p:attrName>style.visibility</p:attrName>
                                        </p:attrNameLst>
                                      </p:cBhvr>
                                      <p:to>
                                        <p:strVal val="visible"/>
                                      </p:to>
                                    </p:set>
                                    <p:anim calcmode="lin" valueType="num">
                                      <p:cBhvr additive="base">
                                        <p:cTn id="63"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4">
                                            <p:txEl>
                                              <p:pRg st="9" end="9"/>
                                            </p:txEl>
                                          </p:spTgt>
                                        </p:tgtEl>
                                        <p:attrNameLst>
                                          <p:attrName>style.visibility</p:attrName>
                                        </p:attrNameLst>
                                      </p:cBhvr>
                                      <p:to>
                                        <p:strVal val="visible"/>
                                      </p:to>
                                    </p:set>
                                    <p:anim calcmode="lin" valueType="num">
                                      <p:cBhvr additive="base">
                                        <p:cTn id="6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4">
                                            <p:txEl>
                                              <p:pRg st="10" end="10"/>
                                            </p:txEl>
                                          </p:spTgt>
                                        </p:tgtEl>
                                        <p:attrNameLst>
                                          <p:attrName>style.visibility</p:attrName>
                                        </p:attrNameLst>
                                      </p:cBhvr>
                                      <p:to>
                                        <p:strVal val="visible"/>
                                      </p:to>
                                    </p:set>
                                    <p:anim calcmode="lin" valueType="num">
                                      <p:cBhvr additive="base">
                                        <p:cTn id="75"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4">
                                            <p:txEl>
                                              <p:pRg st="11" end="11"/>
                                            </p:txEl>
                                          </p:spTgt>
                                        </p:tgtEl>
                                        <p:attrNameLst>
                                          <p:attrName>style.visibility</p:attrName>
                                        </p:attrNameLst>
                                      </p:cBhvr>
                                      <p:to>
                                        <p:strVal val="visible"/>
                                      </p:to>
                                    </p:set>
                                    <p:anim calcmode="lin" valueType="num">
                                      <p:cBhvr additive="base">
                                        <p:cTn id="81"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F980A1-27B5-A94F-B3A0-ADBA529922F2}"/>
              </a:ext>
            </a:extLst>
          </p:cNvPr>
          <p:cNvSpPr>
            <a:spLocks noGrp="1"/>
          </p:cNvSpPr>
          <p:nvPr>
            <p:ph type="title"/>
          </p:nvPr>
        </p:nvSpPr>
        <p:spPr/>
        <p:txBody>
          <a:bodyPr/>
          <a:lstStyle/>
          <a:p>
            <a:r>
              <a:rPr lang="nl-BE" dirty="0"/>
              <a:t>Hoe? </a:t>
            </a:r>
          </a:p>
        </p:txBody>
      </p:sp>
      <p:sp>
        <p:nvSpPr>
          <p:cNvPr id="3" name="Tijdelijke aanduiding voor inhoud 2">
            <a:extLst>
              <a:ext uri="{FF2B5EF4-FFF2-40B4-BE49-F238E27FC236}">
                <a16:creationId xmlns:a16="http://schemas.microsoft.com/office/drawing/2014/main" id="{BE6E9561-558C-9341-A9C7-FB9D22031DBE}"/>
              </a:ext>
            </a:extLst>
          </p:cNvPr>
          <p:cNvSpPr>
            <a:spLocks noGrp="1"/>
          </p:cNvSpPr>
          <p:nvPr>
            <p:ph sz="half" idx="1"/>
          </p:nvPr>
        </p:nvSpPr>
        <p:spPr>
          <a:xfrm>
            <a:off x="1066800" y="1740263"/>
            <a:ext cx="4663440" cy="3749040"/>
          </a:xfrm>
        </p:spPr>
        <p:txBody>
          <a:bodyPr>
            <a:normAutofit/>
          </a:bodyPr>
          <a:lstStyle/>
          <a:p>
            <a:r>
              <a:rPr lang="nl-BE" sz="3200" dirty="0"/>
              <a:t>Suhur </a:t>
            </a:r>
            <a:r>
              <a:rPr lang="nl-BE" sz="3200" dirty="0">
                <a:sym typeface="Wingdings" pitchFamily="2" charset="2"/>
              </a:rPr>
              <a:t> ochtendmaaltijd </a:t>
            </a:r>
            <a:endParaRPr lang="nl-BE" sz="3200" dirty="0"/>
          </a:p>
          <a:p>
            <a:r>
              <a:rPr lang="nl-BE" sz="3200" dirty="0"/>
              <a:t>Vasten</a:t>
            </a:r>
          </a:p>
          <a:p>
            <a:r>
              <a:rPr lang="nl-BE" sz="3200" dirty="0"/>
              <a:t>Bidden</a:t>
            </a:r>
          </a:p>
          <a:p>
            <a:r>
              <a:rPr lang="nl-BE" sz="3200" dirty="0"/>
              <a:t>Lezen in de Koran  </a:t>
            </a:r>
          </a:p>
          <a:p>
            <a:pPr marL="0" indent="0">
              <a:buNone/>
            </a:pPr>
            <a:endParaRPr lang="nl-BE" dirty="0"/>
          </a:p>
        </p:txBody>
      </p:sp>
      <p:sp>
        <p:nvSpPr>
          <p:cNvPr id="4" name="Tijdelijke aanduiding voor inhoud 3">
            <a:extLst>
              <a:ext uri="{FF2B5EF4-FFF2-40B4-BE49-F238E27FC236}">
                <a16:creationId xmlns:a16="http://schemas.microsoft.com/office/drawing/2014/main" id="{A43B2EC0-6CB4-6943-A94F-BEA6BDD0470B}"/>
              </a:ext>
            </a:extLst>
          </p:cNvPr>
          <p:cNvSpPr>
            <a:spLocks noGrp="1"/>
          </p:cNvSpPr>
          <p:nvPr>
            <p:ph sz="half" idx="2"/>
          </p:nvPr>
        </p:nvSpPr>
        <p:spPr>
          <a:xfrm>
            <a:off x="6461760" y="642593"/>
            <a:ext cx="5033554" cy="5685635"/>
          </a:xfrm>
        </p:spPr>
        <p:txBody>
          <a:bodyPr>
            <a:normAutofit/>
          </a:bodyPr>
          <a:lstStyle/>
          <a:p>
            <a:pPr marL="0" indent="0" algn="ctr">
              <a:buNone/>
            </a:pPr>
            <a:r>
              <a:rPr lang="nl-BE" sz="2800" i="1" dirty="0"/>
              <a:t>Fadjr</a:t>
            </a:r>
          </a:p>
          <a:p>
            <a:pPr marL="0" indent="0">
              <a:buNone/>
            </a:pPr>
            <a:r>
              <a:rPr lang="nl-BE" sz="2800" i="1" dirty="0"/>
              <a:t>“In de naam van God, de Erbarmer, de Barmhartige,</a:t>
            </a:r>
            <a:br>
              <a:rPr lang="nl-BE" sz="2800" i="1" dirty="0"/>
            </a:br>
            <a:r>
              <a:rPr lang="nl-BE" sz="2800" i="1" dirty="0"/>
              <a:t>lof zij God, de Heer van de wereldbewoners,</a:t>
            </a:r>
            <a:br>
              <a:rPr lang="nl-BE" sz="2800" i="1" dirty="0"/>
            </a:br>
            <a:r>
              <a:rPr lang="nl-BE" sz="2800" i="1" dirty="0"/>
              <a:t>de Erbarmer, de Barmhartige, </a:t>
            </a:r>
            <a:br>
              <a:rPr lang="nl-BE" sz="2800" i="1" dirty="0"/>
            </a:br>
            <a:r>
              <a:rPr lang="nl-BE" sz="2800" i="1" dirty="0"/>
              <a:t>de heerser op de Dag des oordeels. </a:t>
            </a:r>
            <a:br>
              <a:rPr lang="nl-BE" sz="2800" i="1" dirty="0"/>
            </a:br>
            <a:r>
              <a:rPr lang="nl-BE" sz="2800" i="1" dirty="0"/>
              <a:t>U dienen wij en vragen wij om uw hulp. </a:t>
            </a:r>
            <a:br>
              <a:rPr lang="nl-BE" sz="2800" i="1" dirty="0"/>
            </a:br>
            <a:r>
              <a:rPr lang="nl-BE" sz="2800" i="1" dirty="0"/>
              <a:t>Leid ons op de juiste weg, de weg van hen aan wie U genade heeft geschonken, </a:t>
            </a:r>
            <a:br>
              <a:rPr lang="nl-BE" sz="2800" i="1" dirty="0"/>
            </a:br>
            <a:r>
              <a:rPr lang="nl-BE" sz="2800" i="1" dirty="0"/>
              <a:t>Op wie geen toorn rust en die niet dwalen.”</a:t>
            </a:r>
            <a:endParaRPr lang="nl-BE" sz="2800" dirty="0"/>
          </a:p>
          <a:p>
            <a:pPr marL="0" indent="0">
              <a:buNone/>
            </a:pPr>
            <a:endParaRPr lang="nl-BE" dirty="0"/>
          </a:p>
        </p:txBody>
      </p:sp>
      <p:pic>
        <p:nvPicPr>
          <p:cNvPr id="6" name="Afbeelding 5" descr="Afbeelding met kamer, teken&#10;&#10;Automatisch gegenereerde beschrijving">
            <a:extLst>
              <a:ext uri="{FF2B5EF4-FFF2-40B4-BE49-F238E27FC236}">
                <a16:creationId xmlns:a16="http://schemas.microsoft.com/office/drawing/2014/main" id="{76FE1DA6-E749-1342-9BE3-367DFA060892}"/>
              </a:ext>
            </a:extLst>
          </p:cNvPr>
          <p:cNvPicPr>
            <a:picLocks noChangeAspect="1"/>
          </p:cNvPicPr>
          <p:nvPr/>
        </p:nvPicPr>
        <p:blipFill>
          <a:blip r:embed="rId2"/>
          <a:stretch>
            <a:fillRect/>
          </a:stretch>
        </p:blipFill>
        <p:spPr>
          <a:xfrm>
            <a:off x="696686" y="4237835"/>
            <a:ext cx="3267153" cy="2090393"/>
          </a:xfrm>
          <a:prstGeom prst="rect">
            <a:avLst/>
          </a:prstGeom>
        </p:spPr>
      </p:pic>
    </p:spTree>
    <p:extLst>
      <p:ext uri="{BB962C8B-B14F-4D97-AF65-F5344CB8AC3E}">
        <p14:creationId xmlns:p14="http://schemas.microsoft.com/office/powerpoint/2010/main" val="1662190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B10C70-477B-B04B-9AEB-0749CC92D085}"/>
              </a:ext>
            </a:extLst>
          </p:cNvPr>
          <p:cNvSpPr>
            <a:spLocks noGrp="1"/>
          </p:cNvSpPr>
          <p:nvPr>
            <p:ph type="title"/>
          </p:nvPr>
        </p:nvSpPr>
        <p:spPr>
          <a:xfrm>
            <a:off x="1066800" y="642594"/>
            <a:ext cx="10058400" cy="1371600"/>
          </a:xfrm>
        </p:spPr>
        <p:txBody>
          <a:bodyPr anchor="ctr">
            <a:normAutofit/>
          </a:bodyPr>
          <a:lstStyle/>
          <a:p>
            <a:r>
              <a:rPr lang="nl-BE" dirty="0"/>
              <a:t>Quiz: Wat weet je van de ramadan? </a:t>
            </a:r>
          </a:p>
        </p:txBody>
      </p:sp>
      <p:pic>
        <p:nvPicPr>
          <p:cNvPr id="6" name="Tijdelijke aanduiding voor inhoud 5" descr="Afbeelding met tekening, teken, klok&#10;&#10;Automatisch gegenereerde beschrijving">
            <a:extLst>
              <a:ext uri="{FF2B5EF4-FFF2-40B4-BE49-F238E27FC236}">
                <a16:creationId xmlns:a16="http://schemas.microsoft.com/office/drawing/2014/main" id="{8517ABBF-C0C3-5641-BD50-018E162FEB15}"/>
              </a:ext>
            </a:extLst>
          </p:cNvPr>
          <p:cNvPicPr>
            <a:picLocks noGrp="1" noChangeAspect="1"/>
          </p:cNvPicPr>
          <p:nvPr>
            <p:ph idx="1"/>
          </p:nvPr>
        </p:nvPicPr>
        <p:blipFill>
          <a:blip r:embed="rId2"/>
          <a:stretch>
            <a:fillRect/>
          </a:stretch>
        </p:blipFill>
        <p:spPr>
          <a:xfrm>
            <a:off x="3286055" y="2103120"/>
            <a:ext cx="5619889" cy="3849624"/>
          </a:xfrm>
          <a:noFill/>
        </p:spPr>
      </p:pic>
    </p:spTree>
    <p:extLst>
      <p:ext uri="{BB962C8B-B14F-4D97-AF65-F5344CB8AC3E}">
        <p14:creationId xmlns:p14="http://schemas.microsoft.com/office/powerpoint/2010/main" val="3758054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4DE26D-E95D-1B42-89DB-514FD930E6EF}"/>
              </a:ext>
            </a:extLst>
          </p:cNvPr>
          <p:cNvSpPr>
            <a:spLocks noGrp="1"/>
          </p:cNvSpPr>
          <p:nvPr>
            <p:ph type="title"/>
          </p:nvPr>
        </p:nvSpPr>
        <p:spPr/>
        <p:txBody>
          <a:bodyPr>
            <a:normAutofit fontScale="90000"/>
          </a:bodyPr>
          <a:lstStyle/>
          <a:p>
            <a:r>
              <a:rPr lang="nl-BE" dirty="0"/>
              <a:t>Vraag 1: Hoe noemen we de 5 leefregels van de islam? </a:t>
            </a:r>
          </a:p>
        </p:txBody>
      </p:sp>
      <p:sp>
        <p:nvSpPr>
          <p:cNvPr id="3" name="Tijdelijke aanduiding voor inhoud 2">
            <a:extLst>
              <a:ext uri="{FF2B5EF4-FFF2-40B4-BE49-F238E27FC236}">
                <a16:creationId xmlns:a16="http://schemas.microsoft.com/office/drawing/2014/main" id="{6084ABCE-1FAB-2342-B1D4-831421E3D795}"/>
              </a:ext>
            </a:extLst>
          </p:cNvPr>
          <p:cNvSpPr>
            <a:spLocks noGrp="1"/>
          </p:cNvSpPr>
          <p:nvPr>
            <p:ph sz="half" idx="1"/>
          </p:nvPr>
        </p:nvSpPr>
        <p:spPr>
          <a:xfrm>
            <a:off x="1701769" y="2678307"/>
            <a:ext cx="8121445" cy="3749040"/>
          </a:xfrm>
        </p:spPr>
        <p:txBody>
          <a:bodyPr>
            <a:normAutofit/>
          </a:bodyPr>
          <a:lstStyle/>
          <a:p>
            <a:pPr marL="342900" indent="-342900">
              <a:buFont typeface="+mj-lt"/>
              <a:buAutoNum type="alphaUcPeriod"/>
            </a:pPr>
            <a:r>
              <a:rPr lang="nl-BE" sz="2800" dirty="0"/>
              <a:t> De vijf pilaren van de Islam.</a:t>
            </a:r>
          </a:p>
          <a:p>
            <a:pPr marL="342900" indent="-342900">
              <a:buFont typeface="+mj-lt"/>
              <a:buAutoNum type="alphaUcPeriod"/>
            </a:pPr>
            <a:r>
              <a:rPr lang="nl-BE" sz="2800" dirty="0"/>
              <a:t> De vijf zuilen van de Islam.</a:t>
            </a:r>
          </a:p>
          <a:p>
            <a:pPr marL="342900" indent="-342900">
              <a:buFont typeface="+mj-lt"/>
              <a:buAutoNum type="alphaUcPeriod"/>
            </a:pPr>
            <a:r>
              <a:rPr lang="nl-BE" sz="2800" dirty="0"/>
              <a:t> De vijf hoekstenen van de Islam.</a:t>
            </a:r>
          </a:p>
        </p:txBody>
      </p:sp>
      <p:sp>
        <p:nvSpPr>
          <p:cNvPr id="7" name="Tekstvak 6">
            <a:extLst>
              <a:ext uri="{FF2B5EF4-FFF2-40B4-BE49-F238E27FC236}">
                <a16:creationId xmlns:a16="http://schemas.microsoft.com/office/drawing/2014/main" id="{5147FB9A-9134-764E-89C3-1F590A8729AF}"/>
              </a:ext>
            </a:extLst>
          </p:cNvPr>
          <p:cNvSpPr txBox="1"/>
          <p:nvPr/>
        </p:nvSpPr>
        <p:spPr>
          <a:xfrm>
            <a:off x="2189070" y="5143499"/>
            <a:ext cx="5648633" cy="800219"/>
          </a:xfrm>
          <a:prstGeom prst="rect">
            <a:avLst/>
          </a:prstGeom>
          <a:noFill/>
        </p:spPr>
        <p:txBody>
          <a:bodyPr wrap="square" rtlCol="0">
            <a:spAutoFit/>
          </a:bodyPr>
          <a:lstStyle/>
          <a:p>
            <a:r>
              <a:rPr lang="nl-BE" dirty="0">
                <a:solidFill>
                  <a:srgbClr val="00B050"/>
                </a:solidFill>
              </a:rPr>
              <a:t> </a:t>
            </a:r>
            <a:r>
              <a:rPr lang="nl-BE" dirty="0"/>
              <a:t> </a:t>
            </a:r>
            <a:r>
              <a:rPr lang="nl-BE" sz="2800" dirty="0">
                <a:solidFill>
                  <a:srgbClr val="00B050"/>
                </a:solidFill>
              </a:rPr>
              <a:t>B. De vijf zuilen van de Islam.</a:t>
            </a:r>
          </a:p>
          <a:p>
            <a:endParaRPr lang="nl-BE" dirty="0">
              <a:solidFill>
                <a:srgbClr val="00B050"/>
              </a:solidFill>
            </a:endParaRPr>
          </a:p>
        </p:txBody>
      </p:sp>
      <p:pic>
        <p:nvPicPr>
          <p:cNvPr id="9" name="Afbeelding 8" descr="Afbeelding met tekening, teken&#10;&#10;Automatisch gegenereerde beschrijving">
            <a:extLst>
              <a:ext uri="{FF2B5EF4-FFF2-40B4-BE49-F238E27FC236}">
                <a16:creationId xmlns:a16="http://schemas.microsoft.com/office/drawing/2014/main" id="{13397EFF-7FEB-3048-94FC-D5D18161EE1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76714" y="4623737"/>
            <a:ext cx="1330981" cy="1319981"/>
          </a:xfrm>
          <a:prstGeom prst="rect">
            <a:avLst/>
          </a:prstGeom>
        </p:spPr>
      </p:pic>
      <p:pic>
        <p:nvPicPr>
          <p:cNvPr id="14" name="Afbeelding 13" descr="Afbeelding met tekening&#10;&#10;Automatisch gegenereerde beschrijving">
            <a:extLst>
              <a:ext uri="{FF2B5EF4-FFF2-40B4-BE49-F238E27FC236}">
                <a16:creationId xmlns:a16="http://schemas.microsoft.com/office/drawing/2014/main" id="{2607910F-911A-3645-BA58-EC7ACAE2AA60}"/>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331200" y="1456905"/>
            <a:ext cx="2794000" cy="4267200"/>
          </a:xfrm>
          <a:prstGeom prst="rect">
            <a:avLst/>
          </a:prstGeom>
        </p:spPr>
      </p:pic>
    </p:spTree>
    <p:extLst>
      <p:ext uri="{BB962C8B-B14F-4D97-AF65-F5344CB8AC3E}">
        <p14:creationId xmlns:p14="http://schemas.microsoft.com/office/powerpoint/2010/main" val="39733924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50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50000">
                                          <p:cBhvr additive="base">
                                            <p:cTn id="7" dur="50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392307-41F7-904C-93D1-A4046F11E87B}"/>
              </a:ext>
            </a:extLst>
          </p:cNvPr>
          <p:cNvSpPr>
            <a:spLocks noGrp="1"/>
          </p:cNvSpPr>
          <p:nvPr>
            <p:ph type="title"/>
          </p:nvPr>
        </p:nvSpPr>
        <p:spPr/>
        <p:txBody>
          <a:bodyPr>
            <a:normAutofit fontScale="90000"/>
          </a:bodyPr>
          <a:lstStyle/>
          <a:p>
            <a:r>
              <a:rPr lang="nl-BE" dirty="0"/>
              <a:t>Vraag 2: Wat hoor NIET bij de 5 leefregels van de islam? </a:t>
            </a:r>
          </a:p>
        </p:txBody>
      </p:sp>
      <p:sp>
        <p:nvSpPr>
          <p:cNvPr id="3" name="Tijdelijke aanduiding voor inhoud 2">
            <a:extLst>
              <a:ext uri="{FF2B5EF4-FFF2-40B4-BE49-F238E27FC236}">
                <a16:creationId xmlns:a16="http://schemas.microsoft.com/office/drawing/2014/main" id="{67B2970A-9FB9-0F4E-8EE2-013F8DA1FDDF}"/>
              </a:ext>
            </a:extLst>
          </p:cNvPr>
          <p:cNvSpPr>
            <a:spLocks noGrp="1"/>
          </p:cNvSpPr>
          <p:nvPr>
            <p:ph sz="half" idx="1"/>
          </p:nvPr>
        </p:nvSpPr>
        <p:spPr>
          <a:xfrm>
            <a:off x="4852219" y="2014194"/>
            <a:ext cx="2487561" cy="3749040"/>
          </a:xfrm>
        </p:spPr>
        <p:txBody>
          <a:bodyPr/>
          <a:lstStyle/>
          <a:p>
            <a:pPr marL="342900" indent="-342900">
              <a:buFont typeface="+mj-lt"/>
              <a:buAutoNum type="alphaUcPeriod"/>
            </a:pPr>
            <a:r>
              <a:rPr lang="nl-BE" sz="2800" dirty="0"/>
              <a:t>Zakat </a:t>
            </a:r>
          </a:p>
          <a:p>
            <a:pPr marL="342900" indent="-342900">
              <a:buFont typeface="+mj-lt"/>
              <a:buAutoNum type="alphaUcPeriod"/>
            </a:pPr>
            <a:r>
              <a:rPr lang="nl-BE" sz="2800" dirty="0"/>
              <a:t>Sjahada</a:t>
            </a:r>
          </a:p>
          <a:p>
            <a:pPr marL="342900" indent="-342900">
              <a:buFont typeface="+mj-lt"/>
              <a:buAutoNum type="alphaUcPeriod"/>
            </a:pPr>
            <a:r>
              <a:rPr lang="nl-BE" sz="2800" dirty="0"/>
              <a:t>Presat </a:t>
            </a:r>
          </a:p>
          <a:p>
            <a:pPr marL="342900" indent="-342900">
              <a:buFont typeface="+mj-lt"/>
              <a:buAutoNum type="alphaUcPeriod"/>
            </a:pPr>
            <a:endParaRPr lang="nl-BE" dirty="0"/>
          </a:p>
        </p:txBody>
      </p:sp>
      <p:pic>
        <p:nvPicPr>
          <p:cNvPr id="6" name="Afbeelding 5" descr="Afbeelding met tekening, teken&#10;&#10;Automatisch gegenereerde beschrijving">
            <a:extLst>
              <a:ext uri="{FF2B5EF4-FFF2-40B4-BE49-F238E27FC236}">
                <a16:creationId xmlns:a16="http://schemas.microsoft.com/office/drawing/2014/main" id="{6D6DC7B1-9462-6748-8B41-38ECE67CA9B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450257" y="4468759"/>
            <a:ext cx="1643278" cy="1629697"/>
          </a:xfrm>
          <a:prstGeom prst="rect">
            <a:avLst/>
          </a:prstGeom>
        </p:spPr>
      </p:pic>
      <p:sp>
        <p:nvSpPr>
          <p:cNvPr id="7" name="Tekstvak 6">
            <a:extLst>
              <a:ext uri="{FF2B5EF4-FFF2-40B4-BE49-F238E27FC236}">
                <a16:creationId xmlns:a16="http://schemas.microsoft.com/office/drawing/2014/main" id="{60D66845-7DAD-6045-B1A5-F9721B5A740B}"/>
              </a:ext>
            </a:extLst>
          </p:cNvPr>
          <p:cNvSpPr txBox="1"/>
          <p:nvPr/>
        </p:nvSpPr>
        <p:spPr>
          <a:xfrm>
            <a:off x="3377381" y="5043948"/>
            <a:ext cx="5033470" cy="523220"/>
          </a:xfrm>
          <a:prstGeom prst="rect">
            <a:avLst/>
          </a:prstGeom>
          <a:noFill/>
        </p:spPr>
        <p:txBody>
          <a:bodyPr wrap="square" rtlCol="0">
            <a:spAutoFit/>
          </a:bodyPr>
          <a:lstStyle/>
          <a:p>
            <a:r>
              <a:rPr lang="nl-BE" sz="2800" dirty="0">
                <a:solidFill>
                  <a:srgbClr val="00B050"/>
                </a:solidFill>
              </a:rPr>
              <a:t>C. Presat </a:t>
            </a:r>
          </a:p>
        </p:txBody>
      </p:sp>
      <p:pic>
        <p:nvPicPr>
          <p:cNvPr id="14" name="Afbeelding 13" descr="Afbeelding met teken, tekening, voedsel&#10;&#10;Automatisch gegenereerde beschrijving">
            <a:extLst>
              <a:ext uri="{FF2B5EF4-FFF2-40B4-BE49-F238E27FC236}">
                <a16:creationId xmlns:a16="http://schemas.microsoft.com/office/drawing/2014/main" id="{12E18F12-1A2C-8045-BDC5-B87BF593A456}"/>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8410851" y="2014194"/>
            <a:ext cx="3097378" cy="1548689"/>
          </a:xfrm>
          <a:prstGeom prst="rect">
            <a:avLst/>
          </a:prstGeom>
        </p:spPr>
      </p:pic>
    </p:spTree>
    <p:extLst>
      <p:ext uri="{BB962C8B-B14F-4D97-AF65-F5344CB8AC3E}">
        <p14:creationId xmlns:p14="http://schemas.microsoft.com/office/powerpoint/2010/main" val="3106534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1B7B15-F736-434D-BA92-F0E9257B4FF9}"/>
              </a:ext>
            </a:extLst>
          </p:cNvPr>
          <p:cNvSpPr>
            <a:spLocks noGrp="1"/>
          </p:cNvSpPr>
          <p:nvPr>
            <p:ph type="title"/>
          </p:nvPr>
        </p:nvSpPr>
        <p:spPr/>
        <p:txBody>
          <a:bodyPr>
            <a:normAutofit fontScale="90000"/>
          </a:bodyPr>
          <a:lstStyle/>
          <a:p>
            <a:r>
              <a:rPr lang="nl-BE" dirty="0"/>
              <a:t>Vraag 3: Het </a:t>
            </a:r>
            <a:r>
              <a:rPr lang="nl-BE" b="1" dirty="0"/>
              <a:t>vasten</a:t>
            </a:r>
            <a:r>
              <a:rPr lang="nl-BE" dirty="0"/>
              <a:t> is één van de 5 leefregels van de islam. Wat is daar de Arabische naam voor?</a:t>
            </a:r>
          </a:p>
        </p:txBody>
      </p:sp>
      <p:sp>
        <p:nvSpPr>
          <p:cNvPr id="3" name="Tijdelijke aanduiding voor inhoud 2">
            <a:extLst>
              <a:ext uri="{FF2B5EF4-FFF2-40B4-BE49-F238E27FC236}">
                <a16:creationId xmlns:a16="http://schemas.microsoft.com/office/drawing/2014/main" id="{F61C1317-1FD8-B943-BF2B-4C97769F1F3B}"/>
              </a:ext>
            </a:extLst>
          </p:cNvPr>
          <p:cNvSpPr>
            <a:spLocks noGrp="1"/>
          </p:cNvSpPr>
          <p:nvPr>
            <p:ph sz="half" idx="1"/>
          </p:nvPr>
        </p:nvSpPr>
        <p:spPr>
          <a:xfrm>
            <a:off x="4925961" y="2466366"/>
            <a:ext cx="2340077" cy="3749040"/>
          </a:xfrm>
        </p:spPr>
        <p:txBody>
          <a:bodyPr>
            <a:normAutofit/>
          </a:bodyPr>
          <a:lstStyle/>
          <a:p>
            <a:pPr marL="342900" indent="-342900">
              <a:buFont typeface="+mj-lt"/>
              <a:buAutoNum type="alphaUcPeriod"/>
            </a:pPr>
            <a:r>
              <a:rPr lang="nl-BE" sz="2800" dirty="0"/>
              <a:t>Sawm </a:t>
            </a:r>
          </a:p>
          <a:p>
            <a:pPr marL="342900" indent="-342900">
              <a:buFont typeface="+mj-lt"/>
              <a:buAutoNum type="alphaUcPeriod"/>
            </a:pPr>
            <a:r>
              <a:rPr lang="nl-BE" sz="2800" dirty="0"/>
              <a:t>Salat </a:t>
            </a:r>
          </a:p>
          <a:p>
            <a:pPr marL="342900" indent="-342900">
              <a:buFont typeface="+mj-lt"/>
              <a:buAutoNum type="alphaUcPeriod"/>
            </a:pPr>
            <a:r>
              <a:rPr lang="nl-BE" sz="2800" dirty="0"/>
              <a:t>Hadj </a:t>
            </a:r>
          </a:p>
        </p:txBody>
      </p:sp>
      <p:pic>
        <p:nvPicPr>
          <p:cNvPr id="6" name="Afbeelding 5" descr="Afbeelding met tekening, teken&#10;&#10;Automatisch gegenereerde beschrijving">
            <a:extLst>
              <a:ext uri="{FF2B5EF4-FFF2-40B4-BE49-F238E27FC236}">
                <a16:creationId xmlns:a16="http://schemas.microsoft.com/office/drawing/2014/main" id="{85825166-B686-9241-8C80-22300CC2708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125793" y="3996812"/>
            <a:ext cx="2059674" cy="2042652"/>
          </a:xfrm>
          <a:prstGeom prst="rect">
            <a:avLst/>
          </a:prstGeom>
        </p:spPr>
      </p:pic>
      <p:sp>
        <p:nvSpPr>
          <p:cNvPr id="7" name="Tekstvak 6">
            <a:extLst>
              <a:ext uri="{FF2B5EF4-FFF2-40B4-BE49-F238E27FC236}">
                <a16:creationId xmlns:a16="http://schemas.microsoft.com/office/drawing/2014/main" id="{E4867675-8625-5246-927E-0F0552B1B6E5}"/>
              </a:ext>
            </a:extLst>
          </p:cNvPr>
          <p:cNvSpPr txBox="1"/>
          <p:nvPr/>
        </p:nvSpPr>
        <p:spPr>
          <a:xfrm>
            <a:off x="3185468" y="5018138"/>
            <a:ext cx="3038352" cy="523220"/>
          </a:xfrm>
          <a:prstGeom prst="rect">
            <a:avLst/>
          </a:prstGeom>
          <a:noFill/>
        </p:spPr>
        <p:txBody>
          <a:bodyPr wrap="square" rtlCol="0">
            <a:spAutoFit/>
          </a:bodyPr>
          <a:lstStyle/>
          <a:p>
            <a:r>
              <a:rPr lang="nl-BE" sz="2800" dirty="0">
                <a:solidFill>
                  <a:srgbClr val="00B050"/>
                </a:solidFill>
              </a:rPr>
              <a:t>A. Sawm = Vasten </a:t>
            </a:r>
          </a:p>
        </p:txBody>
      </p:sp>
      <p:pic>
        <p:nvPicPr>
          <p:cNvPr id="12" name="Afbeelding 11">
            <a:extLst>
              <a:ext uri="{FF2B5EF4-FFF2-40B4-BE49-F238E27FC236}">
                <a16:creationId xmlns:a16="http://schemas.microsoft.com/office/drawing/2014/main" id="{C0D5769B-9CE0-0E47-BC5B-C1E6E433B150}"/>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8149713" y="1842024"/>
            <a:ext cx="3156207" cy="3749040"/>
          </a:xfrm>
          <a:prstGeom prst="rect">
            <a:avLst/>
          </a:prstGeom>
        </p:spPr>
      </p:pic>
    </p:spTree>
    <p:extLst>
      <p:ext uri="{BB962C8B-B14F-4D97-AF65-F5344CB8AC3E}">
        <p14:creationId xmlns:p14="http://schemas.microsoft.com/office/powerpoint/2010/main" val="2109144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
      <a:dk1>
        <a:srgbClr val="000000"/>
      </a:dk1>
      <a:lt1>
        <a:srgbClr val="FFFFFF"/>
      </a:lt1>
      <a:dk2>
        <a:srgbClr val="41242D"/>
      </a:dk2>
      <a:lt2>
        <a:srgbClr val="E2E2E8"/>
      </a:lt2>
      <a:accent1>
        <a:srgbClr val="A5A27D"/>
      </a:accent1>
      <a:accent2>
        <a:srgbClr val="B79A7A"/>
      </a:accent2>
      <a:accent3>
        <a:srgbClr val="C2948F"/>
      </a:accent3>
      <a:accent4>
        <a:srgbClr val="BA7F91"/>
      </a:accent4>
      <a:accent5>
        <a:srgbClr val="C390B5"/>
      </a:accent5>
      <a:accent6>
        <a:srgbClr val="B17FBA"/>
      </a:accent6>
      <a:hlink>
        <a:srgbClr val="6D71B0"/>
      </a:hlink>
      <a:folHlink>
        <a:srgbClr val="7F7F7F"/>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ffice_42167457_TF89747358" id="{943EB185-2037-4A16-9108-BA861E15E395}" vid="{EDED31C1-84D6-4A6E-A68F-44AFE4274451}"/>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677D7B3F4A2D04488A98BA5E7E6AB39" ma:contentTypeVersion="7" ma:contentTypeDescription="Een nieuw document maken." ma:contentTypeScope="" ma:versionID="885b0b644e1ef3b884bd901610dfcddb">
  <xsd:schema xmlns:xsd="http://www.w3.org/2001/XMLSchema" xmlns:xs="http://www.w3.org/2001/XMLSchema" xmlns:p="http://schemas.microsoft.com/office/2006/metadata/properties" xmlns:ns2="14210480-987e-480f-9ed3-ec05579fc9d4" targetNamespace="http://schemas.microsoft.com/office/2006/metadata/properties" ma:root="true" ma:fieldsID="694e8ddbba1f2ec26bce37bde2adba8f" ns2:_="">
    <xsd:import namespace="14210480-987e-480f-9ed3-ec05579fc9d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210480-987e-480f-9ed3-ec05579fc9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243E30-12F4-4BE3-B27D-23AB115E9D1F}">
  <ds:schemaRefs>
    <ds:schemaRef ds:uri="http://schemas.microsoft.com/sharepoint/v3/contenttype/forms"/>
  </ds:schemaRefs>
</ds:datastoreItem>
</file>

<file path=customXml/itemProps2.xml><?xml version="1.0" encoding="utf-8"?>
<ds:datastoreItem xmlns:ds="http://schemas.openxmlformats.org/officeDocument/2006/customXml" ds:itemID="{2F5E4A76-0180-4CD0-B081-82F74A336136}">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22CB6E7-E76C-498A-820F-26F8EE830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210480-987e-480f-9ed3-ec05579fc9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799</Words>
  <Application>Microsoft Office PowerPoint</Application>
  <PresentationFormat>Breedbeeld</PresentationFormat>
  <Paragraphs>109</Paragraphs>
  <Slides>19</Slides>
  <Notes>5</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19</vt:i4>
      </vt:variant>
    </vt:vector>
  </HeadingPairs>
  <TitlesOfParts>
    <vt:vector size="22" baseType="lpstr">
      <vt:lpstr>Calibri</vt:lpstr>
      <vt:lpstr>Garamond</vt:lpstr>
      <vt:lpstr>SavonVTI</vt:lpstr>
      <vt:lpstr>De ramadan</vt:lpstr>
      <vt:lpstr>Wat leren we vandaag? </vt:lpstr>
      <vt:lpstr>PowerPoint-presentatie</vt:lpstr>
      <vt:lpstr>Wanneer? </vt:lpstr>
      <vt:lpstr>Hoe? </vt:lpstr>
      <vt:lpstr>Quiz: Wat weet je van de ramadan? </vt:lpstr>
      <vt:lpstr>Vraag 1: Hoe noemen we de 5 leefregels van de islam? </vt:lpstr>
      <vt:lpstr>Vraag 2: Wat hoor NIET bij de 5 leefregels van de islam? </vt:lpstr>
      <vt:lpstr>Vraag 3: Het vasten is één van de 5 leefregels van de islam. Wat is daar de Arabische naam voor?</vt:lpstr>
      <vt:lpstr>Vraag 4: In welke maand van de islamitische kalender vindt de ramadan plaats?</vt:lpstr>
      <vt:lpstr>Vraag 5: Niet iedereen moet mee doen aan de ramadan. Welke mensen moeten niet meedoen?</vt:lpstr>
      <vt:lpstr>Vraag 6: Tijdens de ramadan wordt er gevast tussen zonsopkomst en zonsondergang. Hoe heet de maaltijd vlak voor zonsopkomst?</vt:lpstr>
      <vt:lpstr>Vraag 7: Tijdens de ramadan wordt er gevast tussen zonsopkomst en zonsondergang. Hoe heet de maaltijd die gegeten wordt na het avondgebed?</vt:lpstr>
      <vt:lpstr>Vraag 8: De ramadan eindigt met een feest. Wat is de Nederlandse naam voor dit feest? </vt:lpstr>
      <vt:lpstr>Vraag 9: Ken je de ook de Arabische naam voor het suikerfeest? </vt:lpstr>
      <vt:lpstr>Vraag 10: De eerste dag van de saum (vasten), wensen de moslims elkaar geluk met het beleven van de vasten. Wat zeggen ze?  </vt:lpstr>
      <vt:lpstr>Ramadan Moebarak </vt:lpstr>
      <vt:lpstr>Voorbeeld </vt:lpstr>
      <vt:lpstr>Opdracht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ramadan</dc:title>
  <dc:creator/>
  <cp:lastModifiedBy/>
  <cp:revision>2</cp:revision>
  <dcterms:created xsi:type="dcterms:W3CDTF">2020-04-20T09:18:44Z</dcterms:created>
  <dcterms:modified xsi:type="dcterms:W3CDTF">2020-05-02T19:36:39Z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0x010100F677D7B3F4A2D04488A98BA5E7E6AB39</vt:lpwstr>
  </property>
</Properties>
</file>