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4"/>
  </p:sldMasterIdLst>
  <p:notesMasterIdLst>
    <p:notesMasterId r:id="rId34"/>
  </p:notesMasterIdLst>
  <p:sldIdLst>
    <p:sldId id="256" r:id="rId5"/>
    <p:sldId id="355" r:id="rId6"/>
    <p:sldId id="259" r:id="rId7"/>
    <p:sldId id="342" r:id="rId8"/>
    <p:sldId id="343" r:id="rId9"/>
    <p:sldId id="344" r:id="rId10"/>
    <p:sldId id="305" r:id="rId11"/>
    <p:sldId id="306" r:id="rId12"/>
    <p:sldId id="307" r:id="rId13"/>
    <p:sldId id="351" r:id="rId14"/>
    <p:sldId id="345" r:id="rId15"/>
    <p:sldId id="309" r:id="rId16"/>
    <p:sldId id="310" r:id="rId17"/>
    <p:sldId id="311" r:id="rId18"/>
    <p:sldId id="341" r:id="rId19"/>
    <p:sldId id="346" r:id="rId20"/>
    <p:sldId id="314" r:id="rId21"/>
    <p:sldId id="349" r:id="rId22"/>
    <p:sldId id="315" r:id="rId23"/>
    <p:sldId id="316" r:id="rId24"/>
    <p:sldId id="352" r:id="rId25"/>
    <p:sldId id="353" r:id="rId26"/>
    <p:sldId id="347" r:id="rId27"/>
    <p:sldId id="317" r:id="rId28"/>
    <p:sldId id="318" r:id="rId29"/>
    <p:sldId id="348" r:id="rId30"/>
    <p:sldId id="320" r:id="rId31"/>
    <p:sldId id="321" r:id="rId32"/>
    <p:sldId id="354"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Comfortaa" panose="020B0604020202020204" charset="0"/>
      <p:regular r:id="rId39"/>
      <p:bold r:id="rId40"/>
    </p:embeddedFont>
    <p:embeddedFont>
      <p:font typeface="Comfortaa Regular" panose="020B0604020202020204" charset="0"/>
      <p:regular r:id="rId41"/>
      <p:bold r:id="rId42"/>
    </p:embeddedFont>
    <p:embeddedFont>
      <p:font typeface="Permanent Marker"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ce Gevers" initials="JG" lastIdx="1" clrIdx="0">
    <p:extLst>
      <p:ext uri="{19B8F6BF-5375-455C-9EA6-DF929625EA0E}">
        <p15:presenceInfo xmlns:p15="http://schemas.microsoft.com/office/powerpoint/2012/main" userId="7d809361743a945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A6D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FCE98B-7E5A-4B81-AF12-C6AFFB8245E4}">
  <a:tblStyle styleId="{50FCE98B-7E5A-4B81-AF12-C6AFFB8245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6" autoAdjust="0"/>
    <p:restoredTop sz="77233" autoAdjust="0"/>
  </p:normalViewPr>
  <p:slideViewPr>
    <p:cSldViewPr snapToGrid="0">
      <p:cViewPr varScale="1">
        <p:scale>
          <a:sx n="83" d="100"/>
          <a:sy n="83"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1F140-89CA-4D54-9699-030D76608DB8}"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nl-BE"/>
        </a:p>
      </dgm:t>
    </dgm:pt>
    <dgm:pt modelId="{5D816348-75F4-45CC-82C5-C53FD07CC502}">
      <dgm:prSet phldrT="[Tekst]"/>
      <dgm:spPr/>
      <dgm:t>
        <a:bodyPr/>
        <a:lstStyle/>
        <a:p>
          <a:r>
            <a:rPr lang="nl-BE" dirty="0"/>
            <a:t>voorurine in het nierbuisje</a:t>
          </a:r>
        </a:p>
      </dgm:t>
    </dgm:pt>
    <dgm:pt modelId="{685AAC63-B598-40AE-A5CC-9A307B554C0B}" type="parTrans" cxnId="{AD5116B6-AB5F-4F6B-A48B-C5428E4F94A4}">
      <dgm:prSet/>
      <dgm:spPr/>
      <dgm:t>
        <a:bodyPr/>
        <a:lstStyle/>
        <a:p>
          <a:endParaRPr lang="nl-BE"/>
        </a:p>
      </dgm:t>
    </dgm:pt>
    <dgm:pt modelId="{EFE085C6-070A-4C04-B8A8-AE4EDD2C1CA7}" type="sibTrans" cxnId="{AD5116B6-AB5F-4F6B-A48B-C5428E4F94A4}">
      <dgm:prSet/>
      <dgm:spPr/>
      <dgm:t>
        <a:bodyPr/>
        <a:lstStyle/>
        <a:p>
          <a:endParaRPr lang="nl-BE"/>
        </a:p>
      </dgm:t>
    </dgm:pt>
    <dgm:pt modelId="{B288128F-5202-468E-842C-9ADBBCCE529E}">
      <dgm:prSet phldrT="[Tekst]"/>
      <dgm:spPr/>
      <dgm:t>
        <a:bodyPr/>
        <a:lstStyle/>
        <a:p>
          <a:r>
            <a:rPr lang="nl-BE" dirty="0"/>
            <a:t>reabsorptie van water en andere nuttige stoffen uit voorurine naar het bloed</a:t>
          </a:r>
        </a:p>
      </dgm:t>
    </dgm:pt>
    <dgm:pt modelId="{27BC885A-B8E9-4B4E-907C-7F1315FA4AA0}" type="parTrans" cxnId="{184FC90E-A4DF-4356-8854-A87B2D3FC7FE}">
      <dgm:prSet/>
      <dgm:spPr/>
      <dgm:t>
        <a:bodyPr/>
        <a:lstStyle/>
        <a:p>
          <a:endParaRPr lang="nl-BE"/>
        </a:p>
      </dgm:t>
    </dgm:pt>
    <dgm:pt modelId="{66E58435-2F4B-4B10-A6EA-33C8EA75EED4}" type="sibTrans" cxnId="{184FC90E-A4DF-4356-8854-A87B2D3FC7FE}">
      <dgm:prSet/>
      <dgm:spPr/>
      <dgm:t>
        <a:bodyPr/>
        <a:lstStyle/>
        <a:p>
          <a:endParaRPr lang="nl-BE"/>
        </a:p>
      </dgm:t>
    </dgm:pt>
    <dgm:pt modelId="{EF175317-38EB-4D1F-951F-862AD4630AAA}">
      <dgm:prSet phldrT="[Tekst]"/>
      <dgm:spPr/>
      <dgm:t>
        <a:bodyPr/>
        <a:lstStyle/>
        <a:p>
          <a:r>
            <a:rPr lang="nl-BE" dirty="0"/>
            <a:t>afvalstoffen uit het bloed naar het nierkapsel </a:t>
          </a:r>
        </a:p>
      </dgm:t>
    </dgm:pt>
    <dgm:pt modelId="{D6C25568-1712-437D-BC8A-04036497A86C}" type="sibTrans" cxnId="{5B53755D-590A-40FD-90E0-6156518AB0D4}">
      <dgm:prSet/>
      <dgm:spPr/>
      <dgm:t>
        <a:bodyPr/>
        <a:lstStyle/>
        <a:p>
          <a:endParaRPr lang="nl-BE"/>
        </a:p>
      </dgm:t>
    </dgm:pt>
    <dgm:pt modelId="{66E259AB-E855-44FB-A33A-068AEA3D9264}" type="parTrans" cxnId="{5B53755D-590A-40FD-90E0-6156518AB0D4}">
      <dgm:prSet/>
      <dgm:spPr/>
      <dgm:t>
        <a:bodyPr/>
        <a:lstStyle/>
        <a:p>
          <a:endParaRPr lang="nl-BE"/>
        </a:p>
      </dgm:t>
    </dgm:pt>
    <dgm:pt modelId="{A81BBFA3-BE38-405D-88E8-BFE6BE7B5700}">
      <dgm:prSet phldrT="[Tekst]"/>
      <dgm:spPr/>
      <dgm:t>
        <a:bodyPr/>
        <a:lstStyle/>
        <a:p>
          <a:r>
            <a:rPr lang="nl-BE" dirty="0"/>
            <a:t>filtraat = voorurine in nierkapsel</a:t>
          </a:r>
        </a:p>
      </dgm:t>
    </dgm:pt>
    <dgm:pt modelId="{EC4C37E2-D0EE-4C5C-9F75-F9F0FA0A75F4}" type="sibTrans" cxnId="{A3E7D9EE-73B5-4742-9DE7-D3482900B9B6}">
      <dgm:prSet/>
      <dgm:spPr/>
      <dgm:t>
        <a:bodyPr/>
        <a:lstStyle/>
        <a:p>
          <a:endParaRPr lang="nl-BE"/>
        </a:p>
      </dgm:t>
    </dgm:pt>
    <dgm:pt modelId="{56DA4543-D8C4-4E24-BD87-3F213502FCB9}" type="parTrans" cxnId="{A3E7D9EE-73B5-4742-9DE7-D3482900B9B6}">
      <dgm:prSet/>
      <dgm:spPr/>
      <dgm:t>
        <a:bodyPr/>
        <a:lstStyle/>
        <a:p>
          <a:endParaRPr lang="nl-BE"/>
        </a:p>
      </dgm:t>
    </dgm:pt>
    <dgm:pt modelId="{BB24A219-B3B5-4DB5-A3F5-964218194018}">
      <dgm:prSet phldrT="[Tekst]"/>
      <dgm:spPr/>
      <dgm:t>
        <a:bodyPr/>
        <a:lstStyle/>
        <a:p>
          <a:r>
            <a:rPr lang="nl-BE" dirty="0"/>
            <a:t>uitscheiding van urine door de urinebuis</a:t>
          </a:r>
        </a:p>
      </dgm:t>
    </dgm:pt>
    <dgm:pt modelId="{69D9607A-DAB1-4425-9D27-BE80D13C156C}" type="parTrans" cxnId="{794DD430-51FF-4367-B914-84AA7793FF2D}">
      <dgm:prSet/>
      <dgm:spPr/>
      <dgm:t>
        <a:bodyPr/>
        <a:lstStyle/>
        <a:p>
          <a:endParaRPr lang="nl-BE"/>
        </a:p>
      </dgm:t>
    </dgm:pt>
    <dgm:pt modelId="{D64E88E9-2F53-4873-858E-9D31F9DBDE1C}" type="sibTrans" cxnId="{794DD430-51FF-4367-B914-84AA7793FF2D}">
      <dgm:prSet/>
      <dgm:spPr/>
      <dgm:t>
        <a:bodyPr/>
        <a:lstStyle/>
        <a:p>
          <a:endParaRPr lang="nl-BE"/>
        </a:p>
      </dgm:t>
    </dgm:pt>
    <dgm:pt modelId="{F21CD1A1-31B2-4739-BBD2-EC6C1F79D174}">
      <dgm:prSet phldrT="[Tekst]"/>
      <dgm:spPr/>
      <dgm:t>
        <a:bodyPr/>
        <a:lstStyle/>
        <a:p>
          <a:r>
            <a:rPr lang="nl-BE" dirty="0"/>
            <a:t>urine naar verzamelbuis </a:t>
          </a:r>
          <a:r>
            <a:rPr lang="nl-BE" dirty="0">
              <a:sym typeface="Wingdings" panose="05000000000000000000" pitchFamily="2" charset="2"/>
            </a:rPr>
            <a:t> </a:t>
          </a:r>
          <a:r>
            <a:rPr lang="nl-BE" dirty="0"/>
            <a:t>naar urineleider </a:t>
          </a:r>
          <a:r>
            <a:rPr lang="nl-BE" dirty="0">
              <a:sym typeface="Wingdings" panose="05000000000000000000" pitchFamily="2" charset="2"/>
            </a:rPr>
            <a:t></a:t>
          </a:r>
          <a:r>
            <a:rPr lang="nl-BE" dirty="0"/>
            <a:t> naar blaas</a:t>
          </a:r>
        </a:p>
      </dgm:t>
    </dgm:pt>
    <dgm:pt modelId="{40D08750-B2EE-43E7-9815-6389B8FAA7ED}" type="parTrans" cxnId="{8C26FF5F-C52C-429D-9906-DC004BBF9D8C}">
      <dgm:prSet/>
      <dgm:spPr/>
      <dgm:t>
        <a:bodyPr/>
        <a:lstStyle/>
        <a:p>
          <a:endParaRPr lang="nl-BE"/>
        </a:p>
      </dgm:t>
    </dgm:pt>
    <dgm:pt modelId="{5E3393E1-3B17-4115-8475-05F7616A66C7}" type="sibTrans" cxnId="{8C26FF5F-C52C-429D-9906-DC004BBF9D8C}">
      <dgm:prSet/>
      <dgm:spPr/>
      <dgm:t>
        <a:bodyPr/>
        <a:lstStyle/>
        <a:p>
          <a:endParaRPr lang="nl-BE"/>
        </a:p>
      </dgm:t>
    </dgm:pt>
    <dgm:pt modelId="{6D2B96F0-0EE0-49B2-9B7B-6E11B0CCBD68}" type="pres">
      <dgm:prSet presAssocID="{5301F140-89CA-4D54-9699-030D76608DB8}" presName="diagram" presStyleCnt="0">
        <dgm:presLayoutVars>
          <dgm:dir/>
          <dgm:resizeHandles val="exact"/>
        </dgm:presLayoutVars>
      </dgm:prSet>
      <dgm:spPr/>
    </dgm:pt>
    <dgm:pt modelId="{8DBFF983-0C95-430C-BE50-6FFD7739B760}" type="pres">
      <dgm:prSet presAssocID="{EF175317-38EB-4D1F-951F-862AD4630AAA}" presName="node" presStyleLbl="node1" presStyleIdx="0" presStyleCnt="6">
        <dgm:presLayoutVars>
          <dgm:bulletEnabled val="1"/>
        </dgm:presLayoutVars>
      </dgm:prSet>
      <dgm:spPr/>
    </dgm:pt>
    <dgm:pt modelId="{4317028B-3CB8-44A0-8979-00957C21A35A}" type="pres">
      <dgm:prSet presAssocID="{D6C25568-1712-437D-BC8A-04036497A86C}" presName="sibTrans" presStyleLbl="sibTrans2D1" presStyleIdx="0" presStyleCnt="5"/>
      <dgm:spPr/>
    </dgm:pt>
    <dgm:pt modelId="{EC021C68-56B0-41A8-ABE7-C5175103376B}" type="pres">
      <dgm:prSet presAssocID="{D6C25568-1712-437D-BC8A-04036497A86C}" presName="connectorText" presStyleLbl="sibTrans2D1" presStyleIdx="0" presStyleCnt="5"/>
      <dgm:spPr/>
    </dgm:pt>
    <dgm:pt modelId="{574C0650-E142-441A-9ECC-3222325A03D8}" type="pres">
      <dgm:prSet presAssocID="{A81BBFA3-BE38-405D-88E8-BFE6BE7B5700}" presName="node" presStyleLbl="node1" presStyleIdx="1" presStyleCnt="6">
        <dgm:presLayoutVars>
          <dgm:bulletEnabled val="1"/>
        </dgm:presLayoutVars>
      </dgm:prSet>
      <dgm:spPr/>
    </dgm:pt>
    <dgm:pt modelId="{8551858A-A612-4993-978E-4E4AC7DB635D}" type="pres">
      <dgm:prSet presAssocID="{EC4C37E2-D0EE-4C5C-9F75-F9F0FA0A75F4}" presName="sibTrans" presStyleLbl="sibTrans2D1" presStyleIdx="1" presStyleCnt="5"/>
      <dgm:spPr/>
    </dgm:pt>
    <dgm:pt modelId="{963ADE75-CE13-417B-BBAA-CF955814CAD1}" type="pres">
      <dgm:prSet presAssocID="{EC4C37E2-D0EE-4C5C-9F75-F9F0FA0A75F4}" presName="connectorText" presStyleLbl="sibTrans2D1" presStyleIdx="1" presStyleCnt="5"/>
      <dgm:spPr/>
    </dgm:pt>
    <dgm:pt modelId="{C5234A60-4764-4D0F-8E66-EC3023BBC689}" type="pres">
      <dgm:prSet presAssocID="{5D816348-75F4-45CC-82C5-C53FD07CC502}" presName="node" presStyleLbl="node1" presStyleIdx="2" presStyleCnt="6">
        <dgm:presLayoutVars>
          <dgm:bulletEnabled val="1"/>
        </dgm:presLayoutVars>
      </dgm:prSet>
      <dgm:spPr/>
    </dgm:pt>
    <dgm:pt modelId="{A05A757C-B6E1-452D-9876-FB0162BF52C3}" type="pres">
      <dgm:prSet presAssocID="{EFE085C6-070A-4C04-B8A8-AE4EDD2C1CA7}" presName="sibTrans" presStyleLbl="sibTrans2D1" presStyleIdx="2" presStyleCnt="5"/>
      <dgm:spPr/>
    </dgm:pt>
    <dgm:pt modelId="{607706D9-489F-46B5-B61A-2EFDD5DE2D12}" type="pres">
      <dgm:prSet presAssocID="{EFE085C6-070A-4C04-B8A8-AE4EDD2C1CA7}" presName="connectorText" presStyleLbl="sibTrans2D1" presStyleIdx="2" presStyleCnt="5"/>
      <dgm:spPr/>
    </dgm:pt>
    <dgm:pt modelId="{AB17B38B-6606-443D-9CDC-55A34C22F96E}" type="pres">
      <dgm:prSet presAssocID="{B288128F-5202-468E-842C-9ADBBCCE529E}" presName="node" presStyleLbl="node1" presStyleIdx="3" presStyleCnt="6">
        <dgm:presLayoutVars>
          <dgm:bulletEnabled val="1"/>
        </dgm:presLayoutVars>
      </dgm:prSet>
      <dgm:spPr/>
    </dgm:pt>
    <dgm:pt modelId="{D71C4507-D33F-46E9-B9EE-30C33813DC78}" type="pres">
      <dgm:prSet presAssocID="{66E58435-2F4B-4B10-A6EA-33C8EA75EED4}" presName="sibTrans" presStyleLbl="sibTrans2D1" presStyleIdx="3" presStyleCnt="5"/>
      <dgm:spPr/>
    </dgm:pt>
    <dgm:pt modelId="{9E054AF4-0D65-4954-AAAD-2BF39C37F0ED}" type="pres">
      <dgm:prSet presAssocID="{66E58435-2F4B-4B10-A6EA-33C8EA75EED4}" presName="connectorText" presStyleLbl="sibTrans2D1" presStyleIdx="3" presStyleCnt="5"/>
      <dgm:spPr/>
    </dgm:pt>
    <dgm:pt modelId="{0D099954-4264-4C98-BA26-967EBAD73FEE}" type="pres">
      <dgm:prSet presAssocID="{F21CD1A1-31B2-4739-BBD2-EC6C1F79D174}" presName="node" presStyleLbl="node1" presStyleIdx="4" presStyleCnt="6">
        <dgm:presLayoutVars>
          <dgm:bulletEnabled val="1"/>
        </dgm:presLayoutVars>
      </dgm:prSet>
      <dgm:spPr/>
    </dgm:pt>
    <dgm:pt modelId="{AA0018B0-8511-44D0-886A-8A5DDC52848E}" type="pres">
      <dgm:prSet presAssocID="{5E3393E1-3B17-4115-8475-05F7616A66C7}" presName="sibTrans" presStyleLbl="sibTrans2D1" presStyleIdx="4" presStyleCnt="5"/>
      <dgm:spPr/>
    </dgm:pt>
    <dgm:pt modelId="{EFDE307D-1E06-4C70-8939-11D415885B4C}" type="pres">
      <dgm:prSet presAssocID="{5E3393E1-3B17-4115-8475-05F7616A66C7}" presName="connectorText" presStyleLbl="sibTrans2D1" presStyleIdx="4" presStyleCnt="5"/>
      <dgm:spPr/>
    </dgm:pt>
    <dgm:pt modelId="{D9CFDDB0-E809-4CDF-992A-90C6D69BA1E2}" type="pres">
      <dgm:prSet presAssocID="{BB24A219-B3B5-4DB5-A3F5-964218194018}" presName="node" presStyleLbl="node1" presStyleIdx="5" presStyleCnt="6">
        <dgm:presLayoutVars>
          <dgm:bulletEnabled val="1"/>
        </dgm:presLayoutVars>
      </dgm:prSet>
      <dgm:spPr/>
    </dgm:pt>
  </dgm:ptLst>
  <dgm:cxnLst>
    <dgm:cxn modelId="{92967B00-CBAD-47AD-AD9A-F0DC8B38712A}" type="presOf" srcId="{EF175317-38EB-4D1F-951F-862AD4630AAA}" destId="{8DBFF983-0C95-430C-BE50-6FFD7739B760}" srcOrd="0" destOrd="0" presId="urn:microsoft.com/office/officeart/2005/8/layout/process5"/>
    <dgm:cxn modelId="{0D6CA706-3C86-4B26-ABAC-5FF107B92962}" type="presOf" srcId="{5D816348-75F4-45CC-82C5-C53FD07CC502}" destId="{C5234A60-4764-4D0F-8E66-EC3023BBC689}" srcOrd="0" destOrd="0" presId="urn:microsoft.com/office/officeart/2005/8/layout/process5"/>
    <dgm:cxn modelId="{DFEE310D-4469-4765-BE84-032CB1F75D45}" type="presOf" srcId="{BB24A219-B3B5-4DB5-A3F5-964218194018}" destId="{D9CFDDB0-E809-4CDF-992A-90C6D69BA1E2}" srcOrd="0" destOrd="0" presId="urn:microsoft.com/office/officeart/2005/8/layout/process5"/>
    <dgm:cxn modelId="{184FC90E-A4DF-4356-8854-A87B2D3FC7FE}" srcId="{5301F140-89CA-4D54-9699-030D76608DB8}" destId="{B288128F-5202-468E-842C-9ADBBCCE529E}" srcOrd="3" destOrd="0" parTransId="{27BC885A-B8E9-4B4E-907C-7F1315FA4AA0}" sibTransId="{66E58435-2F4B-4B10-A6EA-33C8EA75EED4}"/>
    <dgm:cxn modelId="{7607E213-7068-43B6-9864-2676162D6BD7}" type="presOf" srcId="{A81BBFA3-BE38-405D-88E8-BFE6BE7B5700}" destId="{574C0650-E142-441A-9ECC-3222325A03D8}" srcOrd="0" destOrd="0" presId="urn:microsoft.com/office/officeart/2005/8/layout/process5"/>
    <dgm:cxn modelId="{C172C11B-8695-4D9F-A1EA-607330152A6F}" type="presOf" srcId="{5E3393E1-3B17-4115-8475-05F7616A66C7}" destId="{EFDE307D-1E06-4C70-8939-11D415885B4C}" srcOrd="1" destOrd="0" presId="urn:microsoft.com/office/officeart/2005/8/layout/process5"/>
    <dgm:cxn modelId="{794DD430-51FF-4367-B914-84AA7793FF2D}" srcId="{5301F140-89CA-4D54-9699-030D76608DB8}" destId="{BB24A219-B3B5-4DB5-A3F5-964218194018}" srcOrd="5" destOrd="0" parTransId="{69D9607A-DAB1-4425-9D27-BE80D13C156C}" sibTransId="{D64E88E9-2F53-4873-858E-9D31F9DBDE1C}"/>
    <dgm:cxn modelId="{F406803E-5CF4-48FC-970C-0A6FC43B39EB}" type="presOf" srcId="{F21CD1A1-31B2-4739-BBD2-EC6C1F79D174}" destId="{0D099954-4264-4C98-BA26-967EBAD73FEE}" srcOrd="0" destOrd="0" presId="urn:microsoft.com/office/officeart/2005/8/layout/process5"/>
    <dgm:cxn modelId="{5B53755D-590A-40FD-90E0-6156518AB0D4}" srcId="{5301F140-89CA-4D54-9699-030D76608DB8}" destId="{EF175317-38EB-4D1F-951F-862AD4630AAA}" srcOrd="0" destOrd="0" parTransId="{66E259AB-E855-44FB-A33A-068AEA3D9264}" sibTransId="{D6C25568-1712-437D-BC8A-04036497A86C}"/>
    <dgm:cxn modelId="{2CF5645E-4B5E-4161-A5B1-9426459AE87D}" type="presOf" srcId="{D6C25568-1712-437D-BC8A-04036497A86C}" destId="{4317028B-3CB8-44A0-8979-00957C21A35A}" srcOrd="0" destOrd="0" presId="urn:microsoft.com/office/officeart/2005/8/layout/process5"/>
    <dgm:cxn modelId="{8C26FF5F-C52C-429D-9906-DC004BBF9D8C}" srcId="{5301F140-89CA-4D54-9699-030D76608DB8}" destId="{F21CD1A1-31B2-4739-BBD2-EC6C1F79D174}" srcOrd="4" destOrd="0" parTransId="{40D08750-B2EE-43E7-9815-6389B8FAA7ED}" sibTransId="{5E3393E1-3B17-4115-8475-05F7616A66C7}"/>
    <dgm:cxn modelId="{636FB844-DBCC-41D6-BD47-AE78625AE67F}" type="presOf" srcId="{EFE085C6-070A-4C04-B8A8-AE4EDD2C1CA7}" destId="{607706D9-489F-46B5-B61A-2EFDD5DE2D12}" srcOrd="1" destOrd="0" presId="urn:microsoft.com/office/officeart/2005/8/layout/process5"/>
    <dgm:cxn modelId="{B085007A-0E2A-4C92-943C-1AE5E4E5949E}" type="presOf" srcId="{EC4C37E2-D0EE-4C5C-9F75-F9F0FA0A75F4}" destId="{8551858A-A612-4993-978E-4E4AC7DB635D}" srcOrd="0" destOrd="0" presId="urn:microsoft.com/office/officeart/2005/8/layout/process5"/>
    <dgm:cxn modelId="{EBEDDC8B-57D8-47CC-AD59-FA1AEEFBCC86}" type="presOf" srcId="{5301F140-89CA-4D54-9699-030D76608DB8}" destId="{6D2B96F0-0EE0-49B2-9B7B-6E11B0CCBD68}" srcOrd="0" destOrd="0" presId="urn:microsoft.com/office/officeart/2005/8/layout/process5"/>
    <dgm:cxn modelId="{212651A3-C6DA-41D0-8E91-034727283EE7}" type="presOf" srcId="{66E58435-2F4B-4B10-A6EA-33C8EA75EED4}" destId="{9E054AF4-0D65-4954-AAAD-2BF39C37F0ED}" srcOrd="1" destOrd="0" presId="urn:microsoft.com/office/officeart/2005/8/layout/process5"/>
    <dgm:cxn modelId="{22B97FA8-A902-4FF5-873E-122EF53C4D4B}" type="presOf" srcId="{B288128F-5202-468E-842C-9ADBBCCE529E}" destId="{AB17B38B-6606-443D-9CDC-55A34C22F96E}" srcOrd="0" destOrd="0" presId="urn:microsoft.com/office/officeart/2005/8/layout/process5"/>
    <dgm:cxn modelId="{0A1A7EAA-6EA2-4D3E-BE56-1079EEF3D8F9}" type="presOf" srcId="{D6C25568-1712-437D-BC8A-04036497A86C}" destId="{EC021C68-56B0-41A8-ABE7-C5175103376B}" srcOrd="1" destOrd="0" presId="urn:microsoft.com/office/officeart/2005/8/layout/process5"/>
    <dgm:cxn modelId="{AD5116B6-AB5F-4F6B-A48B-C5428E4F94A4}" srcId="{5301F140-89CA-4D54-9699-030D76608DB8}" destId="{5D816348-75F4-45CC-82C5-C53FD07CC502}" srcOrd="2" destOrd="0" parTransId="{685AAC63-B598-40AE-A5CC-9A307B554C0B}" sibTransId="{EFE085C6-070A-4C04-B8A8-AE4EDD2C1CA7}"/>
    <dgm:cxn modelId="{FD6F63D2-08E9-422D-BD0D-A615656DE24A}" type="presOf" srcId="{EFE085C6-070A-4C04-B8A8-AE4EDD2C1CA7}" destId="{A05A757C-B6E1-452D-9876-FB0162BF52C3}" srcOrd="0" destOrd="0" presId="urn:microsoft.com/office/officeart/2005/8/layout/process5"/>
    <dgm:cxn modelId="{279EDBD6-1C58-488B-89C6-E063594B1CE6}" type="presOf" srcId="{5E3393E1-3B17-4115-8475-05F7616A66C7}" destId="{AA0018B0-8511-44D0-886A-8A5DDC52848E}" srcOrd="0" destOrd="0" presId="urn:microsoft.com/office/officeart/2005/8/layout/process5"/>
    <dgm:cxn modelId="{2B7773D8-C0F8-4325-8036-D29A709ABBF3}" type="presOf" srcId="{66E58435-2F4B-4B10-A6EA-33C8EA75EED4}" destId="{D71C4507-D33F-46E9-B9EE-30C33813DC78}" srcOrd="0" destOrd="0" presId="urn:microsoft.com/office/officeart/2005/8/layout/process5"/>
    <dgm:cxn modelId="{C62FCBDE-D78B-4DCE-8F8C-993A96DBBCE4}" type="presOf" srcId="{EC4C37E2-D0EE-4C5C-9F75-F9F0FA0A75F4}" destId="{963ADE75-CE13-417B-BBAA-CF955814CAD1}" srcOrd="1" destOrd="0" presId="urn:microsoft.com/office/officeart/2005/8/layout/process5"/>
    <dgm:cxn modelId="{A3E7D9EE-73B5-4742-9DE7-D3482900B9B6}" srcId="{5301F140-89CA-4D54-9699-030D76608DB8}" destId="{A81BBFA3-BE38-405D-88E8-BFE6BE7B5700}" srcOrd="1" destOrd="0" parTransId="{56DA4543-D8C4-4E24-BD87-3F213502FCB9}" sibTransId="{EC4C37E2-D0EE-4C5C-9F75-F9F0FA0A75F4}"/>
    <dgm:cxn modelId="{841A3BC8-8306-4345-AC38-3332C79ADB65}" type="presParOf" srcId="{6D2B96F0-0EE0-49B2-9B7B-6E11B0CCBD68}" destId="{8DBFF983-0C95-430C-BE50-6FFD7739B760}" srcOrd="0" destOrd="0" presId="urn:microsoft.com/office/officeart/2005/8/layout/process5"/>
    <dgm:cxn modelId="{8E02F71D-6D26-4444-A2AA-39317542E034}" type="presParOf" srcId="{6D2B96F0-0EE0-49B2-9B7B-6E11B0CCBD68}" destId="{4317028B-3CB8-44A0-8979-00957C21A35A}" srcOrd="1" destOrd="0" presId="urn:microsoft.com/office/officeart/2005/8/layout/process5"/>
    <dgm:cxn modelId="{484453F6-F490-4115-A8D8-AA2DA7EC9C8D}" type="presParOf" srcId="{4317028B-3CB8-44A0-8979-00957C21A35A}" destId="{EC021C68-56B0-41A8-ABE7-C5175103376B}" srcOrd="0" destOrd="0" presId="urn:microsoft.com/office/officeart/2005/8/layout/process5"/>
    <dgm:cxn modelId="{D940196C-10CE-4CBE-8842-72D155A645D2}" type="presParOf" srcId="{6D2B96F0-0EE0-49B2-9B7B-6E11B0CCBD68}" destId="{574C0650-E142-441A-9ECC-3222325A03D8}" srcOrd="2" destOrd="0" presId="urn:microsoft.com/office/officeart/2005/8/layout/process5"/>
    <dgm:cxn modelId="{34752B14-EDBC-4DD1-9B65-2D745E36D53A}" type="presParOf" srcId="{6D2B96F0-0EE0-49B2-9B7B-6E11B0CCBD68}" destId="{8551858A-A612-4993-978E-4E4AC7DB635D}" srcOrd="3" destOrd="0" presId="urn:microsoft.com/office/officeart/2005/8/layout/process5"/>
    <dgm:cxn modelId="{0EAC5C07-8499-422E-8BC2-E1FF4DDF5722}" type="presParOf" srcId="{8551858A-A612-4993-978E-4E4AC7DB635D}" destId="{963ADE75-CE13-417B-BBAA-CF955814CAD1}" srcOrd="0" destOrd="0" presId="urn:microsoft.com/office/officeart/2005/8/layout/process5"/>
    <dgm:cxn modelId="{3DF79AF4-4DFA-416E-A5A1-74AF2B09A6F2}" type="presParOf" srcId="{6D2B96F0-0EE0-49B2-9B7B-6E11B0CCBD68}" destId="{C5234A60-4764-4D0F-8E66-EC3023BBC689}" srcOrd="4" destOrd="0" presId="urn:microsoft.com/office/officeart/2005/8/layout/process5"/>
    <dgm:cxn modelId="{5C289699-0D25-4A61-94A3-01F2A8A857F1}" type="presParOf" srcId="{6D2B96F0-0EE0-49B2-9B7B-6E11B0CCBD68}" destId="{A05A757C-B6E1-452D-9876-FB0162BF52C3}" srcOrd="5" destOrd="0" presId="urn:microsoft.com/office/officeart/2005/8/layout/process5"/>
    <dgm:cxn modelId="{3B8668D3-EDC5-47DE-988D-3C3E1B01C56F}" type="presParOf" srcId="{A05A757C-B6E1-452D-9876-FB0162BF52C3}" destId="{607706D9-489F-46B5-B61A-2EFDD5DE2D12}" srcOrd="0" destOrd="0" presId="urn:microsoft.com/office/officeart/2005/8/layout/process5"/>
    <dgm:cxn modelId="{00C2581B-0AA9-4FC1-84CD-56F900A6DD36}" type="presParOf" srcId="{6D2B96F0-0EE0-49B2-9B7B-6E11B0CCBD68}" destId="{AB17B38B-6606-443D-9CDC-55A34C22F96E}" srcOrd="6" destOrd="0" presId="urn:microsoft.com/office/officeart/2005/8/layout/process5"/>
    <dgm:cxn modelId="{4009887E-FA25-4DA0-BFB9-1FD8A4B26BB6}" type="presParOf" srcId="{6D2B96F0-0EE0-49B2-9B7B-6E11B0CCBD68}" destId="{D71C4507-D33F-46E9-B9EE-30C33813DC78}" srcOrd="7" destOrd="0" presId="urn:microsoft.com/office/officeart/2005/8/layout/process5"/>
    <dgm:cxn modelId="{75A81D3E-CDB8-4423-A647-25DEF08B8D5B}" type="presParOf" srcId="{D71C4507-D33F-46E9-B9EE-30C33813DC78}" destId="{9E054AF4-0D65-4954-AAAD-2BF39C37F0ED}" srcOrd="0" destOrd="0" presId="urn:microsoft.com/office/officeart/2005/8/layout/process5"/>
    <dgm:cxn modelId="{2A16B473-BB81-4C1F-824B-1D260293C4A5}" type="presParOf" srcId="{6D2B96F0-0EE0-49B2-9B7B-6E11B0CCBD68}" destId="{0D099954-4264-4C98-BA26-967EBAD73FEE}" srcOrd="8" destOrd="0" presId="urn:microsoft.com/office/officeart/2005/8/layout/process5"/>
    <dgm:cxn modelId="{FB897E60-541E-4D11-9BBA-58994EDF2969}" type="presParOf" srcId="{6D2B96F0-0EE0-49B2-9B7B-6E11B0CCBD68}" destId="{AA0018B0-8511-44D0-886A-8A5DDC52848E}" srcOrd="9" destOrd="0" presId="urn:microsoft.com/office/officeart/2005/8/layout/process5"/>
    <dgm:cxn modelId="{31DA8F3A-296C-41B1-8A4A-241565985874}" type="presParOf" srcId="{AA0018B0-8511-44D0-886A-8A5DDC52848E}" destId="{EFDE307D-1E06-4C70-8939-11D415885B4C}" srcOrd="0" destOrd="0" presId="urn:microsoft.com/office/officeart/2005/8/layout/process5"/>
    <dgm:cxn modelId="{4B2D9E55-F414-48E7-A111-503CF7A10677}" type="presParOf" srcId="{6D2B96F0-0EE0-49B2-9B7B-6E11B0CCBD68}" destId="{D9CFDDB0-E809-4CDF-992A-90C6D69BA1E2}"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FF983-0C95-430C-BE50-6FFD7739B760}">
      <dsp:nvSpPr>
        <dsp:cNvPr id="0" name=""/>
        <dsp:cNvSpPr/>
      </dsp:nvSpPr>
      <dsp:spPr>
        <a:xfrm>
          <a:off x="7310" y="720187"/>
          <a:ext cx="2184927" cy="13109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BE" sz="1700" kern="1200" dirty="0"/>
            <a:t>afvalstoffen uit het bloed naar het nierkapsel </a:t>
          </a:r>
        </a:p>
      </dsp:txBody>
      <dsp:txXfrm>
        <a:off x="45707" y="758584"/>
        <a:ext cx="2108133" cy="1234162"/>
      </dsp:txXfrm>
    </dsp:sp>
    <dsp:sp modelId="{4317028B-3CB8-44A0-8979-00957C21A35A}">
      <dsp:nvSpPr>
        <dsp:cNvPr id="0" name=""/>
        <dsp:cNvSpPr/>
      </dsp:nvSpPr>
      <dsp:spPr>
        <a:xfrm>
          <a:off x="2384511" y="1104734"/>
          <a:ext cx="463204" cy="54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kern="1200"/>
        </a:p>
      </dsp:txBody>
      <dsp:txXfrm>
        <a:off x="2384511" y="1213106"/>
        <a:ext cx="324243" cy="325117"/>
      </dsp:txXfrm>
    </dsp:sp>
    <dsp:sp modelId="{574C0650-E142-441A-9ECC-3222325A03D8}">
      <dsp:nvSpPr>
        <dsp:cNvPr id="0" name=""/>
        <dsp:cNvSpPr/>
      </dsp:nvSpPr>
      <dsp:spPr>
        <a:xfrm>
          <a:off x="3066208" y="720187"/>
          <a:ext cx="2184927" cy="13109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BE" sz="1700" kern="1200" dirty="0"/>
            <a:t>filtraat = voorurine in nierkapsel</a:t>
          </a:r>
        </a:p>
      </dsp:txBody>
      <dsp:txXfrm>
        <a:off x="3104605" y="758584"/>
        <a:ext cx="2108133" cy="1234162"/>
      </dsp:txXfrm>
    </dsp:sp>
    <dsp:sp modelId="{8551858A-A612-4993-978E-4E4AC7DB635D}">
      <dsp:nvSpPr>
        <dsp:cNvPr id="0" name=""/>
        <dsp:cNvSpPr/>
      </dsp:nvSpPr>
      <dsp:spPr>
        <a:xfrm>
          <a:off x="5443409" y="1104734"/>
          <a:ext cx="463204" cy="54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kern="1200"/>
        </a:p>
      </dsp:txBody>
      <dsp:txXfrm>
        <a:off x="5443409" y="1213106"/>
        <a:ext cx="324243" cy="325117"/>
      </dsp:txXfrm>
    </dsp:sp>
    <dsp:sp modelId="{C5234A60-4764-4D0F-8E66-EC3023BBC689}">
      <dsp:nvSpPr>
        <dsp:cNvPr id="0" name=""/>
        <dsp:cNvSpPr/>
      </dsp:nvSpPr>
      <dsp:spPr>
        <a:xfrm>
          <a:off x="6125106" y="720187"/>
          <a:ext cx="2184927" cy="13109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BE" sz="1700" kern="1200" dirty="0"/>
            <a:t>voorurine in het nierbuisje</a:t>
          </a:r>
        </a:p>
      </dsp:txBody>
      <dsp:txXfrm>
        <a:off x="6163503" y="758584"/>
        <a:ext cx="2108133" cy="1234162"/>
      </dsp:txXfrm>
    </dsp:sp>
    <dsp:sp modelId="{A05A757C-B6E1-452D-9876-FB0162BF52C3}">
      <dsp:nvSpPr>
        <dsp:cNvPr id="0" name=""/>
        <dsp:cNvSpPr/>
      </dsp:nvSpPr>
      <dsp:spPr>
        <a:xfrm rot="5400000">
          <a:off x="6985967" y="2184088"/>
          <a:ext cx="463204" cy="54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kern="1200"/>
        </a:p>
      </dsp:txBody>
      <dsp:txXfrm rot="-5400000">
        <a:off x="7055011" y="2223417"/>
        <a:ext cx="325117" cy="324243"/>
      </dsp:txXfrm>
    </dsp:sp>
    <dsp:sp modelId="{AB17B38B-6606-443D-9CDC-55A34C22F96E}">
      <dsp:nvSpPr>
        <dsp:cNvPr id="0" name=""/>
        <dsp:cNvSpPr/>
      </dsp:nvSpPr>
      <dsp:spPr>
        <a:xfrm>
          <a:off x="6125106" y="2905114"/>
          <a:ext cx="2184927" cy="13109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BE" sz="1700" kern="1200" dirty="0"/>
            <a:t>reabsorptie van water en andere nuttige stoffen uit voorurine naar het bloed</a:t>
          </a:r>
        </a:p>
      </dsp:txBody>
      <dsp:txXfrm>
        <a:off x="6163503" y="2943511"/>
        <a:ext cx="2108133" cy="1234162"/>
      </dsp:txXfrm>
    </dsp:sp>
    <dsp:sp modelId="{D71C4507-D33F-46E9-B9EE-30C33813DC78}">
      <dsp:nvSpPr>
        <dsp:cNvPr id="0" name=""/>
        <dsp:cNvSpPr/>
      </dsp:nvSpPr>
      <dsp:spPr>
        <a:xfrm rot="10800000">
          <a:off x="5469628" y="3289662"/>
          <a:ext cx="463204" cy="54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kern="1200"/>
        </a:p>
      </dsp:txBody>
      <dsp:txXfrm rot="10800000">
        <a:off x="5608589" y="3398034"/>
        <a:ext cx="324243" cy="325117"/>
      </dsp:txXfrm>
    </dsp:sp>
    <dsp:sp modelId="{0D099954-4264-4C98-BA26-967EBAD73FEE}">
      <dsp:nvSpPr>
        <dsp:cNvPr id="0" name=""/>
        <dsp:cNvSpPr/>
      </dsp:nvSpPr>
      <dsp:spPr>
        <a:xfrm>
          <a:off x="3066208" y="2905114"/>
          <a:ext cx="2184927" cy="13109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BE" sz="1700" kern="1200" dirty="0"/>
            <a:t>urine naar verzamelbuis </a:t>
          </a:r>
          <a:r>
            <a:rPr lang="nl-BE" sz="1700" kern="1200" dirty="0">
              <a:sym typeface="Wingdings" panose="05000000000000000000" pitchFamily="2" charset="2"/>
            </a:rPr>
            <a:t> </a:t>
          </a:r>
          <a:r>
            <a:rPr lang="nl-BE" sz="1700" kern="1200" dirty="0"/>
            <a:t>naar urineleider </a:t>
          </a:r>
          <a:r>
            <a:rPr lang="nl-BE" sz="1700" kern="1200" dirty="0">
              <a:sym typeface="Wingdings" panose="05000000000000000000" pitchFamily="2" charset="2"/>
            </a:rPr>
            <a:t></a:t>
          </a:r>
          <a:r>
            <a:rPr lang="nl-BE" sz="1700" kern="1200" dirty="0"/>
            <a:t> naar blaas</a:t>
          </a:r>
        </a:p>
      </dsp:txBody>
      <dsp:txXfrm>
        <a:off x="3104605" y="2943511"/>
        <a:ext cx="2108133" cy="1234162"/>
      </dsp:txXfrm>
    </dsp:sp>
    <dsp:sp modelId="{AA0018B0-8511-44D0-886A-8A5DDC52848E}">
      <dsp:nvSpPr>
        <dsp:cNvPr id="0" name=""/>
        <dsp:cNvSpPr/>
      </dsp:nvSpPr>
      <dsp:spPr>
        <a:xfrm rot="10800000">
          <a:off x="2410730" y="3289662"/>
          <a:ext cx="463204" cy="54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kern="1200"/>
        </a:p>
      </dsp:txBody>
      <dsp:txXfrm rot="10800000">
        <a:off x="2549691" y="3398034"/>
        <a:ext cx="324243" cy="325117"/>
      </dsp:txXfrm>
    </dsp:sp>
    <dsp:sp modelId="{D9CFDDB0-E809-4CDF-992A-90C6D69BA1E2}">
      <dsp:nvSpPr>
        <dsp:cNvPr id="0" name=""/>
        <dsp:cNvSpPr/>
      </dsp:nvSpPr>
      <dsp:spPr>
        <a:xfrm>
          <a:off x="7310" y="2905114"/>
          <a:ext cx="2184927" cy="13109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BE" sz="1700" kern="1200" dirty="0"/>
            <a:t>uitscheiding van urine door de urinebuis</a:t>
          </a:r>
        </a:p>
      </dsp:txBody>
      <dsp:txXfrm>
        <a:off x="45707" y="2943511"/>
        <a:ext cx="2108133" cy="12341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jf6xLQ3586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BE" dirty="0"/>
          </a:p>
        </p:txBody>
      </p:sp>
    </p:spTree>
    <p:extLst>
      <p:ext uri="{BB962C8B-B14F-4D97-AF65-F5344CB8AC3E}">
        <p14:creationId xmlns:p14="http://schemas.microsoft.com/office/powerpoint/2010/main" val="406604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774f97c52d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774f97c52d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774f97c52d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774f97c52d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774f97c52d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774f97c52d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4a0d8ee4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74a0d8ee4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9048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778dff428e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778dff428e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778dff428e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778dff428e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778dff42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778dff42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778dff428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778dff428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778dff428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778dff428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4a0d8ee4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74a0d8ee4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1844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774f97c52d_1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774f97c52d_1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778dff428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778dff428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4a0d8ee4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74a0d8ee4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7006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774f97c52d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774f97c52d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774f97c52d_1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774f97c52d_1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39a3cf85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39a3cf85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4a0d8ee4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74a0d8ee4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770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774f97c52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774f97c52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774f97c52d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774f97c52d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https://www.youtube.com/watch?v=jf6xLQ3586s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774f97c52d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774f97c52d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774f97c52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774f97c52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774f97c52d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774f97c52d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TITLE">
  <p:cSld name="BIG_NUMBER_1_1_2_3">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FOUR COLUMNS" type="blank">
  <p:cSld name="BLANK">
    <p:spTree>
      <p:nvGrpSpPr>
        <p:cNvPr id="1" name="Shape 114"/>
        <p:cNvGrpSpPr/>
        <p:nvPr/>
      </p:nvGrpSpPr>
      <p:grpSpPr>
        <a:xfrm>
          <a:off x="0" y="0"/>
          <a:ext cx="0" cy="0"/>
          <a:chOff x="0" y="0"/>
          <a:chExt cx="0" cy="0"/>
        </a:xfrm>
      </p:grpSpPr>
      <p:grpSp>
        <p:nvGrpSpPr>
          <p:cNvPr id="115" name="Google Shape;115;p9"/>
          <p:cNvGrpSpPr/>
          <p:nvPr/>
        </p:nvGrpSpPr>
        <p:grpSpPr>
          <a:xfrm>
            <a:off x="-12452" y="310275"/>
            <a:ext cx="9180800" cy="4538300"/>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326595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65" r:id="rId6"/>
    <p:sldLayoutId id="2147483666"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ookwidgets.com/play/BXELB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sKM8L6Daj9k"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bookwidgets.com/play/4XEU4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youtu.be/GmDVs7qPUaw"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chooltv.nl/video/nieren-wat-doen-je-nieren/#q=filtratie%20nie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ookwidgets.com/play/CXFBCA" TargetMode="External"/><Relationship Id="rId2" Type="http://schemas.openxmlformats.org/officeDocument/2006/relationships/hyperlink" Target="https://quizizz.com/join/quiz/5eb6ac1275f372001b280a14/start?referrer=5eb6abf5155f24001b039be5&amp;fbclid=IwAR3u98kJQralNH-LFVYze1cjTy05puLhv1QSZn751NIZzvyzU14E9aj0DTI" TargetMode="External"/><Relationship Id="rId1" Type="http://schemas.openxmlformats.org/officeDocument/2006/relationships/slideLayout" Target="../slideLayouts/slideLayout3.xml"/><Relationship Id="rId4" Type="http://schemas.openxmlformats.org/officeDocument/2006/relationships/hyperlink" Target="https://www.bookwidgets.com/play/HXGKH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bookwidgets.com/play/WUDWW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youtu.be/jf6xLQ3586s?t=56"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youtu.be/ElPvrt2e_ek"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bookwidgets.com/play/XWH9X5"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311700" y="1108900"/>
            <a:ext cx="8520600" cy="145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Uitscheidingsstelsel</a:t>
            </a:r>
            <a:endParaRPr sz="3000"/>
          </a:p>
        </p:txBody>
      </p:sp>
      <p:sp>
        <p:nvSpPr>
          <p:cNvPr id="329" name="Google Shape;329;p23"/>
          <p:cNvSpPr txBox="1">
            <a:spLocks noGrp="1"/>
          </p:cNvSpPr>
          <p:nvPr>
            <p:ph type="subTitle" idx="1"/>
          </p:nvPr>
        </p:nvSpPr>
        <p:spPr>
          <a:xfrm>
            <a:off x="311700" y="24498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fortaa Regular"/>
                <a:ea typeface="Comfortaa Regular"/>
                <a:cs typeface="Comfortaa Regular"/>
                <a:sym typeface="Comfortaa Regular"/>
              </a:rPr>
              <a:t>Mens, vogel en </a:t>
            </a:r>
            <a:r>
              <a:rPr lang="nl-BE" dirty="0">
                <a:latin typeface="Comfortaa Regular"/>
                <a:ea typeface="Comfortaa Regular"/>
                <a:cs typeface="Comfortaa Regular"/>
                <a:sym typeface="Comfortaa Regular"/>
              </a:rPr>
              <a:t>vis</a:t>
            </a:r>
            <a:endParaRPr dirty="0">
              <a:latin typeface="Comfortaa Regular"/>
              <a:ea typeface="Comfortaa Regular"/>
              <a:cs typeface="Comfortaa Regular"/>
              <a:sym typeface="Comfortaa Regular"/>
            </a:endParaRPr>
          </a:p>
        </p:txBody>
      </p:sp>
      <p:grpSp>
        <p:nvGrpSpPr>
          <p:cNvPr id="330" name="Google Shape;330;p23"/>
          <p:cNvGrpSpPr/>
          <p:nvPr/>
        </p:nvGrpSpPr>
        <p:grpSpPr>
          <a:xfrm>
            <a:off x="-75881" y="2283499"/>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a:off x="7281641" y="1136546"/>
            <a:ext cx="892968" cy="986057"/>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23"/>
          <p:cNvGrpSpPr/>
          <p:nvPr/>
        </p:nvGrpSpPr>
        <p:grpSpPr>
          <a:xfrm>
            <a:off x="1960499" y="1511252"/>
            <a:ext cx="690310" cy="1154730"/>
            <a:chOff x="1960499" y="1511252"/>
            <a:chExt cx="690310" cy="1154730"/>
          </a:xfrm>
        </p:grpSpPr>
        <p:sp>
          <p:nvSpPr>
            <p:cNvPr id="349" name="Google Shape;349;p23"/>
            <p:cNvSpPr/>
            <p:nvPr/>
          </p:nvSpPr>
          <p:spPr>
            <a:xfrm>
              <a:off x="2276433" y="1802367"/>
              <a:ext cx="230886" cy="126347"/>
            </a:xfrm>
            <a:custGeom>
              <a:avLst/>
              <a:gdLst/>
              <a:ahLst/>
              <a:cxnLst/>
              <a:rect l="l" t="t" r="r" b="b"/>
              <a:pathLst>
                <a:path w="6977" h="3818" extrusionOk="0">
                  <a:moveTo>
                    <a:pt x="276" y="1"/>
                  </a:moveTo>
                  <a:cubicBezTo>
                    <a:pt x="139" y="1"/>
                    <a:pt x="1" y="93"/>
                    <a:pt x="23" y="254"/>
                  </a:cubicBezTo>
                  <a:cubicBezTo>
                    <a:pt x="330" y="2383"/>
                    <a:pt x="2225" y="3818"/>
                    <a:pt x="4168" y="3818"/>
                  </a:cubicBezTo>
                  <a:cubicBezTo>
                    <a:pt x="5069" y="3818"/>
                    <a:pt x="5980" y="3509"/>
                    <a:pt x="6748" y="2818"/>
                  </a:cubicBezTo>
                  <a:cubicBezTo>
                    <a:pt x="6976" y="2612"/>
                    <a:pt x="6750" y="2279"/>
                    <a:pt x="6495" y="2279"/>
                  </a:cubicBezTo>
                  <a:cubicBezTo>
                    <a:pt x="6441" y="2279"/>
                    <a:pt x="6387" y="2293"/>
                    <a:pt x="6335" y="2327"/>
                  </a:cubicBezTo>
                  <a:cubicBezTo>
                    <a:pt x="5574" y="2813"/>
                    <a:pt x="4765" y="3049"/>
                    <a:pt x="3997" y="3049"/>
                  </a:cubicBezTo>
                  <a:cubicBezTo>
                    <a:pt x="2412" y="3049"/>
                    <a:pt x="996" y="2047"/>
                    <a:pt x="515" y="172"/>
                  </a:cubicBezTo>
                  <a:cubicBezTo>
                    <a:pt x="484" y="54"/>
                    <a:pt x="381"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1960499" y="1705670"/>
              <a:ext cx="614064" cy="960311"/>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2040749" y="2214401"/>
              <a:ext cx="274932" cy="375269"/>
            </a:xfrm>
            <a:custGeom>
              <a:avLst/>
              <a:gdLst/>
              <a:ahLst/>
              <a:cxnLst/>
              <a:rect l="l" t="t" r="r" b="b"/>
              <a:pathLst>
                <a:path w="8308" h="11340" extrusionOk="0">
                  <a:moveTo>
                    <a:pt x="2929" y="545"/>
                  </a:moveTo>
                  <a:cubicBezTo>
                    <a:pt x="3422" y="1283"/>
                    <a:pt x="3465" y="2425"/>
                    <a:pt x="4515" y="2609"/>
                  </a:cubicBezTo>
                  <a:cubicBezTo>
                    <a:pt x="4575" y="2620"/>
                    <a:pt x="4637" y="2625"/>
                    <a:pt x="4700" y="2625"/>
                  </a:cubicBezTo>
                  <a:cubicBezTo>
                    <a:pt x="5372" y="2625"/>
                    <a:pt x="6187" y="2073"/>
                    <a:pt x="6861" y="2073"/>
                  </a:cubicBezTo>
                  <a:cubicBezTo>
                    <a:pt x="7084" y="2073"/>
                    <a:pt x="7293" y="2134"/>
                    <a:pt x="7474" y="2297"/>
                  </a:cubicBezTo>
                  <a:cubicBezTo>
                    <a:pt x="6984" y="3715"/>
                    <a:pt x="6497" y="5135"/>
                    <a:pt x="6010" y="6555"/>
                  </a:cubicBezTo>
                  <a:cubicBezTo>
                    <a:pt x="5496" y="8060"/>
                    <a:pt x="5035" y="10028"/>
                    <a:pt x="3382" y="10543"/>
                  </a:cubicBezTo>
                  <a:cubicBezTo>
                    <a:pt x="3338" y="10494"/>
                    <a:pt x="3276" y="10468"/>
                    <a:pt x="3213" y="10468"/>
                  </a:cubicBezTo>
                  <a:cubicBezTo>
                    <a:pt x="3179" y="10468"/>
                    <a:pt x="3145" y="10475"/>
                    <a:pt x="3114" y="10491"/>
                  </a:cubicBezTo>
                  <a:cubicBezTo>
                    <a:pt x="2727" y="10663"/>
                    <a:pt x="2404" y="10738"/>
                    <a:pt x="2135" y="10738"/>
                  </a:cubicBezTo>
                  <a:cubicBezTo>
                    <a:pt x="374" y="10738"/>
                    <a:pt x="919" y="7496"/>
                    <a:pt x="1069" y="6694"/>
                  </a:cubicBezTo>
                  <a:cubicBezTo>
                    <a:pt x="1183" y="6089"/>
                    <a:pt x="1330" y="5489"/>
                    <a:pt x="1486" y="4894"/>
                  </a:cubicBezTo>
                  <a:cubicBezTo>
                    <a:pt x="1876" y="3413"/>
                    <a:pt x="2405" y="1981"/>
                    <a:pt x="2929" y="545"/>
                  </a:cubicBezTo>
                  <a:close/>
                  <a:moveTo>
                    <a:pt x="2829" y="1"/>
                  </a:moveTo>
                  <a:cubicBezTo>
                    <a:pt x="2768" y="1"/>
                    <a:pt x="2706" y="32"/>
                    <a:pt x="2662" y="108"/>
                  </a:cubicBezTo>
                  <a:cubicBezTo>
                    <a:pt x="1275" y="2525"/>
                    <a:pt x="0" y="5852"/>
                    <a:pt x="111" y="8677"/>
                  </a:cubicBezTo>
                  <a:cubicBezTo>
                    <a:pt x="161" y="9993"/>
                    <a:pt x="1071" y="11339"/>
                    <a:pt x="2284" y="11339"/>
                  </a:cubicBezTo>
                  <a:cubicBezTo>
                    <a:pt x="2565" y="11339"/>
                    <a:pt x="2862" y="11267"/>
                    <a:pt x="3169" y="11105"/>
                  </a:cubicBezTo>
                  <a:cubicBezTo>
                    <a:pt x="4344" y="11077"/>
                    <a:pt x="5208" y="10313"/>
                    <a:pt x="5784" y="9223"/>
                  </a:cubicBezTo>
                  <a:cubicBezTo>
                    <a:pt x="6891" y="7120"/>
                    <a:pt x="7459" y="4590"/>
                    <a:pt x="8228" y="2349"/>
                  </a:cubicBezTo>
                  <a:cubicBezTo>
                    <a:pt x="8308" y="2116"/>
                    <a:pt x="8151" y="1964"/>
                    <a:pt x="7961" y="1932"/>
                  </a:cubicBezTo>
                  <a:cubicBezTo>
                    <a:pt x="7666" y="1600"/>
                    <a:pt x="7304" y="1477"/>
                    <a:pt x="6918" y="1477"/>
                  </a:cubicBezTo>
                  <a:cubicBezTo>
                    <a:pt x="6616" y="1477"/>
                    <a:pt x="6300" y="1552"/>
                    <a:pt x="5989" y="1661"/>
                  </a:cubicBezTo>
                  <a:cubicBezTo>
                    <a:pt x="5571" y="1808"/>
                    <a:pt x="5155" y="2040"/>
                    <a:pt x="4752" y="2040"/>
                  </a:cubicBezTo>
                  <a:cubicBezTo>
                    <a:pt x="4505" y="2040"/>
                    <a:pt x="4264" y="1952"/>
                    <a:pt x="4031" y="1704"/>
                  </a:cubicBezTo>
                  <a:cubicBezTo>
                    <a:pt x="3642" y="1291"/>
                    <a:pt x="3576" y="684"/>
                    <a:pt x="3149" y="278"/>
                  </a:cubicBezTo>
                  <a:cubicBezTo>
                    <a:pt x="3121" y="251"/>
                    <a:pt x="3083" y="236"/>
                    <a:pt x="3044" y="236"/>
                  </a:cubicBezTo>
                  <a:cubicBezTo>
                    <a:pt x="3039" y="236"/>
                    <a:pt x="3033" y="236"/>
                    <a:pt x="3028" y="237"/>
                  </a:cubicBezTo>
                  <a:cubicBezTo>
                    <a:pt x="3044" y="104"/>
                    <a:pt x="2939" y="1"/>
                    <a:pt x="2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2175965" y="2156390"/>
              <a:ext cx="75252" cy="67840"/>
            </a:xfrm>
            <a:custGeom>
              <a:avLst/>
              <a:gdLst/>
              <a:ahLst/>
              <a:cxnLst/>
              <a:rect l="l" t="t" r="r" b="b"/>
              <a:pathLst>
                <a:path w="2274" h="2050" extrusionOk="0">
                  <a:moveTo>
                    <a:pt x="1286" y="474"/>
                  </a:moveTo>
                  <a:cubicBezTo>
                    <a:pt x="1302" y="474"/>
                    <a:pt x="1317" y="474"/>
                    <a:pt x="1333" y="475"/>
                  </a:cubicBezTo>
                  <a:cubicBezTo>
                    <a:pt x="1345" y="500"/>
                    <a:pt x="1362" y="521"/>
                    <a:pt x="1382" y="541"/>
                  </a:cubicBezTo>
                  <a:cubicBezTo>
                    <a:pt x="1619" y="768"/>
                    <a:pt x="1730" y="1175"/>
                    <a:pt x="1443" y="1429"/>
                  </a:cubicBezTo>
                  <a:cubicBezTo>
                    <a:pt x="1369" y="1495"/>
                    <a:pt x="1284" y="1522"/>
                    <a:pt x="1197" y="1522"/>
                  </a:cubicBezTo>
                  <a:cubicBezTo>
                    <a:pt x="1030" y="1522"/>
                    <a:pt x="859" y="1420"/>
                    <a:pt x="754" y="1290"/>
                  </a:cubicBezTo>
                  <a:lnTo>
                    <a:pt x="754" y="1288"/>
                  </a:lnTo>
                  <a:cubicBezTo>
                    <a:pt x="386" y="831"/>
                    <a:pt x="837" y="474"/>
                    <a:pt x="1286" y="474"/>
                  </a:cubicBezTo>
                  <a:close/>
                  <a:moveTo>
                    <a:pt x="1147" y="1"/>
                  </a:moveTo>
                  <a:cubicBezTo>
                    <a:pt x="915" y="1"/>
                    <a:pt x="679" y="73"/>
                    <a:pt x="495" y="209"/>
                  </a:cubicBezTo>
                  <a:cubicBezTo>
                    <a:pt x="4" y="572"/>
                    <a:pt x="1" y="1235"/>
                    <a:pt x="391" y="1673"/>
                  </a:cubicBezTo>
                  <a:cubicBezTo>
                    <a:pt x="604" y="1912"/>
                    <a:pt x="908" y="2050"/>
                    <a:pt x="1207" y="2050"/>
                  </a:cubicBezTo>
                  <a:cubicBezTo>
                    <a:pt x="1456" y="2050"/>
                    <a:pt x="1701" y="1954"/>
                    <a:pt x="1887" y="1742"/>
                  </a:cubicBezTo>
                  <a:cubicBezTo>
                    <a:pt x="2273" y="1301"/>
                    <a:pt x="2270" y="394"/>
                    <a:pt x="1664" y="134"/>
                  </a:cubicBezTo>
                  <a:cubicBezTo>
                    <a:pt x="1661" y="134"/>
                    <a:pt x="1658" y="134"/>
                    <a:pt x="1655" y="132"/>
                  </a:cubicBezTo>
                  <a:cubicBezTo>
                    <a:pt x="1504" y="43"/>
                    <a:pt x="1327" y="1"/>
                    <a:pt x="11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2269285" y="2051322"/>
              <a:ext cx="103977" cy="101064"/>
            </a:xfrm>
            <a:custGeom>
              <a:avLst/>
              <a:gdLst/>
              <a:ahLst/>
              <a:cxnLst/>
              <a:rect l="l" t="t" r="r" b="b"/>
              <a:pathLst>
                <a:path w="3142" h="3054" extrusionOk="0">
                  <a:moveTo>
                    <a:pt x="1603" y="483"/>
                  </a:moveTo>
                  <a:cubicBezTo>
                    <a:pt x="1606" y="483"/>
                    <a:pt x="1610" y="483"/>
                    <a:pt x="1613" y="483"/>
                  </a:cubicBezTo>
                  <a:cubicBezTo>
                    <a:pt x="1644" y="512"/>
                    <a:pt x="1682" y="532"/>
                    <a:pt x="1723" y="539"/>
                  </a:cubicBezTo>
                  <a:cubicBezTo>
                    <a:pt x="1892" y="573"/>
                    <a:pt x="2046" y="659"/>
                    <a:pt x="2163" y="784"/>
                  </a:cubicBezTo>
                  <a:cubicBezTo>
                    <a:pt x="2184" y="817"/>
                    <a:pt x="2204" y="849"/>
                    <a:pt x="2221" y="883"/>
                  </a:cubicBezTo>
                  <a:cubicBezTo>
                    <a:pt x="2233" y="910"/>
                    <a:pt x="2255" y="932"/>
                    <a:pt x="2281" y="945"/>
                  </a:cubicBezTo>
                  <a:cubicBezTo>
                    <a:pt x="2612" y="1524"/>
                    <a:pt x="2317" y="2492"/>
                    <a:pt x="1627" y="2492"/>
                  </a:cubicBezTo>
                  <a:cubicBezTo>
                    <a:pt x="1548" y="2492"/>
                    <a:pt x="1464" y="2480"/>
                    <a:pt x="1376" y="2452"/>
                  </a:cubicBezTo>
                  <a:cubicBezTo>
                    <a:pt x="836" y="2285"/>
                    <a:pt x="696" y="1520"/>
                    <a:pt x="849" y="1045"/>
                  </a:cubicBezTo>
                  <a:cubicBezTo>
                    <a:pt x="962" y="695"/>
                    <a:pt x="1286" y="483"/>
                    <a:pt x="1603" y="483"/>
                  </a:cubicBezTo>
                  <a:close/>
                  <a:moveTo>
                    <a:pt x="1513" y="1"/>
                  </a:moveTo>
                  <a:cubicBezTo>
                    <a:pt x="1163" y="1"/>
                    <a:pt x="802" y="146"/>
                    <a:pt x="570" y="426"/>
                  </a:cubicBezTo>
                  <a:cubicBezTo>
                    <a:pt x="0" y="1114"/>
                    <a:pt x="158" y="2432"/>
                    <a:pt x="957" y="2889"/>
                  </a:cubicBezTo>
                  <a:cubicBezTo>
                    <a:pt x="1157" y="3003"/>
                    <a:pt x="1367" y="3054"/>
                    <a:pt x="1573" y="3054"/>
                  </a:cubicBezTo>
                  <a:cubicBezTo>
                    <a:pt x="2205" y="3054"/>
                    <a:pt x="2798" y="2571"/>
                    <a:pt x="2953" y="1927"/>
                  </a:cubicBezTo>
                  <a:cubicBezTo>
                    <a:pt x="3141" y="1146"/>
                    <a:pt x="2716" y="46"/>
                    <a:pt x="1803" y="36"/>
                  </a:cubicBezTo>
                  <a:cubicBezTo>
                    <a:pt x="1709" y="12"/>
                    <a:pt x="1612" y="1"/>
                    <a:pt x="15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2330209" y="1578331"/>
              <a:ext cx="118570" cy="102487"/>
            </a:xfrm>
            <a:custGeom>
              <a:avLst/>
              <a:gdLst/>
              <a:ahLst/>
              <a:cxnLst/>
              <a:rect l="l" t="t" r="r" b="b"/>
              <a:pathLst>
                <a:path w="3583" h="3097" extrusionOk="0">
                  <a:moveTo>
                    <a:pt x="1633" y="439"/>
                  </a:moveTo>
                  <a:cubicBezTo>
                    <a:pt x="1738" y="439"/>
                    <a:pt x="1843" y="460"/>
                    <a:pt x="1942" y="506"/>
                  </a:cubicBezTo>
                  <a:cubicBezTo>
                    <a:pt x="2307" y="857"/>
                    <a:pt x="2719" y="1233"/>
                    <a:pt x="2745" y="1774"/>
                  </a:cubicBezTo>
                  <a:cubicBezTo>
                    <a:pt x="2769" y="2290"/>
                    <a:pt x="2324" y="2576"/>
                    <a:pt x="1874" y="2576"/>
                  </a:cubicBezTo>
                  <a:cubicBezTo>
                    <a:pt x="1723" y="2576"/>
                    <a:pt x="1572" y="2544"/>
                    <a:pt x="1437" y="2477"/>
                  </a:cubicBezTo>
                  <a:cubicBezTo>
                    <a:pt x="962" y="2243"/>
                    <a:pt x="683" y="1704"/>
                    <a:pt x="766" y="1183"/>
                  </a:cubicBezTo>
                  <a:cubicBezTo>
                    <a:pt x="837" y="741"/>
                    <a:pt x="1236" y="439"/>
                    <a:pt x="1633" y="439"/>
                  </a:cubicBezTo>
                  <a:close/>
                  <a:moveTo>
                    <a:pt x="1962" y="1"/>
                  </a:moveTo>
                  <a:cubicBezTo>
                    <a:pt x="1895" y="1"/>
                    <a:pt x="1830" y="32"/>
                    <a:pt x="1788" y="88"/>
                  </a:cubicBezTo>
                  <a:cubicBezTo>
                    <a:pt x="1694" y="65"/>
                    <a:pt x="1597" y="54"/>
                    <a:pt x="1500" y="54"/>
                  </a:cubicBezTo>
                  <a:cubicBezTo>
                    <a:pt x="1146" y="54"/>
                    <a:pt x="789" y="203"/>
                    <a:pt x="555" y="501"/>
                  </a:cubicBezTo>
                  <a:cubicBezTo>
                    <a:pt x="0" y="1206"/>
                    <a:pt x="271" y="2273"/>
                    <a:pt x="959" y="2779"/>
                  </a:cubicBezTo>
                  <a:cubicBezTo>
                    <a:pt x="1242" y="2987"/>
                    <a:pt x="1586" y="3097"/>
                    <a:pt x="1923" y="3097"/>
                  </a:cubicBezTo>
                  <a:cubicBezTo>
                    <a:pt x="2399" y="3097"/>
                    <a:pt x="2861" y="2878"/>
                    <a:pt x="3117" y="2411"/>
                  </a:cubicBezTo>
                  <a:cubicBezTo>
                    <a:pt x="3583" y="1564"/>
                    <a:pt x="2867" y="370"/>
                    <a:pt x="2056" y="22"/>
                  </a:cubicBezTo>
                  <a:cubicBezTo>
                    <a:pt x="2026" y="8"/>
                    <a:pt x="1994" y="1"/>
                    <a:pt x="19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2512912" y="1511252"/>
              <a:ext cx="137896" cy="132072"/>
            </a:xfrm>
            <a:custGeom>
              <a:avLst/>
              <a:gdLst/>
              <a:ahLst/>
              <a:cxnLst/>
              <a:rect l="l" t="t" r="r" b="b"/>
              <a:pathLst>
                <a:path w="4167" h="3991" extrusionOk="0">
                  <a:moveTo>
                    <a:pt x="1945" y="518"/>
                  </a:moveTo>
                  <a:cubicBezTo>
                    <a:pt x="2313" y="518"/>
                    <a:pt x="2682" y="701"/>
                    <a:pt x="2996" y="948"/>
                  </a:cubicBezTo>
                  <a:cubicBezTo>
                    <a:pt x="2938" y="1032"/>
                    <a:pt x="2920" y="1142"/>
                    <a:pt x="2983" y="1240"/>
                  </a:cubicBezTo>
                  <a:cubicBezTo>
                    <a:pt x="3316" y="1750"/>
                    <a:pt x="3707" y="2510"/>
                    <a:pt x="3202" y="3055"/>
                  </a:cubicBezTo>
                  <a:cubicBezTo>
                    <a:pt x="2982" y="3291"/>
                    <a:pt x="2704" y="3393"/>
                    <a:pt x="2420" y="3393"/>
                  </a:cubicBezTo>
                  <a:cubicBezTo>
                    <a:pt x="1984" y="3393"/>
                    <a:pt x="1537" y="3153"/>
                    <a:pt x="1276" y="2792"/>
                  </a:cubicBezTo>
                  <a:cubicBezTo>
                    <a:pt x="877" y="2239"/>
                    <a:pt x="653" y="1271"/>
                    <a:pt x="1243" y="781"/>
                  </a:cubicBezTo>
                  <a:cubicBezTo>
                    <a:pt x="1466" y="595"/>
                    <a:pt x="1705" y="518"/>
                    <a:pt x="1945" y="518"/>
                  </a:cubicBezTo>
                  <a:close/>
                  <a:moveTo>
                    <a:pt x="1891" y="0"/>
                  </a:moveTo>
                  <a:cubicBezTo>
                    <a:pt x="1617" y="0"/>
                    <a:pt x="1335" y="70"/>
                    <a:pt x="1059" y="229"/>
                  </a:cubicBezTo>
                  <a:cubicBezTo>
                    <a:pt x="1" y="839"/>
                    <a:pt x="195" y="2340"/>
                    <a:pt x="838" y="3184"/>
                  </a:cubicBezTo>
                  <a:cubicBezTo>
                    <a:pt x="1220" y="3686"/>
                    <a:pt x="1822" y="3990"/>
                    <a:pt x="2423" y="3990"/>
                  </a:cubicBezTo>
                  <a:cubicBezTo>
                    <a:pt x="2802" y="3990"/>
                    <a:pt x="3181" y="3869"/>
                    <a:pt x="3503" y="3600"/>
                  </a:cubicBezTo>
                  <a:cubicBezTo>
                    <a:pt x="4166" y="3048"/>
                    <a:pt x="4122" y="2201"/>
                    <a:pt x="3785" y="1496"/>
                  </a:cubicBezTo>
                  <a:cubicBezTo>
                    <a:pt x="3842" y="1447"/>
                    <a:pt x="3869" y="1366"/>
                    <a:pt x="3817" y="1276"/>
                  </a:cubicBezTo>
                  <a:cubicBezTo>
                    <a:pt x="3409" y="575"/>
                    <a:pt x="2678" y="0"/>
                    <a:pt x="18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7100592" y="-366483"/>
            <a:ext cx="638917" cy="1022558"/>
            <a:chOff x="7100592" y="-366483"/>
            <a:chExt cx="638917" cy="1022558"/>
          </a:xfrm>
        </p:grpSpPr>
        <p:sp>
          <p:nvSpPr>
            <p:cNvPr id="370" name="Google Shape;370;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23"/>
          <p:cNvGrpSpPr/>
          <p:nvPr/>
        </p:nvGrpSpPr>
        <p:grpSpPr>
          <a:xfrm>
            <a:off x="5910718" y="-131360"/>
            <a:ext cx="105830" cy="85015"/>
            <a:chOff x="5910718" y="-131360"/>
            <a:chExt cx="105830" cy="85015"/>
          </a:xfrm>
        </p:grpSpPr>
        <p:sp>
          <p:nvSpPr>
            <p:cNvPr id="375" name="Google Shape;375;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23"/>
          <p:cNvGrpSpPr/>
          <p:nvPr/>
        </p:nvGrpSpPr>
        <p:grpSpPr>
          <a:xfrm>
            <a:off x="3894690" y="-306155"/>
            <a:ext cx="432221" cy="578920"/>
            <a:chOff x="3894690" y="-306155"/>
            <a:chExt cx="432221" cy="578920"/>
          </a:xfrm>
        </p:grpSpPr>
        <p:sp>
          <p:nvSpPr>
            <p:cNvPr id="378" name="Google Shape;378;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3"/>
            <p:cNvGrpSpPr/>
            <p:nvPr/>
          </p:nvGrpSpPr>
          <p:grpSpPr>
            <a:xfrm>
              <a:off x="3894690" y="-306155"/>
              <a:ext cx="98086" cy="107551"/>
              <a:chOff x="3894690" y="-306155"/>
              <a:chExt cx="98086" cy="107551"/>
            </a:xfrm>
          </p:grpSpPr>
          <p:sp>
            <p:nvSpPr>
              <p:cNvPr id="380" name="Google Shape;380;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 name="Google Shape;382;p23"/>
          <p:cNvGrpSpPr/>
          <p:nvPr/>
        </p:nvGrpSpPr>
        <p:grpSpPr>
          <a:xfrm>
            <a:off x="2775700" y="-243577"/>
            <a:ext cx="641763" cy="660328"/>
            <a:chOff x="2775700" y="-243577"/>
            <a:chExt cx="641763" cy="660328"/>
          </a:xfrm>
        </p:grpSpPr>
        <p:grpSp>
          <p:nvGrpSpPr>
            <p:cNvPr id="383" name="Google Shape;383;p23"/>
            <p:cNvGrpSpPr/>
            <p:nvPr/>
          </p:nvGrpSpPr>
          <p:grpSpPr>
            <a:xfrm>
              <a:off x="2880967" y="-159588"/>
              <a:ext cx="536496" cy="576339"/>
              <a:chOff x="2880967" y="-159588"/>
              <a:chExt cx="536496" cy="576339"/>
            </a:xfrm>
          </p:grpSpPr>
          <p:sp>
            <p:nvSpPr>
              <p:cNvPr id="384" name="Google Shape;384;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23"/>
            <p:cNvGrpSpPr/>
            <p:nvPr/>
          </p:nvGrpSpPr>
          <p:grpSpPr>
            <a:xfrm>
              <a:off x="2775700" y="-243577"/>
              <a:ext cx="100965" cy="123965"/>
              <a:chOff x="2775700" y="-243577"/>
              <a:chExt cx="100965" cy="123965"/>
            </a:xfrm>
          </p:grpSpPr>
          <p:sp>
            <p:nvSpPr>
              <p:cNvPr id="387" name="Google Shape;387;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1588573" y="-296128"/>
            <a:ext cx="730914" cy="557013"/>
            <a:chOff x="1588573" y="-296128"/>
            <a:chExt cx="730914" cy="557013"/>
          </a:xfrm>
        </p:grpSpPr>
        <p:sp>
          <p:nvSpPr>
            <p:cNvPr id="390" name="Google Shape;390;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3"/>
            <p:cNvGrpSpPr/>
            <p:nvPr/>
          </p:nvGrpSpPr>
          <p:grpSpPr>
            <a:xfrm>
              <a:off x="2028140" y="-296128"/>
              <a:ext cx="162319" cy="81341"/>
              <a:chOff x="2028140" y="-296128"/>
              <a:chExt cx="162319" cy="81341"/>
            </a:xfrm>
          </p:grpSpPr>
          <p:sp>
            <p:nvSpPr>
              <p:cNvPr id="392" name="Google Shape;392;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4" name="Google Shape;394;p23"/>
          <p:cNvGrpSpPr/>
          <p:nvPr/>
        </p:nvGrpSpPr>
        <p:grpSpPr>
          <a:xfrm>
            <a:off x="1739309" y="566891"/>
            <a:ext cx="853058" cy="594507"/>
            <a:chOff x="1739309" y="566891"/>
            <a:chExt cx="853058" cy="594507"/>
          </a:xfrm>
        </p:grpSpPr>
        <p:grpSp>
          <p:nvGrpSpPr>
            <p:cNvPr id="395" name="Google Shape;395;p23"/>
            <p:cNvGrpSpPr/>
            <p:nvPr/>
          </p:nvGrpSpPr>
          <p:grpSpPr>
            <a:xfrm>
              <a:off x="1753572" y="566891"/>
              <a:ext cx="838796" cy="594507"/>
              <a:chOff x="1753572" y="566891"/>
              <a:chExt cx="838796" cy="594507"/>
            </a:xfrm>
          </p:grpSpPr>
          <p:sp>
            <p:nvSpPr>
              <p:cNvPr id="396" name="Google Shape;396;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23"/>
            <p:cNvGrpSpPr/>
            <p:nvPr/>
          </p:nvGrpSpPr>
          <p:grpSpPr>
            <a:xfrm>
              <a:off x="1739309" y="617821"/>
              <a:ext cx="85081" cy="113673"/>
              <a:chOff x="1739309" y="617821"/>
              <a:chExt cx="85081" cy="113673"/>
            </a:xfrm>
          </p:grpSpPr>
          <p:sp>
            <p:nvSpPr>
              <p:cNvPr id="399" name="Google Shape;399;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4554058" y="287028"/>
            <a:ext cx="820760" cy="899951"/>
            <a:chOff x="4554058" y="287028"/>
            <a:chExt cx="820760" cy="899951"/>
          </a:xfrm>
        </p:grpSpPr>
        <p:grpSp>
          <p:nvGrpSpPr>
            <p:cNvPr id="402" name="Google Shape;402;p23"/>
            <p:cNvGrpSpPr/>
            <p:nvPr/>
          </p:nvGrpSpPr>
          <p:grpSpPr>
            <a:xfrm>
              <a:off x="4554058" y="287028"/>
              <a:ext cx="820760" cy="807258"/>
              <a:chOff x="4554058" y="287028"/>
              <a:chExt cx="820760" cy="807258"/>
            </a:xfrm>
          </p:grpSpPr>
          <p:sp>
            <p:nvSpPr>
              <p:cNvPr id="403" name="Google Shape;403;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5063947" y="1041305"/>
              <a:ext cx="89912" cy="145673"/>
              <a:chOff x="5063947" y="1041305"/>
              <a:chExt cx="89912" cy="145673"/>
            </a:xfrm>
          </p:grpSpPr>
          <p:sp>
            <p:nvSpPr>
              <p:cNvPr id="406" name="Google Shape;406;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3"/>
          <p:cNvGrpSpPr/>
          <p:nvPr/>
        </p:nvGrpSpPr>
        <p:grpSpPr>
          <a:xfrm>
            <a:off x="1214230" y="1280862"/>
            <a:ext cx="693917" cy="709106"/>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23"/>
          <p:cNvGrpSpPr/>
          <p:nvPr/>
        </p:nvGrpSpPr>
        <p:grpSpPr>
          <a:xfrm>
            <a:off x="1004821" y="2303619"/>
            <a:ext cx="413557" cy="605096"/>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23"/>
          <p:cNvGrpSpPr/>
          <p:nvPr/>
        </p:nvGrpSpPr>
        <p:grpSpPr>
          <a:xfrm>
            <a:off x="2647665" y="2892963"/>
            <a:ext cx="62909" cy="137996"/>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2248437" y="2591126"/>
            <a:ext cx="134753" cy="99377"/>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23"/>
          <p:cNvGrpSpPr/>
          <p:nvPr/>
        </p:nvGrpSpPr>
        <p:grpSpPr>
          <a:xfrm>
            <a:off x="319707" y="3143540"/>
            <a:ext cx="638983" cy="1054658"/>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3"/>
          <p:cNvGrpSpPr/>
          <p:nvPr/>
        </p:nvGrpSpPr>
        <p:grpSpPr>
          <a:xfrm>
            <a:off x="1344284" y="3702273"/>
            <a:ext cx="388340" cy="497513"/>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3"/>
          <p:cNvGrpSpPr/>
          <p:nvPr/>
        </p:nvGrpSpPr>
        <p:grpSpPr>
          <a:xfrm>
            <a:off x="4368" y="4500332"/>
            <a:ext cx="1550979" cy="1347924"/>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3"/>
          <p:cNvGrpSpPr/>
          <p:nvPr/>
        </p:nvGrpSpPr>
        <p:grpSpPr>
          <a:xfrm>
            <a:off x="1664354" y="4088694"/>
            <a:ext cx="1037582" cy="940754"/>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 name="Google Shape;475;p23"/>
          <p:cNvGrpSpPr/>
          <p:nvPr/>
        </p:nvGrpSpPr>
        <p:grpSpPr>
          <a:xfrm>
            <a:off x="2810931" y="4430745"/>
            <a:ext cx="636336" cy="61380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3226419" y="3831535"/>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3"/>
          <p:cNvGrpSpPr/>
          <p:nvPr/>
        </p:nvGrpSpPr>
        <p:grpSpPr>
          <a:xfrm>
            <a:off x="4756021" y="3831533"/>
            <a:ext cx="142364" cy="69263"/>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4221739" y="4489904"/>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3"/>
          <p:cNvGrpSpPr/>
          <p:nvPr/>
        </p:nvGrpSpPr>
        <p:grpSpPr>
          <a:xfrm>
            <a:off x="6151764" y="3887194"/>
            <a:ext cx="1009123" cy="1313971"/>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23"/>
          <p:cNvGrpSpPr/>
          <p:nvPr/>
        </p:nvGrpSpPr>
        <p:grpSpPr>
          <a:xfrm>
            <a:off x="6451118" y="1964685"/>
            <a:ext cx="884232" cy="497711"/>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7346204" y="3514142"/>
            <a:ext cx="540037" cy="623992"/>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8490510" y="1991557"/>
            <a:ext cx="536463" cy="70546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23"/>
          <p:cNvGrpSpPr/>
          <p:nvPr/>
        </p:nvGrpSpPr>
        <p:grpSpPr>
          <a:xfrm>
            <a:off x="6765365" y="2520242"/>
            <a:ext cx="1413745" cy="811560"/>
            <a:chOff x="6765365" y="2520242"/>
            <a:chExt cx="1413745" cy="811560"/>
          </a:xfrm>
        </p:grpSpPr>
        <p:sp>
          <p:nvSpPr>
            <p:cNvPr id="558" name="Google Shape;558;p23"/>
            <p:cNvSpPr/>
            <p:nvPr/>
          </p:nvSpPr>
          <p:spPr>
            <a:xfrm>
              <a:off x="6765365" y="2520242"/>
              <a:ext cx="1413745" cy="811560"/>
            </a:xfrm>
            <a:custGeom>
              <a:avLst/>
              <a:gdLst/>
              <a:ahLst/>
              <a:cxnLst/>
              <a:rect l="l" t="t" r="r" b="b"/>
              <a:pathLst>
                <a:path w="42721" h="24524" extrusionOk="0">
                  <a:moveTo>
                    <a:pt x="38221" y="615"/>
                  </a:moveTo>
                  <a:cubicBezTo>
                    <a:pt x="39552" y="2782"/>
                    <a:pt x="40791" y="4929"/>
                    <a:pt x="41921" y="7207"/>
                  </a:cubicBezTo>
                  <a:cubicBezTo>
                    <a:pt x="41182" y="7583"/>
                    <a:pt x="40437" y="7953"/>
                    <a:pt x="39693" y="8320"/>
                  </a:cubicBezTo>
                  <a:cubicBezTo>
                    <a:pt x="39558" y="8118"/>
                    <a:pt x="39364" y="7933"/>
                    <a:pt x="39197" y="7773"/>
                  </a:cubicBezTo>
                  <a:cubicBezTo>
                    <a:pt x="38975" y="7564"/>
                    <a:pt x="38734" y="7377"/>
                    <a:pt x="38475" y="7213"/>
                  </a:cubicBezTo>
                  <a:cubicBezTo>
                    <a:pt x="38438" y="7189"/>
                    <a:pt x="38402" y="7179"/>
                    <a:pt x="38368" y="7179"/>
                  </a:cubicBezTo>
                  <a:cubicBezTo>
                    <a:pt x="38195" y="7179"/>
                    <a:pt x="38087" y="7446"/>
                    <a:pt x="38267" y="7571"/>
                  </a:cubicBezTo>
                  <a:cubicBezTo>
                    <a:pt x="38500" y="7732"/>
                    <a:pt x="38714" y="7914"/>
                    <a:pt x="38910" y="8120"/>
                  </a:cubicBezTo>
                  <a:cubicBezTo>
                    <a:pt x="39036" y="8250"/>
                    <a:pt x="39137" y="8400"/>
                    <a:pt x="39246" y="8542"/>
                  </a:cubicBezTo>
                  <a:cubicBezTo>
                    <a:pt x="38393" y="8962"/>
                    <a:pt x="37536" y="9378"/>
                    <a:pt x="36680" y="9790"/>
                  </a:cubicBezTo>
                  <a:cubicBezTo>
                    <a:pt x="36567" y="9653"/>
                    <a:pt x="36441" y="9522"/>
                    <a:pt x="36327" y="9391"/>
                  </a:cubicBezTo>
                  <a:cubicBezTo>
                    <a:pt x="36127" y="9166"/>
                    <a:pt x="35930" y="8939"/>
                    <a:pt x="35720" y="8723"/>
                  </a:cubicBezTo>
                  <a:cubicBezTo>
                    <a:pt x="35681" y="8682"/>
                    <a:pt x="35633" y="8665"/>
                    <a:pt x="35585" y="8665"/>
                  </a:cubicBezTo>
                  <a:cubicBezTo>
                    <a:pt x="35437" y="8665"/>
                    <a:pt x="35288" y="8827"/>
                    <a:pt x="35395" y="8973"/>
                  </a:cubicBezTo>
                  <a:cubicBezTo>
                    <a:pt x="35565" y="9204"/>
                    <a:pt x="35745" y="9427"/>
                    <a:pt x="35925" y="9651"/>
                  </a:cubicBezTo>
                  <a:cubicBezTo>
                    <a:pt x="36020" y="9767"/>
                    <a:pt x="36112" y="9895"/>
                    <a:pt x="36209" y="10016"/>
                  </a:cubicBezTo>
                  <a:cubicBezTo>
                    <a:pt x="35532" y="10340"/>
                    <a:pt x="34856" y="10670"/>
                    <a:pt x="34176" y="10988"/>
                  </a:cubicBezTo>
                  <a:cubicBezTo>
                    <a:pt x="34086" y="10797"/>
                    <a:pt x="33937" y="10618"/>
                    <a:pt x="33810" y="10464"/>
                  </a:cubicBezTo>
                  <a:cubicBezTo>
                    <a:pt x="33623" y="10244"/>
                    <a:pt x="33407" y="10049"/>
                    <a:pt x="33168" y="9888"/>
                  </a:cubicBezTo>
                  <a:cubicBezTo>
                    <a:pt x="33138" y="9868"/>
                    <a:pt x="33107" y="9858"/>
                    <a:pt x="33077" y="9858"/>
                  </a:cubicBezTo>
                  <a:cubicBezTo>
                    <a:pt x="32932" y="9858"/>
                    <a:pt x="32810" y="10066"/>
                    <a:pt x="32942" y="10183"/>
                  </a:cubicBezTo>
                  <a:cubicBezTo>
                    <a:pt x="33139" y="10357"/>
                    <a:pt x="33326" y="10552"/>
                    <a:pt x="33479" y="10769"/>
                  </a:cubicBezTo>
                  <a:cubicBezTo>
                    <a:pt x="33574" y="10905"/>
                    <a:pt x="33646" y="11056"/>
                    <a:pt x="33727" y="11200"/>
                  </a:cubicBezTo>
                  <a:cubicBezTo>
                    <a:pt x="32913" y="11581"/>
                    <a:pt x="32096" y="11961"/>
                    <a:pt x="31278" y="12336"/>
                  </a:cubicBezTo>
                  <a:cubicBezTo>
                    <a:pt x="31133" y="12163"/>
                    <a:pt x="30955" y="12013"/>
                    <a:pt x="30796" y="11855"/>
                  </a:cubicBezTo>
                  <a:lnTo>
                    <a:pt x="30186" y="11255"/>
                  </a:lnTo>
                  <a:cubicBezTo>
                    <a:pt x="30153" y="11222"/>
                    <a:pt x="30117" y="11208"/>
                    <a:pt x="30082" y="11208"/>
                  </a:cubicBezTo>
                  <a:cubicBezTo>
                    <a:pt x="29970" y="11208"/>
                    <a:pt x="29877" y="11355"/>
                    <a:pt x="29970" y="11469"/>
                  </a:cubicBezTo>
                  <a:lnTo>
                    <a:pt x="30488" y="12096"/>
                  </a:lnTo>
                  <a:cubicBezTo>
                    <a:pt x="30603" y="12235"/>
                    <a:pt x="30715" y="12394"/>
                    <a:pt x="30839" y="12537"/>
                  </a:cubicBezTo>
                  <a:cubicBezTo>
                    <a:pt x="29954" y="12941"/>
                    <a:pt x="29067" y="13345"/>
                    <a:pt x="28180" y="13747"/>
                  </a:cubicBezTo>
                  <a:cubicBezTo>
                    <a:pt x="28178" y="13745"/>
                    <a:pt x="28178" y="13742"/>
                    <a:pt x="28177" y="13740"/>
                  </a:cubicBezTo>
                  <a:cubicBezTo>
                    <a:pt x="28045" y="13578"/>
                    <a:pt x="27881" y="13433"/>
                    <a:pt x="27737" y="13281"/>
                  </a:cubicBezTo>
                  <a:cubicBezTo>
                    <a:pt x="27592" y="13131"/>
                    <a:pt x="27448" y="12969"/>
                    <a:pt x="27292" y="12826"/>
                  </a:cubicBezTo>
                  <a:cubicBezTo>
                    <a:pt x="27260" y="12797"/>
                    <a:pt x="27222" y="12784"/>
                    <a:pt x="27185" y="12784"/>
                  </a:cubicBezTo>
                  <a:cubicBezTo>
                    <a:pt x="27071" y="12784"/>
                    <a:pt x="26961" y="12900"/>
                    <a:pt x="27041" y="13019"/>
                  </a:cubicBezTo>
                  <a:cubicBezTo>
                    <a:pt x="27165" y="13204"/>
                    <a:pt x="27310" y="13377"/>
                    <a:pt x="27446" y="13554"/>
                  </a:cubicBezTo>
                  <a:cubicBezTo>
                    <a:pt x="27544" y="13682"/>
                    <a:pt x="27641" y="13815"/>
                    <a:pt x="27742" y="13943"/>
                  </a:cubicBezTo>
                  <a:cubicBezTo>
                    <a:pt x="26967" y="14290"/>
                    <a:pt x="26190" y="14641"/>
                    <a:pt x="25414" y="14986"/>
                  </a:cubicBezTo>
                  <a:cubicBezTo>
                    <a:pt x="25435" y="14906"/>
                    <a:pt x="25417" y="14822"/>
                    <a:pt x="25365" y="14759"/>
                  </a:cubicBezTo>
                  <a:cubicBezTo>
                    <a:pt x="25226" y="14584"/>
                    <a:pt x="25048" y="14430"/>
                    <a:pt x="24890" y="14269"/>
                  </a:cubicBezTo>
                  <a:cubicBezTo>
                    <a:pt x="24734" y="14108"/>
                    <a:pt x="24581" y="13933"/>
                    <a:pt x="24409" y="13785"/>
                  </a:cubicBezTo>
                  <a:cubicBezTo>
                    <a:pt x="24377" y="13756"/>
                    <a:pt x="24338" y="13744"/>
                    <a:pt x="24300" y="13744"/>
                  </a:cubicBezTo>
                  <a:cubicBezTo>
                    <a:pt x="24184" y="13744"/>
                    <a:pt x="24074" y="13858"/>
                    <a:pt x="24153" y="13982"/>
                  </a:cubicBezTo>
                  <a:cubicBezTo>
                    <a:pt x="24282" y="14182"/>
                    <a:pt x="24441" y="14365"/>
                    <a:pt x="24585" y="14555"/>
                  </a:cubicBezTo>
                  <a:cubicBezTo>
                    <a:pt x="24726" y="14739"/>
                    <a:pt x="24856" y="14941"/>
                    <a:pt x="25014" y="15110"/>
                  </a:cubicBezTo>
                  <a:cubicBezTo>
                    <a:pt x="25028" y="15122"/>
                    <a:pt x="25043" y="15133"/>
                    <a:pt x="25059" y="15142"/>
                  </a:cubicBezTo>
                  <a:cubicBezTo>
                    <a:pt x="24104" y="15563"/>
                    <a:pt x="23149" y="15981"/>
                    <a:pt x="22192" y="16396"/>
                  </a:cubicBezTo>
                  <a:cubicBezTo>
                    <a:pt x="21976" y="16039"/>
                    <a:pt x="21686" y="15712"/>
                    <a:pt x="21438" y="15378"/>
                  </a:cubicBezTo>
                  <a:cubicBezTo>
                    <a:pt x="21392" y="15315"/>
                    <a:pt x="21327" y="15289"/>
                    <a:pt x="21265" y="15289"/>
                  </a:cubicBezTo>
                  <a:cubicBezTo>
                    <a:pt x="21120" y="15289"/>
                    <a:pt x="20983" y="15428"/>
                    <a:pt x="21086" y="15584"/>
                  </a:cubicBezTo>
                  <a:cubicBezTo>
                    <a:pt x="21303" y="15915"/>
                    <a:pt x="21507" y="16269"/>
                    <a:pt x="21747" y="16588"/>
                  </a:cubicBezTo>
                  <a:cubicBezTo>
                    <a:pt x="20968" y="16925"/>
                    <a:pt x="20190" y="17258"/>
                    <a:pt x="19412" y="17594"/>
                  </a:cubicBezTo>
                  <a:cubicBezTo>
                    <a:pt x="19404" y="17563"/>
                    <a:pt x="19390" y="17534"/>
                    <a:pt x="19372" y="17510"/>
                  </a:cubicBezTo>
                  <a:cubicBezTo>
                    <a:pt x="19236" y="17343"/>
                    <a:pt x="19038" y="17228"/>
                    <a:pt x="18885" y="17073"/>
                  </a:cubicBezTo>
                  <a:cubicBezTo>
                    <a:pt x="18730" y="16915"/>
                    <a:pt x="18592" y="16741"/>
                    <a:pt x="18474" y="16552"/>
                  </a:cubicBezTo>
                  <a:cubicBezTo>
                    <a:pt x="18429" y="16481"/>
                    <a:pt x="18364" y="16451"/>
                    <a:pt x="18299" y="16451"/>
                  </a:cubicBezTo>
                  <a:cubicBezTo>
                    <a:pt x="18154" y="16451"/>
                    <a:pt x="18010" y="16602"/>
                    <a:pt x="18104" y="16770"/>
                  </a:cubicBezTo>
                  <a:cubicBezTo>
                    <a:pt x="18300" y="17119"/>
                    <a:pt x="18609" y="17565"/>
                    <a:pt x="18989" y="17773"/>
                  </a:cubicBezTo>
                  <a:cubicBezTo>
                    <a:pt x="18160" y="18127"/>
                    <a:pt x="17332" y="18479"/>
                    <a:pt x="16503" y="18831"/>
                  </a:cubicBezTo>
                  <a:cubicBezTo>
                    <a:pt x="16499" y="18827"/>
                    <a:pt x="16499" y="18822"/>
                    <a:pt x="16494" y="18818"/>
                  </a:cubicBezTo>
                  <a:cubicBezTo>
                    <a:pt x="16353" y="18657"/>
                    <a:pt x="16180" y="18524"/>
                    <a:pt x="16036" y="18364"/>
                  </a:cubicBezTo>
                  <a:cubicBezTo>
                    <a:pt x="15894" y="18203"/>
                    <a:pt x="15768" y="18030"/>
                    <a:pt x="15636" y="17863"/>
                  </a:cubicBezTo>
                  <a:cubicBezTo>
                    <a:pt x="15601" y="17819"/>
                    <a:pt x="15558" y="17800"/>
                    <a:pt x="15516" y="17800"/>
                  </a:cubicBezTo>
                  <a:cubicBezTo>
                    <a:pt x="15394" y="17800"/>
                    <a:pt x="15276" y="17957"/>
                    <a:pt x="15342" y="18090"/>
                  </a:cubicBezTo>
                  <a:cubicBezTo>
                    <a:pt x="15502" y="18413"/>
                    <a:pt x="15753" y="18767"/>
                    <a:pt x="16033" y="19029"/>
                  </a:cubicBezTo>
                  <a:cubicBezTo>
                    <a:pt x="15426" y="19286"/>
                    <a:pt x="14818" y="19542"/>
                    <a:pt x="14212" y="19799"/>
                  </a:cubicBezTo>
                  <a:cubicBezTo>
                    <a:pt x="14120" y="19622"/>
                    <a:pt x="13982" y="19455"/>
                    <a:pt x="13860" y="19314"/>
                  </a:cubicBezTo>
                  <a:cubicBezTo>
                    <a:pt x="13676" y="19103"/>
                    <a:pt x="13458" y="18923"/>
                    <a:pt x="13218" y="18782"/>
                  </a:cubicBezTo>
                  <a:cubicBezTo>
                    <a:pt x="13200" y="18772"/>
                    <a:pt x="13182" y="18768"/>
                    <a:pt x="13164" y="18768"/>
                  </a:cubicBezTo>
                  <a:cubicBezTo>
                    <a:pt x="13070" y="18768"/>
                    <a:pt x="12989" y="18893"/>
                    <a:pt x="13075" y="18968"/>
                  </a:cubicBezTo>
                  <a:cubicBezTo>
                    <a:pt x="13267" y="19132"/>
                    <a:pt x="13446" y="19312"/>
                    <a:pt x="13587" y="19524"/>
                  </a:cubicBezTo>
                  <a:cubicBezTo>
                    <a:pt x="13682" y="19663"/>
                    <a:pt x="13740" y="19818"/>
                    <a:pt x="13809" y="19968"/>
                  </a:cubicBezTo>
                  <a:cubicBezTo>
                    <a:pt x="13106" y="20263"/>
                    <a:pt x="12403" y="20558"/>
                    <a:pt x="11699" y="20853"/>
                  </a:cubicBezTo>
                  <a:cubicBezTo>
                    <a:pt x="11699" y="20852"/>
                    <a:pt x="11697" y="20850"/>
                    <a:pt x="11696" y="20849"/>
                  </a:cubicBezTo>
                  <a:cubicBezTo>
                    <a:pt x="11333" y="20446"/>
                    <a:pt x="11011" y="20055"/>
                    <a:pt x="10763" y="19568"/>
                  </a:cubicBezTo>
                  <a:cubicBezTo>
                    <a:pt x="10728" y="19500"/>
                    <a:pt x="10664" y="19471"/>
                    <a:pt x="10599" y="19471"/>
                  </a:cubicBezTo>
                  <a:cubicBezTo>
                    <a:pt x="10470" y="19471"/>
                    <a:pt x="10333" y="19582"/>
                    <a:pt x="10391" y="19726"/>
                  </a:cubicBezTo>
                  <a:cubicBezTo>
                    <a:pt x="10582" y="20202"/>
                    <a:pt x="10858" y="20679"/>
                    <a:pt x="11222" y="21052"/>
                  </a:cubicBezTo>
                  <a:cubicBezTo>
                    <a:pt x="10389" y="21400"/>
                    <a:pt x="9557" y="21748"/>
                    <a:pt x="8726" y="22094"/>
                  </a:cubicBezTo>
                  <a:cubicBezTo>
                    <a:pt x="8452" y="21669"/>
                    <a:pt x="8116" y="21288"/>
                    <a:pt x="7732" y="20962"/>
                  </a:cubicBezTo>
                  <a:cubicBezTo>
                    <a:pt x="7695" y="20930"/>
                    <a:pt x="7654" y="20916"/>
                    <a:pt x="7615" y="20916"/>
                  </a:cubicBezTo>
                  <a:cubicBezTo>
                    <a:pt x="7478" y="20916"/>
                    <a:pt x="7362" y="21083"/>
                    <a:pt x="7487" y="21207"/>
                  </a:cubicBezTo>
                  <a:cubicBezTo>
                    <a:pt x="7813" y="21529"/>
                    <a:pt x="8073" y="21884"/>
                    <a:pt x="8302" y="22270"/>
                  </a:cubicBezTo>
                  <a:lnTo>
                    <a:pt x="6663" y="22951"/>
                  </a:lnTo>
                  <a:cubicBezTo>
                    <a:pt x="6655" y="22938"/>
                    <a:pt x="6646" y="22924"/>
                    <a:pt x="6635" y="22912"/>
                  </a:cubicBezTo>
                  <a:cubicBezTo>
                    <a:pt x="6431" y="22693"/>
                    <a:pt x="6162" y="22538"/>
                    <a:pt x="5954" y="22316"/>
                  </a:cubicBezTo>
                  <a:cubicBezTo>
                    <a:pt x="5745" y="22094"/>
                    <a:pt x="5611" y="21826"/>
                    <a:pt x="5405" y="21608"/>
                  </a:cubicBezTo>
                  <a:cubicBezTo>
                    <a:pt x="5376" y="21577"/>
                    <a:pt x="5342" y="21564"/>
                    <a:pt x="5308" y="21564"/>
                  </a:cubicBezTo>
                  <a:cubicBezTo>
                    <a:pt x="5222" y="21564"/>
                    <a:pt x="5142" y="21652"/>
                    <a:pt x="5162" y="21751"/>
                  </a:cubicBezTo>
                  <a:cubicBezTo>
                    <a:pt x="5223" y="22054"/>
                    <a:pt x="5445" y="22337"/>
                    <a:pt x="5634" y="22575"/>
                  </a:cubicBezTo>
                  <a:cubicBezTo>
                    <a:pt x="5787" y="22766"/>
                    <a:pt x="5975" y="22994"/>
                    <a:pt x="6191" y="23147"/>
                  </a:cubicBezTo>
                  <a:lnTo>
                    <a:pt x="3979" y="24066"/>
                  </a:lnTo>
                  <a:cubicBezTo>
                    <a:pt x="3962" y="24074"/>
                    <a:pt x="3946" y="24083"/>
                    <a:pt x="3931" y="24093"/>
                  </a:cubicBezTo>
                  <a:lnTo>
                    <a:pt x="3931" y="24093"/>
                  </a:lnTo>
                  <a:cubicBezTo>
                    <a:pt x="4034" y="23988"/>
                    <a:pt x="4079" y="23829"/>
                    <a:pt x="3987" y="23664"/>
                  </a:cubicBezTo>
                  <a:cubicBezTo>
                    <a:pt x="3332" y="22487"/>
                    <a:pt x="2704" y="21297"/>
                    <a:pt x="2120" y="20083"/>
                  </a:cubicBezTo>
                  <a:cubicBezTo>
                    <a:pt x="1569" y="18939"/>
                    <a:pt x="1155" y="17606"/>
                    <a:pt x="403" y="16580"/>
                  </a:cubicBezTo>
                  <a:cubicBezTo>
                    <a:pt x="6646" y="14148"/>
                    <a:pt x="12783" y="11428"/>
                    <a:pt x="18954" y="8823"/>
                  </a:cubicBezTo>
                  <a:cubicBezTo>
                    <a:pt x="25337" y="6125"/>
                    <a:pt x="31758" y="3497"/>
                    <a:pt x="38102" y="710"/>
                  </a:cubicBezTo>
                  <a:cubicBezTo>
                    <a:pt x="38149" y="690"/>
                    <a:pt x="38190" y="656"/>
                    <a:pt x="38221" y="615"/>
                  </a:cubicBezTo>
                  <a:close/>
                  <a:moveTo>
                    <a:pt x="37933" y="0"/>
                  </a:moveTo>
                  <a:cubicBezTo>
                    <a:pt x="37895" y="0"/>
                    <a:pt x="37855" y="8"/>
                    <a:pt x="37814" y="25"/>
                  </a:cubicBezTo>
                  <a:cubicBezTo>
                    <a:pt x="31594" y="2575"/>
                    <a:pt x="25434" y="5283"/>
                    <a:pt x="19249" y="7917"/>
                  </a:cubicBezTo>
                  <a:cubicBezTo>
                    <a:pt x="12879" y="10631"/>
                    <a:pt x="6448" y="13232"/>
                    <a:pt x="157" y="16121"/>
                  </a:cubicBezTo>
                  <a:cubicBezTo>
                    <a:pt x="22" y="16182"/>
                    <a:pt x="3" y="16329"/>
                    <a:pt x="54" y="16445"/>
                  </a:cubicBezTo>
                  <a:cubicBezTo>
                    <a:pt x="17" y="16477"/>
                    <a:pt x="0" y="16525"/>
                    <a:pt x="8" y="16571"/>
                  </a:cubicBezTo>
                  <a:cubicBezTo>
                    <a:pt x="138" y="17756"/>
                    <a:pt x="755" y="18896"/>
                    <a:pt x="1255" y="19968"/>
                  </a:cubicBezTo>
                  <a:cubicBezTo>
                    <a:pt x="1899" y="21352"/>
                    <a:pt x="2599" y="22706"/>
                    <a:pt x="3348" y="24037"/>
                  </a:cubicBezTo>
                  <a:cubicBezTo>
                    <a:pt x="3420" y="24165"/>
                    <a:pt x="3531" y="24218"/>
                    <a:pt x="3642" y="24218"/>
                  </a:cubicBezTo>
                  <a:cubicBezTo>
                    <a:pt x="3729" y="24218"/>
                    <a:pt x="3817" y="24186"/>
                    <a:pt x="3887" y="24132"/>
                  </a:cubicBezTo>
                  <a:lnTo>
                    <a:pt x="3887" y="24132"/>
                  </a:lnTo>
                  <a:cubicBezTo>
                    <a:pt x="3764" y="24271"/>
                    <a:pt x="3834" y="24523"/>
                    <a:pt x="4022" y="24523"/>
                  </a:cubicBezTo>
                  <a:cubicBezTo>
                    <a:pt x="4046" y="24523"/>
                    <a:pt x="4073" y="24519"/>
                    <a:pt x="4102" y="24509"/>
                  </a:cubicBezTo>
                  <a:cubicBezTo>
                    <a:pt x="17310" y="20086"/>
                    <a:pt x="30122" y="14042"/>
                    <a:pt x="42514" y="7723"/>
                  </a:cubicBezTo>
                  <a:cubicBezTo>
                    <a:pt x="42681" y="7642"/>
                    <a:pt x="42721" y="7493"/>
                    <a:pt x="42687" y="7357"/>
                  </a:cubicBezTo>
                  <a:cubicBezTo>
                    <a:pt x="42701" y="7302"/>
                    <a:pt x="42698" y="7243"/>
                    <a:pt x="42678" y="7190"/>
                  </a:cubicBezTo>
                  <a:cubicBezTo>
                    <a:pt x="41716" y="4678"/>
                    <a:pt x="40281" y="2189"/>
                    <a:pt x="38504" y="166"/>
                  </a:cubicBezTo>
                  <a:cubicBezTo>
                    <a:pt x="38459" y="114"/>
                    <a:pt x="38404" y="93"/>
                    <a:pt x="38348" y="93"/>
                  </a:cubicBezTo>
                  <a:cubicBezTo>
                    <a:pt x="38293" y="93"/>
                    <a:pt x="38239" y="114"/>
                    <a:pt x="38194" y="149"/>
                  </a:cubicBezTo>
                  <a:cubicBezTo>
                    <a:pt x="38130" y="62"/>
                    <a:pt x="38039" y="0"/>
                    <a:pt x="379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6863484" y="3117827"/>
              <a:ext cx="66317" cy="60361"/>
            </a:xfrm>
            <a:custGeom>
              <a:avLst/>
              <a:gdLst/>
              <a:ahLst/>
              <a:cxnLst/>
              <a:rect l="l" t="t" r="r" b="b"/>
              <a:pathLst>
                <a:path w="2004" h="1824" extrusionOk="0">
                  <a:moveTo>
                    <a:pt x="720" y="496"/>
                  </a:moveTo>
                  <a:lnTo>
                    <a:pt x="720" y="496"/>
                  </a:lnTo>
                  <a:cubicBezTo>
                    <a:pt x="736" y="501"/>
                    <a:pt x="752" y="504"/>
                    <a:pt x="769" y="505"/>
                  </a:cubicBezTo>
                  <a:cubicBezTo>
                    <a:pt x="776" y="505"/>
                    <a:pt x="784" y="505"/>
                    <a:pt x="791" y="505"/>
                  </a:cubicBezTo>
                  <a:cubicBezTo>
                    <a:pt x="1039" y="505"/>
                    <a:pt x="1296" y="559"/>
                    <a:pt x="1385" y="833"/>
                  </a:cubicBezTo>
                  <a:cubicBezTo>
                    <a:pt x="1459" y="1064"/>
                    <a:pt x="1282" y="1262"/>
                    <a:pt x="1071" y="1329"/>
                  </a:cubicBezTo>
                  <a:lnTo>
                    <a:pt x="1071" y="1328"/>
                  </a:lnTo>
                  <a:cubicBezTo>
                    <a:pt x="1016" y="1345"/>
                    <a:pt x="966" y="1353"/>
                    <a:pt x="919" y="1353"/>
                  </a:cubicBezTo>
                  <a:cubicBezTo>
                    <a:pt x="520" y="1353"/>
                    <a:pt x="435" y="767"/>
                    <a:pt x="720" y="496"/>
                  </a:cubicBezTo>
                  <a:close/>
                  <a:moveTo>
                    <a:pt x="967" y="1"/>
                  </a:moveTo>
                  <a:cubicBezTo>
                    <a:pt x="861" y="1"/>
                    <a:pt x="754" y="24"/>
                    <a:pt x="653" y="77"/>
                  </a:cubicBezTo>
                  <a:cubicBezTo>
                    <a:pt x="612" y="98"/>
                    <a:pt x="579" y="133"/>
                    <a:pt x="561" y="176"/>
                  </a:cubicBezTo>
                  <a:cubicBezTo>
                    <a:pt x="547" y="178"/>
                    <a:pt x="533" y="182"/>
                    <a:pt x="521" y="188"/>
                  </a:cubicBezTo>
                  <a:cubicBezTo>
                    <a:pt x="134" y="407"/>
                    <a:pt x="0" y="901"/>
                    <a:pt x="164" y="1305"/>
                  </a:cubicBezTo>
                  <a:cubicBezTo>
                    <a:pt x="300" y="1640"/>
                    <a:pt x="613" y="1824"/>
                    <a:pt x="947" y="1824"/>
                  </a:cubicBezTo>
                  <a:cubicBezTo>
                    <a:pt x="1057" y="1824"/>
                    <a:pt x="1169" y="1804"/>
                    <a:pt x="1278" y="1763"/>
                  </a:cubicBezTo>
                  <a:cubicBezTo>
                    <a:pt x="1719" y="1597"/>
                    <a:pt x="2004" y="1138"/>
                    <a:pt x="1852" y="672"/>
                  </a:cubicBezTo>
                  <a:cubicBezTo>
                    <a:pt x="1733" y="309"/>
                    <a:pt x="1352" y="1"/>
                    <a:pt x="9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7444754" y="2556545"/>
              <a:ext cx="102653" cy="56588"/>
            </a:xfrm>
            <a:custGeom>
              <a:avLst/>
              <a:gdLst/>
              <a:ahLst/>
              <a:cxnLst/>
              <a:rect l="l" t="t" r="r" b="b"/>
              <a:pathLst>
                <a:path w="3102" h="1710" extrusionOk="0">
                  <a:moveTo>
                    <a:pt x="2826" y="0"/>
                  </a:moveTo>
                  <a:cubicBezTo>
                    <a:pt x="2792" y="0"/>
                    <a:pt x="2754" y="10"/>
                    <a:pt x="2715" y="32"/>
                  </a:cubicBezTo>
                  <a:cubicBezTo>
                    <a:pt x="1873" y="513"/>
                    <a:pt x="1090" y="1002"/>
                    <a:pt x="184" y="1362"/>
                  </a:cubicBezTo>
                  <a:cubicBezTo>
                    <a:pt x="0" y="1435"/>
                    <a:pt x="46" y="1709"/>
                    <a:pt x="216" y="1709"/>
                  </a:cubicBezTo>
                  <a:cubicBezTo>
                    <a:pt x="235" y="1709"/>
                    <a:pt x="255" y="1706"/>
                    <a:pt x="277" y="1699"/>
                  </a:cubicBezTo>
                  <a:cubicBezTo>
                    <a:pt x="1191" y="1389"/>
                    <a:pt x="2158" y="990"/>
                    <a:pt x="2927" y="395"/>
                  </a:cubicBezTo>
                  <a:cubicBezTo>
                    <a:pt x="3101" y="262"/>
                    <a:pt x="3005" y="0"/>
                    <a:pt x="28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7490388" y="2588082"/>
              <a:ext cx="121085" cy="54536"/>
            </a:xfrm>
            <a:custGeom>
              <a:avLst/>
              <a:gdLst/>
              <a:ahLst/>
              <a:cxnLst/>
              <a:rect l="l" t="t" r="r" b="b"/>
              <a:pathLst>
                <a:path w="3659" h="1648" extrusionOk="0">
                  <a:moveTo>
                    <a:pt x="3399" y="1"/>
                  </a:moveTo>
                  <a:cubicBezTo>
                    <a:pt x="3375" y="1"/>
                    <a:pt x="3349" y="6"/>
                    <a:pt x="3321" y="17"/>
                  </a:cubicBezTo>
                  <a:cubicBezTo>
                    <a:pt x="2264" y="424"/>
                    <a:pt x="1211" y="851"/>
                    <a:pt x="172" y="1300"/>
                  </a:cubicBezTo>
                  <a:cubicBezTo>
                    <a:pt x="1" y="1375"/>
                    <a:pt x="95" y="1647"/>
                    <a:pt x="260" y="1647"/>
                  </a:cubicBezTo>
                  <a:cubicBezTo>
                    <a:pt x="277" y="1647"/>
                    <a:pt x="296" y="1644"/>
                    <a:pt x="315" y="1637"/>
                  </a:cubicBezTo>
                  <a:cubicBezTo>
                    <a:pt x="1361" y="1257"/>
                    <a:pt x="2404" y="853"/>
                    <a:pt x="3435" y="432"/>
                  </a:cubicBezTo>
                  <a:cubicBezTo>
                    <a:pt x="3659" y="339"/>
                    <a:pt x="3599" y="1"/>
                    <a:pt x="33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961559" y="-202278"/>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23"/>
          <p:cNvGrpSpPr/>
          <p:nvPr/>
        </p:nvGrpSpPr>
        <p:grpSpPr>
          <a:xfrm>
            <a:off x="1637980" y="2854741"/>
            <a:ext cx="851139" cy="910474"/>
            <a:chOff x="1637980" y="2854741"/>
            <a:chExt cx="851139" cy="910474"/>
          </a:xfrm>
        </p:grpSpPr>
        <p:grpSp>
          <p:nvGrpSpPr>
            <p:cNvPr id="582" name="Google Shape;582;p23"/>
            <p:cNvGrpSpPr/>
            <p:nvPr/>
          </p:nvGrpSpPr>
          <p:grpSpPr>
            <a:xfrm>
              <a:off x="1637980" y="2854741"/>
              <a:ext cx="851139" cy="910474"/>
              <a:chOff x="1637980" y="2854741"/>
              <a:chExt cx="851139" cy="910474"/>
            </a:xfrm>
          </p:grpSpPr>
          <p:sp>
            <p:nvSpPr>
              <p:cNvPr id="583" name="Google Shape;583;p23"/>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23"/>
            <p:cNvGrpSpPr/>
            <p:nvPr/>
          </p:nvGrpSpPr>
          <p:grpSpPr>
            <a:xfrm>
              <a:off x="2299466" y="3346165"/>
              <a:ext cx="124295" cy="108279"/>
              <a:chOff x="2299466" y="3346165"/>
              <a:chExt cx="124295" cy="108279"/>
            </a:xfrm>
          </p:grpSpPr>
          <p:sp>
            <p:nvSpPr>
              <p:cNvPr id="587" name="Google Shape;587;p23"/>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3AC63-8568-4E77-B56D-6D38CD136C80}"/>
              </a:ext>
            </a:extLst>
          </p:cNvPr>
          <p:cNvSpPr>
            <a:spLocks noGrp="1"/>
          </p:cNvSpPr>
          <p:nvPr>
            <p:ph type="ctrTitle"/>
          </p:nvPr>
        </p:nvSpPr>
        <p:spPr>
          <a:xfrm>
            <a:off x="926850" y="109776"/>
            <a:ext cx="7290300" cy="732900"/>
          </a:xfrm>
        </p:spPr>
        <p:txBody>
          <a:bodyPr/>
          <a:lstStyle/>
          <a:p>
            <a:pPr algn="ctr"/>
            <a:r>
              <a:rPr lang="nl-BE" sz="2800" dirty="0"/>
              <a:t>Oefenen</a:t>
            </a:r>
            <a:r>
              <a:rPr lang="nl-BE" dirty="0"/>
              <a:t> </a:t>
            </a:r>
          </a:p>
        </p:txBody>
      </p:sp>
      <p:sp>
        <p:nvSpPr>
          <p:cNvPr id="3" name="Tijdelijke aanduiding voor tekst 2">
            <a:extLst>
              <a:ext uri="{FF2B5EF4-FFF2-40B4-BE49-F238E27FC236}">
                <a16:creationId xmlns:a16="http://schemas.microsoft.com/office/drawing/2014/main" id="{C3D1988A-A970-4667-85F8-D47032364FF8}"/>
              </a:ext>
            </a:extLst>
          </p:cNvPr>
          <p:cNvSpPr>
            <a:spLocks noGrp="1"/>
          </p:cNvSpPr>
          <p:nvPr>
            <p:ph type="body" idx="1"/>
          </p:nvPr>
        </p:nvSpPr>
        <p:spPr>
          <a:xfrm>
            <a:off x="926850" y="1047750"/>
            <a:ext cx="7021851" cy="3048000"/>
          </a:xfrm>
        </p:spPr>
        <p:txBody>
          <a:bodyPr/>
          <a:lstStyle/>
          <a:p>
            <a:pPr marL="165100" indent="0">
              <a:buNone/>
            </a:pPr>
            <a:r>
              <a:rPr lang="nl-BE" sz="1600" dirty="0"/>
              <a:t>Nu dat je de tekst van de vorige dia grondig doorgenomen hebt, is het tijd voor een oefening: </a:t>
            </a:r>
          </a:p>
          <a:p>
            <a:pPr marL="165100" indent="0">
              <a:buNone/>
            </a:pPr>
            <a:endParaRPr lang="nl-BE" sz="1600" dirty="0">
              <a:hlinkClick r:id="rId3"/>
            </a:endParaRPr>
          </a:p>
          <a:p>
            <a:pPr marL="165100" indent="0">
              <a:buNone/>
            </a:pPr>
            <a:r>
              <a:rPr lang="nl-BE" sz="1600" dirty="0">
                <a:hlinkClick r:id="rId3"/>
              </a:rPr>
              <a:t>https://www.bookwidgets.com/play/BXELB4</a:t>
            </a:r>
            <a:endParaRPr lang="nl-BE" sz="1600" dirty="0"/>
          </a:p>
          <a:p>
            <a:pPr marL="165100" indent="0">
              <a:buNone/>
            </a:pPr>
            <a:endParaRPr lang="nl-BE" sz="1600" dirty="0"/>
          </a:p>
          <a:p>
            <a:pPr marL="165100" indent="0">
              <a:buNone/>
            </a:pPr>
            <a:endParaRPr lang="nl-BE" dirty="0"/>
          </a:p>
        </p:txBody>
      </p:sp>
      <p:grpSp>
        <p:nvGrpSpPr>
          <p:cNvPr id="4" name="Google Shape;643;p26">
            <a:extLst>
              <a:ext uri="{FF2B5EF4-FFF2-40B4-BE49-F238E27FC236}">
                <a16:creationId xmlns:a16="http://schemas.microsoft.com/office/drawing/2014/main" id="{0727AA8C-DAA6-426F-973A-EDA878D96B6B}"/>
              </a:ext>
            </a:extLst>
          </p:cNvPr>
          <p:cNvGrpSpPr/>
          <p:nvPr/>
        </p:nvGrpSpPr>
        <p:grpSpPr>
          <a:xfrm>
            <a:off x="169758" y="86149"/>
            <a:ext cx="710142" cy="930112"/>
            <a:chOff x="759538" y="1702650"/>
            <a:chExt cx="563712" cy="725050"/>
          </a:xfrm>
        </p:grpSpPr>
        <p:sp>
          <p:nvSpPr>
            <p:cNvPr id="5" name="Google Shape;644;p26">
              <a:extLst>
                <a:ext uri="{FF2B5EF4-FFF2-40B4-BE49-F238E27FC236}">
                  <a16:creationId xmlns:a16="http://schemas.microsoft.com/office/drawing/2014/main" id="{CC455A69-1F0E-4FDE-860B-AC8E4C6BEDE7}"/>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45;p26">
              <a:extLst>
                <a:ext uri="{FF2B5EF4-FFF2-40B4-BE49-F238E27FC236}">
                  <a16:creationId xmlns:a16="http://schemas.microsoft.com/office/drawing/2014/main" id="{5D413BA1-F7B4-4CDD-9902-1346E9CFE44F}"/>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3423;p99">
            <a:extLst>
              <a:ext uri="{FF2B5EF4-FFF2-40B4-BE49-F238E27FC236}">
                <a16:creationId xmlns:a16="http://schemas.microsoft.com/office/drawing/2014/main" id="{112F65DE-CDE2-4666-A3D9-B237E09747BC}"/>
              </a:ext>
            </a:extLst>
          </p:cNvPr>
          <p:cNvGrpSpPr/>
          <p:nvPr/>
        </p:nvGrpSpPr>
        <p:grpSpPr>
          <a:xfrm>
            <a:off x="278659" y="281578"/>
            <a:ext cx="521826" cy="501098"/>
            <a:chOff x="3532345" y="3362635"/>
            <a:chExt cx="339328" cy="336274"/>
          </a:xfrm>
          <a:solidFill>
            <a:schemeClr val="tx1"/>
          </a:solidFill>
        </p:grpSpPr>
        <p:sp>
          <p:nvSpPr>
            <p:cNvPr id="8" name="Google Shape;13424;p99">
              <a:extLst>
                <a:ext uri="{FF2B5EF4-FFF2-40B4-BE49-F238E27FC236}">
                  <a16:creationId xmlns:a16="http://schemas.microsoft.com/office/drawing/2014/main" id="{F149D3F4-2A92-4530-B2D5-FABEDEB178CE}"/>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425;p99">
              <a:extLst>
                <a:ext uri="{FF2B5EF4-FFF2-40B4-BE49-F238E27FC236}">
                  <a16:creationId xmlns:a16="http://schemas.microsoft.com/office/drawing/2014/main" id="{C73EB306-33EF-4D7B-922F-682EC238FCB6}"/>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6;p99">
              <a:extLst>
                <a:ext uri="{FF2B5EF4-FFF2-40B4-BE49-F238E27FC236}">
                  <a16:creationId xmlns:a16="http://schemas.microsoft.com/office/drawing/2014/main" id="{5A993246-34F4-4844-B983-8C09DE210560}"/>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7;p99">
              <a:extLst>
                <a:ext uri="{FF2B5EF4-FFF2-40B4-BE49-F238E27FC236}">
                  <a16:creationId xmlns:a16="http://schemas.microsoft.com/office/drawing/2014/main" id="{F0769C67-0AFC-4AD0-A747-9B72361D5F8B}"/>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8;p99">
              <a:extLst>
                <a:ext uri="{FF2B5EF4-FFF2-40B4-BE49-F238E27FC236}">
                  <a16:creationId xmlns:a16="http://schemas.microsoft.com/office/drawing/2014/main" id="{E716FBD5-EE62-4A4E-B25C-61E9125C163D}"/>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0725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75"/>
          <p:cNvSpPr/>
          <p:nvPr/>
        </p:nvSpPr>
        <p:spPr>
          <a:xfrm>
            <a:off x="1719775" y="943575"/>
            <a:ext cx="5753100" cy="2567700"/>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5"/>
          <p:cNvSpPr txBox="1">
            <a:spLocks noGrp="1"/>
          </p:cNvSpPr>
          <p:nvPr>
            <p:ph type="ctrTitle"/>
          </p:nvPr>
        </p:nvSpPr>
        <p:spPr>
          <a:xfrm>
            <a:off x="2008800" y="3931688"/>
            <a:ext cx="5126400" cy="3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b="1"/>
              <a:t>Weetje</a:t>
            </a:r>
            <a:endParaRPr sz="1900" b="1"/>
          </a:p>
        </p:txBody>
      </p:sp>
      <p:sp>
        <p:nvSpPr>
          <p:cNvPr id="1248" name="Google Shape;1248;p75"/>
          <p:cNvSpPr txBox="1">
            <a:spLocks noGrp="1"/>
          </p:cNvSpPr>
          <p:nvPr>
            <p:ph type="subTitle" idx="1"/>
          </p:nvPr>
        </p:nvSpPr>
        <p:spPr>
          <a:xfrm>
            <a:off x="1914750" y="1094450"/>
            <a:ext cx="5314500" cy="218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Als je te weinig drinkt, kleurt je urine heel geel. Dit komt doordat de haarvaten meer water reabsorberen uit de voorurine. </a:t>
            </a:r>
            <a:endParaRPr/>
          </a:p>
        </p:txBody>
      </p:sp>
      <p:sp>
        <p:nvSpPr>
          <p:cNvPr id="1249" name="Google Shape;1249;p75"/>
          <p:cNvSpPr/>
          <p:nvPr/>
        </p:nvSpPr>
        <p:spPr>
          <a:xfrm>
            <a:off x="3433113" y="3797975"/>
            <a:ext cx="2326437" cy="79259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5"/>
          <p:cNvSpPr/>
          <p:nvPr/>
        </p:nvSpPr>
        <p:spPr>
          <a:xfrm rot="5400000">
            <a:off x="3231160" y="-725757"/>
            <a:ext cx="2719813" cy="5876268"/>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1" name="Google Shape;1251;p75"/>
          <p:cNvGrpSpPr/>
          <p:nvPr/>
        </p:nvGrpSpPr>
        <p:grpSpPr>
          <a:xfrm>
            <a:off x="7428737" y="3400787"/>
            <a:ext cx="1862374" cy="2056521"/>
            <a:chOff x="7281641" y="1136546"/>
            <a:chExt cx="892968" cy="986057"/>
          </a:xfrm>
        </p:grpSpPr>
        <p:sp>
          <p:nvSpPr>
            <p:cNvPr id="1252" name="Google Shape;1252;p75"/>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5"/>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5"/>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5"/>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75"/>
          <p:cNvGrpSpPr/>
          <p:nvPr/>
        </p:nvGrpSpPr>
        <p:grpSpPr>
          <a:xfrm rot="786581">
            <a:off x="245987" y="163603"/>
            <a:ext cx="1148754" cy="1671847"/>
            <a:chOff x="6151764" y="3887194"/>
            <a:chExt cx="1009123" cy="1313971"/>
          </a:xfrm>
        </p:grpSpPr>
        <p:grpSp>
          <p:nvGrpSpPr>
            <p:cNvPr id="1257" name="Google Shape;1257;p75"/>
            <p:cNvGrpSpPr/>
            <p:nvPr/>
          </p:nvGrpSpPr>
          <p:grpSpPr>
            <a:xfrm>
              <a:off x="6151764" y="3887194"/>
              <a:ext cx="1009123" cy="1235674"/>
              <a:chOff x="6151764" y="3887194"/>
              <a:chExt cx="1009123" cy="1235674"/>
            </a:xfrm>
          </p:grpSpPr>
          <p:sp>
            <p:nvSpPr>
              <p:cNvPr id="1258" name="Google Shape;1258;p75"/>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5"/>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5"/>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5"/>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5"/>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5"/>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5"/>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5"/>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5"/>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75"/>
            <p:cNvGrpSpPr/>
            <p:nvPr/>
          </p:nvGrpSpPr>
          <p:grpSpPr>
            <a:xfrm>
              <a:off x="6648515" y="5156391"/>
              <a:ext cx="174596" cy="44774"/>
              <a:chOff x="6648515" y="5156391"/>
              <a:chExt cx="174596" cy="44774"/>
            </a:xfrm>
          </p:grpSpPr>
          <p:sp>
            <p:nvSpPr>
              <p:cNvPr id="1268" name="Google Shape;1268;p75"/>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5"/>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76"/>
          <p:cNvSpPr txBox="1">
            <a:spLocks noGrp="1"/>
          </p:cNvSpPr>
          <p:nvPr>
            <p:ph type="ctrTitle"/>
          </p:nvPr>
        </p:nvSpPr>
        <p:spPr>
          <a:xfrm>
            <a:off x="926850" y="128450"/>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Excretie = uitscheiding</a:t>
            </a:r>
            <a:endParaRPr sz="2800" dirty="0"/>
          </a:p>
        </p:txBody>
      </p:sp>
      <p:sp>
        <p:nvSpPr>
          <p:cNvPr id="1275" name="Google Shape;1275;p76"/>
          <p:cNvSpPr txBox="1">
            <a:spLocks noGrp="1"/>
          </p:cNvSpPr>
          <p:nvPr>
            <p:ph type="body" idx="1"/>
          </p:nvPr>
        </p:nvSpPr>
        <p:spPr>
          <a:xfrm>
            <a:off x="939525" y="1165150"/>
            <a:ext cx="7427700" cy="33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chemeClr val="dk1"/>
                </a:solidFill>
              </a:rPr>
              <a:t>Wanneer de urine de verzamelbuis bereikt, wordt de urine doorgegeven naar de urineleider. Vandaar wordt de urine opgeslagen in de blaas tot de blaas vol genoeg zit en de urine het lichaam kan verlaten door de urinebuis. Dit noemen we de </a:t>
            </a:r>
            <a:r>
              <a:rPr lang="en" sz="1500" dirty="0">
                <a:solidFill>
                  <a:schemeClr val="dk1"/>
                </a:solidFill>
                <a:highlight>
                  <a:srgbClr val="FFFF00"/>
                </a:highlight>
              </a:rPr>
              <a:t>excretie </a:t>
            </a:r>
            <a:r>
              <a:rPr lang="en" sz="1500" dirty="0">
                <a:solidFill>
                  <a:schemeClr val="dk1"/>
                </a:solidFill>
              </a:rPr>
              <a:t>of </a:t>
            </a:r>
            <a:r>
              <a:rPr lang="en" sz="1500" dirty="0">
                <a:solidFill>
                  <a:schemeClr val="dk1"/>
                </a:solidFill>
                <a:highlight>
                  <a:srgbClr val="FFFF00"/>
                </a:highlight>
              </a:rPr>
              <a:t>uitscheiding</a:t>
            </a:r>
            <a:r>
              <a:rPr lang="en" sz="1500" dirty="0">
                <a:solidFill>
                  <a:schemeClr val="dk1"/>
                </a:solidFill>
              </a:rPr>
              <a:t>.</a:t>
            </a:r>
            <a:endParaRPr sz="1500" dirty="0">
              <a:solidFill>
                <a:schemeClr val="dk1"/>
              </a:solidFill>
            </a:endParaRPr>
          </a:p>
          <a:p>
            <a:pPr marL="0" lvl="0" indent="0" algn="l" rtl="0">
              <a:spcBef>
                <a:spcPts val="1600"/>
              </a:spcBef>
              <a:spcAft>
                <a:spcPts val="1600"/>
              </a:spcAft>
              <a:buNone/>
            </a:pPr>
            <a:endParaRPr sz="1500" dirty="0">
              <a:solidFill>
                <a:schemeClr val="dk1"/>
              </a:solidFill>
            </a:endParaRPr>
          </a:p>
        </p:txBody>
      </p:sp>
      <p:grpSp>
        <p:nvGrpSpPr>
          <p:cNvPr id="4" name="Google Shape;650;p26">
            <a:extLst>
              <a:ext uri="{FF2B5EF4-FFF2-40B4-BE49-F238E27FC236}">
                <a16:creationId xmlns:a16="http://schemas.microsoft.com/office/drawing/2014/main" id="{335A612F-1787-4F9A-B993-4ECB1B283163}"/>
              </a:ext>
            </a:extLst>
          </p:cNvPr>
          <p:cNvGrpSpPr/>
          <p:nvPr/>
        </p:nvGrpSpPr>
        <p:grpSpPr>
          <a:xfrm>
            <a:off x="240420" y="144646"/>
            <a:ext cx="696207" cy="930048"/>
            <a:chOff x="5185600" y="1944938"/>
            <a:chExt cx="561850" cy="731525"/>
          </a:xfrm>
        </p:grpSpPr>
        <p:sp>
          <p:nvSpPr>
            <p:cNvPr id="5" name="Google Shape;651;p26">
              <a:extLst>
                <a:ext uri="{FF2B5EF4-FFF2-40B4-BE49-F238E27FC236}">
                  <a16:creationId xmlns:a16="http://schemas.microsoft.com/office/drawing/2014/main" id="{76303490-FB06-4132-B9C7-040D8516B702}"/>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52;p26">
              <a:extLst>
                <a:ext uri="{FF2B5EF4-FFF2-40B4-BE49-F238E27FC236}">
                  <a16:creationId xmlns:a16="http://schemas.microsoft.com/office/drawing/2014/main" id="{91967DA4-C83F-422E-A881-3874AB01F6DE}"/>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255;p96">
            <a:extLst>
              <a:ext uri="{FF2B5EF4-FFF2-40B4-BE49-F238E27FC236}">
                <a16:creationId xmlns:a16="http://schemas.microsoft.com/office/drawing/2014/main" id="{BF19A3F0-A156-48D6-8EED-B6B91C4B97DE}"/>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77"/>
          <p:cNvSpPr/>
          <p:nvPr/>
        </p:nvSpPr>
        <p:spPr>
          <a:xfrm>
            <a:off x="1719775" y="943575"/>
            <a:ext cx="5753100" cy="2567700"/>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7"/>
          <p:cNvSpPr txBox="1">
            <a:spLocks noGrp="1"/>
          </p:cNvSpPr>
          <p:nvPr>
            <p:ph type="ctrTitle"/>
          </p:nvPr>
        </p:nvSpPr>
        <p:spPr>
          <a:xfrm>
            <a:off x="2008800" y="3931688"/>
            <a:ext cx="5126400" cy="3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b="1"/>
              <a:t>Weetje</a:t>
            </a:r>
            <a:endParaRPr sz="1900" b="1"/>
          </a:p>
        </p:txBody>
      </p:sp>
      <p:sp>
        <p:nvSpPr>
          <p:cNvPr id="1282" name="Google Shape;1282;p77"/>
          <p:cNvSpPr txBox="1">
            <a:spLocks noGrp="1"/>
          </p:cNvSpPr>
          <p:nvPr>
            <p:ph type="subTitle" idx="1"/>
          </p:nvPr>
        </p:nvSpPr>
        <p:spPr>
          <a:xfrm>
            <a:off x="1914750" y="1401975"/>
            <a:ext cx="5314500" cy="121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Dagelijks ontstaat er </a:t>
            </a:r>
            <a:br>
              <a:rPr lang="en"/>
            </a:br>
            <a:r>
              <a:rPr lang="en"/>
              <a:t>ongeveer 1,5 liter urine</a:t>
            </a:r>
            <a:endParaRPr/>
          </a:p>
        </p:txBody>
      </p:sp>
      <p:sp>
        <p:nvSpPr>
          <p:cNvPr id="1283" name="Google Shape;1283;p77"/>
          <p:cNvSpPr/>
          <p:nvPr/>
        </p:nvSpPr>
        <p:spPr>
          <a:xfrm>
            <a:off x="3433113" y="3797975"/>
            <a:ext cx="2326437" cy="79259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7"/>
          <p:cNvSpPr/>
          <p:nvPr/>
        </p:nvSpPr>
        <p:spPr>
          <a:xfrm rot="5400000">
            <a:off x="3231160" y="-725757"/>
            <a:ext cx="2719813" cy="5876268"/>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77"/>
          <p:cNvGrpSpPr/>
          <p:nvPr/>
        </p:nvGrpSpPr>
        <p:grpSpPr>
          <a:xfrm>
            <a:off x="7428737" y="3400787"/>
            <a:ext cx="1862374" cy="2056521"/>
            <a:chOff x="7281641" y="1136546"/>
            <a:chExt cx="892968" cy="986057"/>
          </a:xfrm>
        </p:grpSpPr>
        <p:sp>
          <p:nvSpPr>
            <p:cNvPr id="1286" name="Google Shape;1286;p77"/>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7"/>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7"/>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7"/>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77"/>
          <p:cNvGrpSpPr/>
          <p:nvPr/>
        </p:nvGrpSpPr>
        <p:grpSpPr>
          <a:xfrm rot="786581">
            <a:off x="245987" y="163603"/>
            <a:ext cx="1148754" cy="1671847"/>
            <a:chOff x="6151764" y="3887194"/>
            <a:chExt cx="1009123" cy="1313971"/>
          </a:xfrm>
        </p:grpSpPr>
        <p:grpSp>
          <p:nvGrpSpPr>
            <p:cNvPr id="1291" name="Google Shape;1291;p77"/>
            <p:cNvGrpSpPr/>
            <p:nvPr/>
          </p:nvGrpSpPr>
          <p:grpSpPr>
            <a:xfrm>
              <a:off x="6151764" y="3887194"/>
              <a:ext cx="1009123" cy="1235674"/>
              <a:chOff x="6151764" y="3887194"/>
              <a:chExt cx="1009123" cy="1235674"/>
            </a:xfrm>
          </p:grpSpPr>
          <p:sp>
            <p:nvSpPr>
              <p:cNvPr id="1292" name="Google Shape;1292;p77"/>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7"/>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7"/>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7"/>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7"/>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7"/>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77"/>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7"/>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7"/>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77"/>
            <p:cNvGrpSpPr/>
            <p:nvPr/>
          </p:nvGrpSpPr>
          <p:grpSpPr>
            <a:xfrm>
              <a:off x="6648515" y="5156391"/>
              <a:ext cx="174596" cy="44774"/>
              <a:chOff x="6648515" y="5156391"/>
              <a:chExt cx="174596" cy="44774"/>
            </a:xfrm>
          </p:grpSpPr>
          <p:sp>
            <p:nvSpPr>
              <p:cNvPr id="1302" name="Google Shape;1302;p77"/>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7"/>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78"/>
          <p:cNvSpPr txBox="1">
            <a:spLocks noGrp="1"/>
          </p:cNvSpPr>
          <p:nvPr>
            <p:ph type="ctrTitle"/>
          </p:nvPr>
        </p:nvSpPr>
        <p:spPr>
          <a:xfrm>
            <a:off x="2008800" y="9492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a:t>
            </a:r>
            <a:endParaRPr/>
          </a:p>
        </p:txBody>
      </p:sp>
      <p:sp>
        <p:nvSpPr>
          <p:cNvPr id="1309" name="Google Shape;1309;p78"/>
          <p:cNvSpPr txBox="1">
            <a:spLocks noGrp="1"/>
          </p:cNvSpPr>
          <p:nvPr>
            <p:ph type="subTitle" idx="1"/>
          </p:nvPr>
        </p:nvSpPr>
        <p:spPr>
          <a:xfrm>
            <a:off x="794700" y="1469700"/>
            <a:ext cx="7554600" cy="267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t>Verschillende stoffen worden uit het bloed gehaald door middel van een doorlaatbare wand. Deze worden in het nierkapsel verzameld als filtraat. Dit filtraat noemen we </a:t>
            </a:r>
            <a:r>
              <a:rPr lang="en" sz="1600">
                <a:highlight>
                  <a:srgbClr val="FFFF00"/>
                </a:highlight>
              </a:rPr>
              <a:t>voorurine</a:t>
            </a:r>
            <a:r>
              <a:rPr lang="en" sz="1600"/>
              <a:t>. (= </a:t>
            </a:r>
            <a:r>
              <a:rPr lang="en" sz="1600">
                <a:highlight>
                  <a:srgbClr val="FFFF00"/>
                </a:highlight>
              </a:rPr>
              <a:t>filtratie</a:t>
            </a:r>
            <a:r>
              <a:rPr lang="en" sz="1600"/>
              <a:t>) </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n" sz="1600"/>
              <a:t>Daarna vloeit de voorurine van het nierkapsel naar het nierbuisje. In het nierbuisje, nemen de haarvaten water en nuttige stoffen uit de voorurine terug op in het bloed. (= </a:t>
            </a:r>
            <a:r>
              <a:rPr lang="en" sz="1600">
                <a:highlight>
                  <a:srgbClr val="FFFF00"/>
                </a:highlight>
              </a:rPr>
              <a:t>reabsorptie</a:t>
            </a:r>
            <a:r>
              <a:rPr lang="en" sz="1600"/>
              <a:t>)</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n" sz="1600"/>
              <a:t>Vlak voor de verzamelbuis vindt geen reabsorptie meer plaats. Vanaf nu spreken we van </a:t>
            </a:r>
            <a:r>
              <a:rPr lang="en" sz="1600">
                <a:highlight>
                  <a:srgbClr val="FFFF00"/>
                </a:highlight>
              </a:rPr>
              <a:t>urine </a:t>
            </a:r>
            <a:r>
              <a:rPr lang="en" sz="1600"/>
              <a:t>(afvalstoffen + water).</a:t>
            </a:r>
            <a:endParaRPr sz="1600"/>
          </a:p>
          <a:p>
            <a:pPr marL="0" lvl="0" indent="0" algn="ctr" rtl="0">
              <a:spcBef>
                <a:spcPts val="0"/>
              </a:spcBef>
              <a:spcAft>
                <a:spcPts val="0"/>
              </a:spcAft>
              <a:buNone/>
            </a:pPr>
            <a:endParaRPr sz="1600"/>
          </a:p>
        </p:txBody>
      </p:sp>
      <p:sp>
        <p:nvSpPr>
          <p:cNvPr id="1310" name="Google Shape;1310;p78"/>
          <p:cNvSpPr/>
          <p:nvPr/>
        </p:nvSpPr>
        <p:spPr>
          <a:xfrm>
            <a:off x="480150" y="1236250"/>
            <a:ext cx="8183700" cy="31725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639;p26">
            <a:extLst>
              <a:ext uri="{FF2B5EF4-FFF2-40B4-BE49-F238E27FC236}">
                <a16:creationId xmlns:a16="http://schemas.microsoft.com/office/drawing/2014/main" id="{4AE715F2-00F5-4B25-8EBE-1B2954BF8BCC}"/>
              </a:ext>
            </a:extLst>
          </p:cNvPr>
          <p:cNvGrpSpPr/>
          <p:nvPr/>
        </p:nvGrpSpPr>
        <p:grpSpPr>
          <a:xfrm>
            <a:off x="185582" y="112534"/>
            <a:ext cx="722148" cy="919186"/>
            <a:chOff x="99711" y="1698474"/>
            <a:chExt cx="581114" cy="750001"/>
          </a:xfrm>
        </p:grpSpPr>
        <p:sp>
          <p:nvSpPr>
            <p:cNvPr id="6" name="Google Shape;640;p26">
              <a:extLst>
                <a:ext uri="{FF2B5EF4-FFF2-40B4-BE49-F238E27FC236}">
                  <a16:creationId xmlns:a16="http://schemas.microsoft.com/office/drawing/2014/main" id="{275649D3-6329-463F-B2AA-5FEA17130F8A}"/>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2;p26">
              <a:extLst>
                <a:ext uri="{FF2B5EF4-FFF2-40B4-BE49-F238E27FC236}">
                  <a16:creationId xmlns:a16="http://schemas.microsoft.com/office/drawing/2014/main" id="{FDA49F33-DDA6-4131-B7D4-5745FF1D19CC}"/>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4163;p101">
            <a:extLst>
              <a:ext uri="{FF2B5EF4-FFF2-40B4-BE49-F238E27FC236}">
                <a16:creationId xmlns:a16="http://schemas.microsoft.com/office/drawing/2014/main" id="{DCC3D190-823E-4374-8102-342A42D75E5F}"/>
              </a:ext>
            </a:extLst>
          </p:cNvPr>
          <p:cNvGrpSpPr/>
          <p:nvPr/>
        </p:nvGrpSpPr>
        <p:grpSpPr>
          <a:xfrm>
            <a:off x="291606" y="290725"/>
            <a:ext cx="510196" cy="500108"/>
            <a:chOff x="7055134" y="2919170"/>
            <a:chExt cx="290321" cy="310820"/>
          </a:xfrm>
          <a:solidFill>
            <a:schemeClr val="tx1"/>
          </a:solidFill>
        </p:grpSpPr>
        <p:sp>
          <p:nvSpPr>
            <p:cNvPr id="9" name="Google Shape;14164;p101">
              <a:extLst>
                <a:ext uri="{FF2B5EF4-FFF2-40B4-BE49-F238E27FC236}">
                  <a16:creationId xmlns:a16="http://schemas.microsoft.com/office/drawing/2014/main" id="{C1FED3F7-0C6E-4B92-BD44-C54BC8E2B8BD}"/>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65;p101">
              <a:extLst>
                <a:ext uri="{FF2B5EF4-FFF2-40B4-BE49-F238E27FC236}">
                  <a16:creationId xmlns:a16="http://schemas.microsoft.com/office/drawing/2014/main" id="{F14EA521-36E2-4BF3-B32E-5E451DB71257}"/>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6;p101">
              <a:extLst>
                <a:ext uri="{FF2B5EF4-FFF2-40B4-BE49-F238E27FC236}">
                  <a16:creationId xmlns:a16="http://schemas.microsoft.com/office/drawing/2014/main" id="{545ED17B-A2EE-43A4-9A20-2ECF8DEFE2B0}"/>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7;p101">
              <a:extLst>
                <a:ext uri="{FF2B5EF4-FFF2-40B4-BE49-F238E27FC236}">
                  <a16:creationId xmlns:a16="http://schemas.microsoft.com/office/drawing/2014/main" id="{7C62A45A-D78D-4F44-9BB6-F6C67ABB1C6A}"/>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8;p101">
              <a:extLst>
                <a:ext uri="{FF2B5EF4-FFF2-40B4-BE49-F238E27FC236}">
                  <a16:creationId xmlns:a16="http://schemas.microsoft.com/office/drawing/2014/main" id="{9827CD63-60E5-4734-9101-A28548EE90A6}"/>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9;p101">
              <a:extLst>
                <a:ext uri="{FF2B5EF4-FFF2-40B4-BE49-F238E27FC236}">
                  <a16:creationId xmlns:a16="http://schemas.microsoft.com/office/drawing/2014/main" id="{732CD1F8-CC88-4119-9A61-71CC0DCCAA5A}"/>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70;p101">
              <a:extLst>
                <a:ext uri="{FF2B5EF4-FFF2-40B4-BE49-F238E27FC236}">
                  <a16:creationId xmlns:a16="http://schemas.microsoft.com/office/drawing/2014/main" id="{677C751B-3428-45C3-A1D8-AF88F25F8981}"/>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1;p101">
              <a:extLst>
                <a:ext uri="{FF2B5EF4-FFF2-40B4-BE49-F238E27FC236}">
                  <a16:creationId xmlns:a16="http://schemas.microsoft.com/office/drawing/2014/main" id="{60EA85FF-E882-49D6-9D68-0AC06B1F159E}"/>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2;p101">
              <a:extLst>
                <a:ext uri="{FF2B5EF4-FFF2-40B4-BE49-F238E27FC236}">
                  <a16:creationId xmlns:a16="http://schemas.microsoft.com/office/drawing/2014/main" id="{5F3460CE-C22D-4D23-993E-6E34FA20CF51}"/>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3;p101">
              <a:extLst>
                <a:ext uri="{FF2B5EF4-FFF2-40B4-BE49-F238E27FC236}">
                  <a16:creationId xmlns:a16="http://schemas.microsoft.com/office/drawing/2014/main" id="{6451B474-FF72-4535-8D50-64DF23815EC3}"/>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4;p101">
              <a:extLst>
                <a:ext uri="{FF2B5EF4-FFF2-40B4-BE49-F238E27FC236}">
                  <a16:creationId xmlns:a16="http://schemas.microsoft.com/office/drawing/2014/main" id="{1AF0DA00-7EA2-4090-9BF6-67F9E36D1052}"/>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5;p101">
              <a:extLst>
                <a:ext uri="{FF2B5EF4-FFF2-40B4-BE49-F238E27FC236}">
                  <a16:creationId xmlns:a16="http://schemas.microsoft.com/office/drawing/2014/main" id="{E3334158-C267-4944-84AF-45EBD1F1DF37}"/>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6;p101">
              <a:extLst>
                <a:ext uri="{FF2B5EF4-FFF2-40B4-BE49-F238E27FC236}">
                  <a16:creationId xmlns:a16="http://schemas.microsoft.com/office/drawing/2014/main" id="{2685ADD2-8F51-473D-BCC4-BFADE3C93E1B}"/>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7;p101">
              <a:extLst>
                <a:ext uri="{FF2B5EF4-FFF2-40B4-BE49-F238E27FC236}">
                  <a16:creationId xmlns:a16="http://schemas.microsoft.com/office/drawing/2014/main" id="{EBD013EC-0BDE-4454-BF83-E1C41BB0A971}"/>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461D5BC-0DC5-4E29-860C-2ADA8419B38F}"/>
              </a:ext>
            </a:extLst>
          </p:cNvPr>
          <p:cNvGraphicFramePr/>
          <p:nvPr/>
        </p:nvGraphicFramePr>
        <p:xfrm>
          <a:off x="413328" y="103620"/>
          <a:ext cx="8317344" cy="4936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oogle Shape;639;p26">
            <a:extLst>
              <a:ext uri="{FF2B5EF4-FFF2-40B4-BE49-F238E27FC236}">
                <a16:creationId xmlns:a16="http://schemas.microsoft.com/office/drawing/2014/main" id="{33A27774-59D3-4D92-9B3D-870337FBD40E}"/>
              </a:ext>
            </a:extLst>
          </p:cNvPr>
          <p:cNvGrpSpPr/>
          <p:nvPr/>
        </p:nvGrpSpPr>
        <p:grpSpPr>
          <a:xfrm>
            <a:off x="64239" y="0"/>
            <a:ext cx="597408" cy="829056"/>
            <a:chOff x="99711" y="1698474"/>
            <a:chExt cx="581114" cy="750001"/>
          </a:xfrm>
        </p:grpSpPr>
        <p:sp>
          <p:nvSpPr>
            <p:cNvPr id="5" name="Google Shape;640;p26">
              <a:extLst>
                <a:ext uri="{FF2B5EF4-FFF2-40B4-BE49-F238E27FC236}">
                  <a16:creationId xmlns:a16="http://schemas.microsoft.com/office/drawing/2014/main" id="{5ACE0D88-C004-42B3-B7E7-794DD529E3AF}"/>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42;p26">
              <a:extLst>
                <a:ext uri="{FF2B5EF4-FFF2-40B4-BE49-F238E27FC236}">
                  <a16:creationId xmlns:a16="http://schemas.microsoft.com/office/drawing/2014/main" id="{EB84EAF1-84CF-437B-9175-D869FAB000B9}"/>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 name="Google Shape;14163;p101">
            <a:extLst>
              <a:ext uri="{FF2B5EF4-FFF2-40B4-BE49-F238E27FC236}">
                <a16:creationId xmlns:a16="http://schemas.microsoft.com/office/drawing/2014/main" id="{26C49479-3429-471E-937E-F03D911849FF}"/>
              </a:ext>
            </a:extLst>
          </p:cNvPr>
          <p:cNvGrpSpPr/>
          <p:nvPr/>
        </p:nvGrpSpPr>
        <p:grpSpPr>
          <a:xfrm>
            <a:off x="170263" y="178191"/>
            <a:ext cx="422067" cy="451070"/>
            <a:chOff x="7055134" y="2919170"/>
            <a:chExt cx="290321" cy="310820"/>
          </a:xfrm>
          <a:solidFill>
            <a:schemeClr val="tx1"/>
          </a:solidFill>
        </p:grpSpPr>
        <p:sp>
          <p:nvSpPr>
            <p:cNvPr id="8" name="Google Shape;14164;p101">
              <a:extLst>
                <a:ext uri="{FF2B5EF4-FFF2-40B4-BE49-F238E27FC236}">
                  <a16:creationId xmlns:a16="http://schemas.microsoft.com/office/drawing/2014/main" id="{F80CC281-0919-46BD-AD22-725AC833492D}"/>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165;p101">
              <a:extLst>
                <a:ext uri="{FF2B5EF4-FFF2-40B4-BE49-F238E27FC236}">
                  <a16:creationId xmlns:a16="http://schemas.microsoft.com/office/drawing/2014/main" id="{D0F448D3-66A6-4A0B-8641-418349520743}"/>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66;p101">
              <a:extLst>
                <a:ext uri="{FF2B5EF4-FFF2-40B4-BE49-F238E27FC236}">
                  <a16:creationId xmlns:a16="http://schemas.microsoft.com/office/drawing/2014/main" id="{77083801-DD2D-4038-9603-1B8226674079}"/>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7;p101">
              <a:extLst>
                <a:ext uri="{FF2B5EF4-FFF2-40B4-BE49-F238E27FC236}">
                  <a16:creationId xmlns:a16="http://schemas.microsoft.com/office/drawing/2014/main" id="{0171418E-4536-4DE6-B9AA-A13973105F49}"/>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8;p101">
              <a:extLst>
                <a:ext uri="{FF2B5EF4-FFF2-40B4-BE49-F238E27FC236}">
                  <a16:creationId xmlns:a16="http://schemas.microsoft.com/office/drawing/2014/main" id="{C71CD870-2A43-4906-B8C5-21062FC55DEE}"/>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9;p101">
              <a:extLst>
                <a:ext uri="{FF2B5EF4-FFF2-40B4-BE49-F238E27FC236}">
                  <a16:creationId xmlns:a16="http://schemas.microsoft.com/office/drawing/2014/main" id="{7C848DBF-9883-4557-A485-4CB1903297BE}"/>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70;p101">
              <a:extLst>
                <a:ext uri="{FF2B5EF4-FFF2-40B4-BE49-F238E27FC236}">
                  <a16:creationId xmlns:a16="http://schemas.microsoft.com/office/drawing/2014/main" id="{38D2DD2C-1EA1-4DBB-BC7A-190109EB6E90}"/>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71;p101">
              <a:extLst>
                <a:ext uri="{FF2B5EF4-FFF2-40B4-BE49-F238E27FC236}">
                  <a16:creationId xmlns:a16="http://schemas.microsoft.com/office/drawing/2014/main" id="{F12BA16E-4F3B-4136-BFCD-70ECF5235658}"/>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2;p101">
              <a:extLst>
                <a:ext uri="{FF2B5EF4-FFF2-40B4-BE49-F238E27FC236}">
                  <a16:creationId xmlns:a16="http://schemas.microsoft.com/office/drawing/2014/main" id="{4D14C879-B5E4-4CD7-982E-A0111453EC61}"/>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3;p101">
              <a:extLst>
                <a:ext uri="{FF2B5EF4-FFF2-40B4-BE49-F238E27FC236}">
                  <a16:creationId xmlns:a16="http://schemas.microsoft.com/office/drawing/2014/main" id="{5EFAB211-70ED-471A-8BED-A9E58FD87386}"/>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4;p101">
              <a:extLst>
                <a:ext uri="{FF2B5EF4-FFF2-40B4-BE49-F238E27FC236}">
                  <a16:creationId xmlns:a16="http://schemas.microsoft.com/office/drawing/2014/main" id="{A489648C-E72C-44C7-A77A-C8901E31B2D6}"/>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5;p101">
              <a:extLst>
                <a:ext uri="{FF2B5EF4-FFF2-40B4-BE49-F238E27FC236}">
                  <a16:creationId xmlns:a16="http://schemas.microsoft.com/office/drawing/2014/main" id="{D47F09D0-6901-4D13-8C4C-EA8657F69D6F}"/>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6;p101">
              <a:extLst>
                <a:ext uri="{FF2B5EF4-FFF2-40B4-BE49-F238E27FC236}">
                  <a16:creationId xmlns:a16="http://schemas.microsoft.com/office/drawing/2014/main" id="{31803F1A-B428-4198-A69C-C74EDBED9C31}"/>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7;p101">
              <a:extLst>
                <a:ext uri="{FF2B5EF4-FFF2-40B4-BE49-F238E27FC236}">
                  <a16:creationId xmlns:a16="http://schemas.microsoft.com/office/drawing/2014/main" id="{B2472BC9-6A70-40E3-99B5-AFDA910AAE38}"/>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3147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9"/>
        <p:cNvGrpSpPr/>
        <p:nvPr/>
      </p:nvGrpSpPr>
      <p:grpSpPr>
        <a:xfrm>
          <a:off x="0" y="0"/>
          <a:ext cx="0" cy="0"/>
          <a:chOff x="0" y="0"/>
          <a:chExt cx="0" cy="0"/>
        </a:xfrm>
      </p:grpSpPr>
      <p:sp>
        <p:nvSpPr>
          <p:cNvPr id="970" name="Google Shape;970;p48"/>
          <p:cNvSpPr txBox="1">
            <a:spLocks noGrp="1"/>
          </p:cNvSpPr>
          <p:nvPr>
            <p:ph type="ctrTitle"/>
          </p:nvPr>
        </p:nvSpPr>
        <p:spPr>
          <a:xfrm>
            <a:off x="3108750" y="1860600"/>
            <a:ext cx="2926500" cy="1422300"/>
          </a:xfrm>
          <a:prstGeom prst="rect">
            <a:avLst/>
          </a:prstGeom>
        </p:spPr>
        <p:txBody>
          <a:bodyPr spcFirstLastPara="1" wrap="square" lIns="91425" tIns="91425" rIns="91425" bIns="91425" anchor="ctr" anchorCtr="0">
            <a:noAutofit/>
          </a:bodyPr>
          <a:lstStyle/>
          <a:p>
            <a:pPr lvl="0"/>
            <a:r>
              <a:rPr lang="en" dirty="0">
                <a:solidFill>
                  <a:schemeClr val="dk1"/>
                </a:solidFill>
              </a:rPr>
              <a:t>Wat als de nieren niet goed werken?</a:t>
            </a:r>
            <a:endParaRPr dirty="0"/>
          </a:p>
        </p:txBody>
      </p:sp>
    </p:spTree>
    <p:extLst>
      <p:ext uri="{BB962C8B-B14F-4D97-AF65-F5344CB8AC3E}">
        <p14:creationId xmlns:p14="http://schemas.microsoft.com/office/powerpoint/2010/main" val="93613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6" name="Google Shape;1326;p81"/>
          <p:cNvGrpSpPr/>
          <p:nvPr/>
        </p:nvGrpSpPr>
        <p:grpSpPr>
          <a:xfrm>
            <a:off x="4196214" y="1405054"/>
            <a:ext cx="3785236" cy="2388246"/>
            <a:chOff x="238100" y="603575"/>
            <a:chExt cx="7144650" cy="4507825"/>
          </a:xfrm>
        </p:grpSpPr>
        <p:sp>
          <p:nvSpPr>
            <p:cNvPr id="1327" name="Google Shape;1327;p81">
              <a:hlinkClick r:id="rId3"/>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81"/>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81"/>
            <p:cNvSpPr/>
            <p:nvPr/>
          </p:nvSpPr>
          <p:spPr>
            <a:xfrm>
              <a:off x="314601" y="4239350"/>
              <a:ext cx="7068149"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81"/>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81"/>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81"/>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81"/>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81"/>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81"/>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81"/>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81"/>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81"/>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81"/>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81"/>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81"/>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81"/>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81"/>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81"/>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81"/>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81"/>
          <p:cNvSpPr txBox="1">
            <a:spLocks noGrp="1"/>
          </p:cNvSpPr>
          <p:nvPr>
            <p:ph type="ctrTitle" idx="4294967295"/>
          </p:nvPr>
        </p:nvSpPr>
        <p:spPr>
          <a:xfrm>
            <a:off x="1155450" y="204250"/>
            <a:ext cx="6833100" cy="7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Het belang van goed werkende nieren</a:t>
            </a:r>
            <a:endParaRPr/>
          </a:p>
        </p:txBody>
      </p:sp>
      <p:sp>
        <p:nvSpPr>
          <p:cNvPr id="1347" name="Google Shape;1347;p81"/>
          <p:cNvSpPr/>
          <p:nvPr/>
        </p:nvSpPr>
        <p:spPr>
          <a:xfrm>
            <a:off x="1162550" y="375030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81"/>
          <p:cNvSpPr/>
          <p:nvPr/>
        </p:nvSpPr>
        <p:spPr>
          <a:xfrm>
            <a:off x="1162550" y="156550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81"/>
          <p:cNvSpPr txBox="1"/>
          <p:nvPr/>
        </p:nvSpPr>
        <p:spPr>
          <a:xfrm>
            <a:off x="670299" y="1756661"/>
            <a:ext cx="3218700" cy="2227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300" dirty="0">
                <a:solidFill>
                  <a:schemeClr val="dk1"/>
                </a:solidFill>
                <a:latin typeface="Comfortaa"/>
                <a:ea typeface="Comfortaa"/>
                <a:cs typeface="Comfortaa"/>
                <a:sym typeface="Comfortaa"/>
              </a:rPr>
              <a:t>Als de nieren niet goed meer functioneren, dan wordt het bloed niet (goed) meer gezuiverd. Als dit gebeurt, wordt je </a:t>
            </a:r>
            <a:r>
              <a:rPr lang="en" sz="1300" dirty="0">
                <a:solidFill>
                  <a:schemeClr val="dk1"/>
                </a:solidFill>
                <a:highlight>
                  <a:srgbClr val="FFFF00"/>
                </a:highlight>
                <a:latin typeface="Comfortaa"/>
                <a:ea typeface="Comfortaa"/>
                <a:cs typeface="Comfortaa"/>
                <a:sym typeface="Comfortaa"/>
              </a:rPr>
              <a:t>vergiftigt </a:t>
            </a:r>
            <a:r>
              <a:rPr lang="en" sz="1300" dirty="0">
                <a:solidFill>
                  <a:schemeClr val="dk1"/>
                </a:solidFill>
                <a:latin typeface="Comfortaa"/>
                <a:ea typeface="Comfortaa"/>
                <a:cs typeface="Comfortaa"/>
                <a:sym typeface="Comfortaa"/>
              </a:rPr>
              <a:t>door je eigen lichaam omdat de afvalstoffen niet uit het bloed worden gehaald.</a:t>
            </a:r>
            <a:endParaRPr sz="1300" dirty="0"/>
          </a:p>
        </p:txBody>
      </p:sp>
      <p:grpSp>
        <p:nvGrpSpPr>
          <p:cNvPr id="28" name="Google Shape;650;p26">
            <a:extLst>
              <a:ext uri="{FF2B5EF4-FFF2-40B4-BE49-F238E27FC236}">
                <a16:creationId xmlns:a16="http://schemas.microsoft.com/office/drawing/2014/main" id="{20DAE30E-16AA-4424-A26C-249908CF9798}"/>
              </a:ext>
            </a:extLst>
          </p:cNvPr>
          <p:cNvGrpSpPr/>
          <p:nvPr/>
        </p:nvGrpSpPr>
        <p:grpSpPr>
          <a:xfrm>
            <a:off x="240420" y="144646"/>
            <a:ext cx="696207" cy="930048"/>
            <a:chOff x="5185600" y="1944938"/>
            <a:chExt cx="561850" cy="731525"/>
          </a:xfrm>
        </p:grpSpPr>
        <p:sp>
          <p:nvSpPr>
            <p:cNvPr id="29" name="Google Shape;651;p26">
              <a:extLst>
                <a:ext uri="{FF2B5EF4-FFF2-40B4-BE49-F238E27FC236}">
                  <a16:creationId xmlns:a16="http://schemas.microsoft.com/office/drawing/2014/main" id="{BD435520-2F58-410C-9B41-53B3479B2BC5}"/>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652;p26">
              <a:extLst>
                <a:ext uri="{FF2B5EF4-FFF2-40B4-BE49-F238E27FC236}">
                  <a16:creationId xmlns:a16="http://schemas.microsoft.com/office/drawing/2014/main" id="{F8AD2C21-96BE-4E7F-AEB1-D4F08288E87A}"/>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1255;p96">
            <a:extLst>
              <a:ext uri="{FF2B5EF4-FFF2-40B4-BE49-F238E27FC236}">
                <a16:creationId xmlns:a16="http://schemas.microsoft.com/office/drawing/2014/main" id="{B10D7ED2-2343-40E2-909C-F250650010FC}"/>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2E2370-0773-4319-B444-7D12560D1604}"/>
              </a:ext>
            </a:extLst>
          </p:cNvPr>
          <p:cNvSpPr>
            <a:spLocks noGrp="1"/>
          </p:cNvSpPr>
          <p:nvPr>
            <p:ph type="ctrTitle"/>
          </p:nvPr>
        </p:nvSpPr>
        <p:spPr>
          <a:xfrm>
            <a:off x="926850" y="272732"/>
            <a:ext cx="7290300" cy="732900"/>
          </a:xfrm>
        </p:spPr>
        <p:txBody>
          <a:bodyPr/>
          <a:lstStyle/>
          <a:p>
            <a:pPr algn="ctr"/>
            <a:r>
              <a:rPr lang="nl-BE" sz="2800" dirty="0"/>
              <a:t>Oefenen</a:t>
            </a:r>
          </a:p>
        </p:txBody>
      </p:sp>
      <p:sp>
        <p:nvSpPr>
          <p:cNvPr id="3" name="Tijdelijke aanduiding voor tekst 2">
            <a:extLst>
              <a:ext uri="{FF2B5EF4-FFF2-40B4-BE49-F238E27FC236}">
                <a16:creationId xmlns:a16="http://schemas.microsoft.com/office/drawing/2014/main" id="{FFBC483A-6988-4944-889D-A2A3DAF59997}"/>
              </a:ext>
            </a:extLst>
          </p:cNvPr>
          <p:cNvSpPr>
            <a:spLocks noGrp="1"/>
          </p:cNvSpPr>
          <p:nvPr>
            <p:ph type="body" idx="1"/>
          </p:nvPr>
        </p:nvSpPr>
        <p:spPr>
          <a:xfrm>
            <a:off x="926850" y="1134999"/>
            <a:ext cx="7277625" cy="3048000"/>
          </a:xfrm>
        </p:spPr>
        <p:txBody>
          <a:bodyPr/>
          <a:lstStyle/>
          <a:p>
            <a:pPr marL="165100" indent="0">
              <a:buNone/>
            </a:pPr>
            <a:r>
              <a:rPr lang="nl-BE" sz="1500" dirty="0"/>
              <a:t>Maak nu de oefening van de nierdialyse om deze nog eens te herhalen: </a:t>
            </a:r>
          </a:p>
          <a:p>
            <a:pPr marL="165100" indent="0">
              <a:buNone/>
            </a:pPr>
            <a:endParaRPr lang="nl-BE" sz="1500" dirty="0"/>
          </a:p>
          <a:p>
            <a:pPr marL="165100" indent="0">
              <a:buNone/>
            </a:pPr>
            <a:r>
              <a:rPr lang="nl-BE" sz="1500" dirty="0">
                <a:hlinkClick r:id="rId2"/>
              </a:rPr>
              <a:t>https://www.bookwidgets.com/play/4XEU4A</a:t>
            </a:r>
            <a:endParaRPr lang="nl-BE" sz="1500" dirty="0"/>
          </a:p>
          <a:p>
            <a:pPr marL="165100" indent="0">
              <a:buNone/>
            </a:pPr>
            <a:endParaRPr lang="nl-BE" sz="1500" dirty="0"/>
          </a:p>
          <a:p>
            <a:pPr marL="165100" indent="0">
              <a:buNone/>
            </a:pPr>
            <a:endParaRPr lang="nl-BE" dirty="0"/>
          </a:p>
        </p:txBody>
      </p:sp>
      <p:grpSp>
        <p:nvGrpSpPr>
          <p:cNvPr id="5" name="Google Shape;643;p26">
            <a:extLst>
              <a:ext uri="{FF2B5EF4-FFF2-40B4-BE49-F238E27FC236}">
                <a16:creationId xmlns:a16="http://schemas.microsoft.com/office/drawing/2014/main" id="{159CD8AF-2C9A-40AD-8AA3-C4EBE43E3973}"/>
              </a:ext>
            </a:extLst>
          </p:cNvPr>
          <p:cNvGrpSpPr/>
          <p:nvPr/>
        </p:nvGrpSpPr>
        <p:grpSpPr>
          <a:xfrm>
            <a:off x="169758" y="86149"/>
            <a:ext cx="710142" cy="930112"/>
            <a:chOff x="759538" y="1702650"/>
            <a:chExt cx="563712" cy="725050"/>
          </a:xfrm>
        </p:grpSpPr>
        <p:sp>
          <p:nvSpPr>
            <p:cNvPr id="6" name="Google Shape;644;p26">
              <a:extLst>
                <a:ext uri="{FF2B5EF4-FFF2-40B4-BE49-F238E27FC236}">
                  <a16:creationId xmlns:a16="http://schemas.microsoft.com/office/drawing/2014/main" id="{F03B5BC3-0753-4CF9-A9D0-94F525A69D5C}"/>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45;p26">
              <a:extLst>
                <a:ext uri="{FF2B5EF4-FFF2-40B4-BE49-F238E27FC236}">
                  <a16:creationId xmlns:a16="http://schemas.microsoft.com/office/drawing/2014/main" id="{03C4877A-B4A2-4012-A29E-4275D5E52B22}"/>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3423;p99">
            <a:extLst>
              <a:ext uri="{FF2B5EF4-FFF2-40B4-BE49-F238E27FC236}">
                <a16:creationId xmlns:a16="http://schemas.microsoft.com/office/drawing/2014/main" id="{4FC9C80A-89C6-4ADF-A308-41CE613FD349}"/>
              </a:ext>
            </a:extLst>
          </p:cNvPr>
          <p:cNvGrpSpPr/>
          <p:nvPr/>
        </p:nvGrpSpPr>
        <p:grpSpPr>
          <a:xfrm>
            <a:off x="278659" y="281578"/>
            <a:ext cx="521826" cy="501098"/>
            <a:chOff x="3532345" y="3362635"/>
            <a:chExt cx="339328" cy="336274"/>
          </a:xfrm>
          <a:solidFill>
            <a:schemeClr val="tx1"/>
          </a:solidFill>
        </p:grpSpPr>
        <p:sp>
          <p:nvSpPr>
            <p:cNvPr id="9" name="Google Shape;13424;p99">
              <a:extLst>
                <a:ext uri="{FF2B5EF4-FFF2-40B4-BE49-F238E27FC236}">
                  <a16:creationId xmlns:a16="http://schemas.microsoft.com/office/drawing/2014/main" id="{853A9656-AFAD-411C-BDBC-6B7E6E85C37E}"/>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5;p99">
              <a:extLst>
                <a:ext uri="{FF2B5EF4-FFF2-40B4-BE49-F238E27FC236}">
                  <a16:creationId xmlns:a16="http://schemas.microsoft.com/office/drawing/2014/main" id="{E66ED1F6-A939-4C27-B284-FFA6A751ED6B}"/>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6;p99">
              <a:extLst>
                <a:ext uri="{FF2B5EF4-FFF2-40B4-BE49-F238E27FC236}">
                  <a16:creationId xmlns:a16="http://schemas.microsoft.com/office/drawing/2014/main" id="{EF82E111-6EE6-42E0-8783-23B1B41AD840}"/>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7;p99">
              <a:extLst>
                <a:ext uri="{FF2B5EF4-FFF2-40B4-BE49-F238E27FC236}">
                  <a16:creationId xmlns:a16="http://schemas.microsoft.com/office/drawing/2014/main" id="{79DD2351-BAF8-441F-8C84-CC04437501A0}"/>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428;p99">
              <a:extLst>
                <a:ext uri="{FF2B5EF4-FFF2-40B4-BE49-F238E27FC236}">
                  <a16:creationId xmlns:a16="http://schemas.microsoft.com/office/drawing/2014/main" id="{E9093872-1E9C-4E01-8BA1-2AA0894F5EF1}"/>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133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82"/>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a:t>
            </a:r>
            <a:endParaRPr/>
          </a:p>
        </p:txBody>
      </p:sp>
      <p:sp>
        <p:nvSpPr>
          <p:cNvPr id="1356" name="Google Shape;1356;p82"/>
          <p:cNvSpPr txBox="1">
            <a:spLocks noGrp="1"/>
          </p:cNvSpPr>
          <p:nvPr>
            <p:ph type="body" idx="1"/>
          </p:nvPr>
        </p:nvSpPr>
        <p:spPr>
          <a:xfrm>
            <a:off x="926850" y="1627450"/>
            <a:ext cx="7290300" cy="210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chemeClr val="dk1"/>
                </a:solidFill>
              </a:rPr>
              <a:t>Wanneer je nieren niet meer werken zoals het hoort, kan je lichaam jezelf </a:t>
            </a:r>
            <a:r>
              <a:rPr lang="en" sz="1400">
                <a:solidFill>
                  <a:schemeClr val="dk1"/>
                </a:solidFill>
                <a:highlight>
                  <a:srgbClr val="FFFF00"/>
                </a:highlight>
              </a:rPr>
              <a:t>vergiftigen</a:t>
            </a:r>
            <a:r>
              <a:rPr lang="en" sz="1400">
                <a:solidFill>
                  <a:schemeClr val="dk1"/>
                </a:solidFill>
              </a:rPr>
              <a:t>. Het is noodzakelijk dat je bloed gefilterd wordt zodat de uitscheidingsstoffen uit het lichaam verwijderd kunnen worden.  </a:t>
            </a:r>
            <a:r>
              <a:rPr lang="en" sz="1400">
                <a:solidFill>
                  <a:schemeClr val="dk1"/>
                </a:solidFill>
                <a:highlight>
                  <a:srgbClr val="FFFF00"/>
                </a:highlight>
              </a:rPr>
              <a:t>Nierdialyse </a:t>
            </a:r>
            <a:r>
              <a:rPr lang="en" sz="1400">
                <a:solidFill>
                  <a:schemeClr val="dk1"/>
                </a:solidFill>
              </a:rPr>
              <a:t>biedt hier hulp. Via deze methode kan het </a:t>
            </a:r>
            <a:r>
              <a:rPr lang="en" sz="1400">
                <a:solidFill>
                  <a:schemeClr val="dk1"/>
                </a:solidFill>
                <a:highlight>
                  <a:srgbClr val="FFFF00"/>
                </a:highlight>
              </a:rPr>
              <a:t>bloed </a:t>
            </a:r>
            <a:r>
              <a:rPr lang="en" sz="1400">
                <a:solidFill>
                  <a:schemeClr val="dk1"/>
                </a:solidFill>
              </a:rPr>
              <a:t>toch </a:t>
            </a:r>
            <a:r>
              <a:rPr lang="en" sz="1400">
                <a:solidFill>
                  <a:schemeClr val="dk1"/>
                </a:solidFill>
                <a:highlight>
                  <a:srgbClr val="FFFF00"/>
                </a:highlight>
              </a:rPr>
              <a:t>gezuiverd </a:t>
            </a:r>
            <a:r>
              <a:rPr lang="en" sz="1400">
                <a:solidFill>
                  <a:schemeClr val="dk1"/>
                </a:solidFill>
              </a:rPr>
              <a:t>worden. </a:t>
            </a:r>
            <a:endParaRPr sz="1400">
              <a:solidFill>
                <a:schemeClr val="dk1"/>
              </a:solidFill>
            </a:endParaRPr>
          </a:p>
          <a:p>
            <a:pPr marL="0" lvl="0" indent="0" algn="ctr" rtl="0">
              <a:spcBef>
                <a:spcPts val="1600"/>
              </a:spcBef>
              <a:spcAft>
                <a:spcPts val="0"/>
              </a:spcAft>
              <a:buNone/>
            </a:pPr>
            <a:r>
              <a:rPr lang="en" sz="1400">
                <a:solidFill>
                  <a:schemeClr val="dk1"/>
                </a:solidFill>
              </a:rPr>
              <a:t>Twee opties: dialyse via kunstnier of dialyse via buikspoeling.</a:t>
            </a:r>
            <a:endParaRPr sz="1400">
              <a:solidFill>
                <a:schemeClr val="dk1"/>
              </a:solidFill>
            </a:endParaRPr>
          </a:p>
          <a:p>
            <a:pPr marL="0" lvl="0" indent="0" algn="l" rtl="0">
              <a:spcBef>
                <a:spcPts val="1600"/>
              </a:spcBef>
              <a:spcAft>
                <a:spcPts val="0"/>
              </a:spcAft>
              <a:buNone/>
            </a:pPr>
            <a:endParaRPr sz="1400">
              <a:solidFill>
                <a:schemeClr val="dk1"/>
              </a:solidFill>
            </a:endParaRPr>
          </a:p>
          <a:p>
            <a:pPr marL="0" lvl="0" indent="0" algn="l" rtl="0">
              <a:spcBef>
                <a:spcPts val="1600"/>
              </a:spcBef>
              <a:spcAft>
                <a:spcPts val="1600"/>
              </a:spcAft>
              <a:buNone/>
            </a:pPr>
            <a:endParaRPr/>
          </a:p>
        </p:txBody>
      </p:sp>
      <p:sp>
        <p:nvSpPr>
          <p:cNvPr id="1357" name="Google Shape;1357;p82"/>
          <p:cNvSpPr/>
          <p:nvPr/>
        </p:nvSpPr>
        <p:spPr>
          <a:xfrm>
            <a:off x="439950" y="1430850"/>
            <a:ext cx="8183700" cy="20250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639;p26">
            <a:extLst>
              <a:ext uri="{FF2B5EF4-FFF2-40B4-BE49-F238E27FC236}">
                <a16:creationId xmlns:a16="http://schemas.microsoft.com/office/drawing/2014/main" id="{5CF21583-01E9-4170-9DD0-824A0A1459A5}"/>
              </a:ext>
            </a:extLst>
          </p:cNvPr>
          <p:cNvGrpSpPr/>
          <p:nvPr/>
        </p:nvGrpSpPr>
        <p:grpSpPr>
          <a:xfrm>
            <a:off x="185582" y="112534"/>
            <a:ext cx="722148" cy="919186"/>
            <a:chOff x="99711" y="1698474"/>
            <a:chExt cx="581114" cy="750001"/>
          </a:xfrm>
        </p:grpSpPr>
        <p:sp>
          <p:nvSpPr>
            <p:cNvPr id="6" name="Google Shape;640;p26">
              <a:extLst>
                <a:ext uri="{FF2B5EF4-FFF2-40B4-BE49-F238E27FC236}">
                  <a16:creationId xmlns:a16="http://schemas.microsoft.com/office/drawing/2014/main" id="{2A5AD56A-841C-4C69-A824-E32D253725D8}"/>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2;p26">
              <a:extLst>
                <a:ext uri="{FF2B5EF4-FFF2-40B4-BE49-F238E27FC236}">
                  <a16:creationId xmlns:a16="http://schemas.microsoft.com/office/drawing/2014/main" id="{EE83B6E2-2EEB-46CF-8465-D66F33FC6130}"/>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4163;p101">
            <a:extLst>
              <a:ext uri="{FF2B5EF4-FFF2-40B4-BE49-F238E27FC236}">
                <a16:creationId xmlns:a16="http://schemas.microsoft.com/office/drawing/2014/main" id="{E5B59D3C-13D6-4EB5-AB47-43DA9F4E1C09}"/>
              </a:ext>
            </a:extLst>
          </p:cNvPr>
          <p:cNvGrpSpPr/>
          <p:nvPr/>
        </p:nvGrpSpPr>
        <p:grpSpPr>
          <a:xfrm>
            <a:off x="291606" y="290725"/>
            <a:ext cx="510196" cy="500108"/>
            <a:chOff x="7055134" y="2919170"/>
            <a:chExt cx="290321" cy="310820"/>
          </a:xfrm>
          <a:solidFill>
            <a:schemeClr val="tx1"/>
          </a:solidFill>
        </p:grpSpPr>
        <p:sp>
          <p:nvSpPr>
            <p:cNvPr id="9" name="Google Shape;14164;p101">
              <a:extLst>
                <a:ext uri="{FF2B5EF4-FFF2-40B4-BE49-F238E27FC236}">
                  <a16:creationId xmlns:a16="http://schemas.microsoft.com/office/drawing/2014/main" id="{5FE1413A-19BB-481B-A1A8-81A485F6D894}"/>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65;p101">
              <a:extLst>
                <a:ext uri="{FF2B5EF4-FFF2-40B4-BE49-F238E27FC236}">
                  <a16:creationId xmlns:a16="http://schemas.microsoft.com/office/drawing/2014/main" id="{738A3105-60B6-4CAD-B7F7-CCF4A8B0951F}"/>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6;p101">
              <a:extLst>
                <a:ext uri="{FF2B5EF4-FFF2-40B4-BE49-F238E27FC236}">
                  <a16:creationId xmlns:a16="http://schemas.microsoft.com/office/drawing/2014/main" id="{EEEF1D16-8D5E-47A8-BCFC-0A6A92FAE1C9}"/>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7;p101">
              <a:extLst>
                <a:ext uri="{FF2B5EF4-FFF2-40B4-BE49-F238E27FC236}">
                  <a16:creationId xmlns:a16="http://schemas.microsoft.com/office/drawing/2014/main" id="{77ECB96D-BA6C-4821-AB6B-5B030AF56A47}"/>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8;p101">
              <a:extLst>
                <a:ext uri="{FF2B5EF4-FFF2-40B4-BE49-F238E27FC236}">
                  <a16:creationId xmlns:a16="http://schemas.microsoft.com/office/drawing/2014/main" id="{D0C33D2B-0CD7-4B00-AE5D-0D8DAD43F0F2}"/>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9;p101">
              <a:extLst>
                <a:ext uri="{FF2B5EF4-FFF2-40B4-BE49-F238E27FC236}">
                  <a16:creationId xmlns:a16="http://schemas.microsoft.com/office/drawing/2014/main" id="{CBA928D7-6131-4BD9-9F15-27ED72322E5E}"/>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70;p101">
              <a:extLst>
                <a:ext uri="{FF2B5EF4-FFF2-40B4-BE49-F238E27FC236}">
                  <a16:creationId xmlns:a16="http://schemas.microsoft.com/office/drawing/2014/main" id="{BA69F8B7-CF88-43A1-B3A7-4073FA1AE0C2}"/>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1;p101">
              <a:extLst>
                <a:ext uri="{FF2B5EF4-FFF2-40B4-BE49-F238E27FC236}">
                  <a16:creationId xmlns:a16="http://schemas.microsoft.com/office/drawing/2014/main" id="{310AC10F-9184-48F8-9974-5F348CAEAC4D}"/>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2;p101">
              <a:extLst>
                <a:ext uri="{FF2B5EF4-FFF2-40B4-BE49-F238E27FC236}">
                  <a16:creationId xmlns:a16="http://schemas.microsoft.com/office/drawing/2014/main" id="{450532D3-3120-4CE4-ABD6-147D4254407C}"/>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3;p101">
              <a:extLst>
                <a:ext uri="{FF2B5EF4-FFF2-40B4-BE49-F238E27FC236}">
                  <a16:creationId xmlns:a16="http://schemas.microsoft.com/office/drawing/2014/main" id="{86A4D189-359D-4ADC-ABCF-86A8AE6CE090}"/>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4;p101">
              <a:extLst>
                <a:ext uri="{FF2B5EF4-FFF2-40B4-BE49-F238E27FC236}">
                  <a16:creationId xmlns:a16="http://schemas.microsoft.com/office/drawing/2014/main" id="{37DB0BBD-E22D-4231-BF24-4A0DACF0B603}"/>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5;p101">
              <a:extLst>
                <a:ext uri="{FF2B5EF4-FFF2-40B4-BE49-F238E27FC236}">
                  <a16:creationId xmlns:a16="http://schemas.microsoft.com/office/drawing/2014/main" id="{106E68CD-BBE3-4B1D-AD07-B3C33465514A}"/>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6;p101">
              <a:extLst>
                <a:ext uri="{FF2B5EF4-FFF2-40B4-BE49-F238E27FC236}">
                  <a16:creationId xmlns:a16="http://schemas.microsoft.com/office/drawing/2014/main" id="{45CF712D-7594-4829-A665-97DC0E850067}"/>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7;p101">
              <a:extLst>
                <a:ext uri="{FF2B5EF4-FFF2-40B4-BE49-F238E27FC236}">
                  <a16:creationId xmlns:a16="http://schemas.microsoft.com/office/drawing/2014/main" id="{F5BDF09A-6A4E-4C8D-BFCC-18B8FB32DE72}"/>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4"/>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Inhoudstafel</a:t>
            </a:r>
            <a:endParaRPr/>
          </a:p>
        </p:txBody>
      </p:sp>
      <p:sp>
        <p:nvSpPr>
          <p:cNvPr id="594" name="Google Shape;594;p24"/>
          <p:cNvSpPr txBox="1">
            <a:spLocks noGrp="1"/>
          </p:cNvSpPr>
          <p:nvPr>
            <p:ph type="body" idx="1"/>
          </p:nvPr>
        </p:nvSpPr>
        <p:spPr>
          <a:xfrm>
            <a:off x="819209" y="1383633"/>
            <a:ext cx="6063900" cy="3140742"/>
          </a:xfrm>
          <a:prstGeom prst="rect">
            <a:avLst/>
          </a:prstGeom>
        </p:spPr>
        <p:txBody>
          <a:bodyPr spcFirstLastPara="1" wrap="square" lIns="91425" tIns="91425" rIns="91425" bIns="91425" anchor="t" anchorCtr="0">
            <a:noAutofit/>
          </a:bodyPr>
          <a:lstStyle/>
          <a:p>
            <a:pPr indent="-285750">
              <a:buClr>
                <a:schemeClr val="dk1"/>
              </a:buClr>
              <a:buSzPts val="900"/>
            </a:pPr>
            <a:r>
              <a:rPr lang="nl-BE" sz="1500" dirty="0">
                <a:solidFill>
                  <a:schemeClr val="dk1"/>
                </a:solidFill>
              </a:rPr>
              <a:t>Hoe werken de nieren?</a:t>
            </a:r>
          </a:p>
          <a:p>
            <a:pPr lvl="1" indent="-285750">
              <a:spcBef>
                <a:spcPts val="0"/>
              </a:spcBef>
              <a:buClr>
                <a:schemeClr val="dk1"/>
              </a:buClr>
              <a:buSzPts val="900"/>
            </a:pPr>
            <a:r>
              <a:rPr lang="nl-BE" sz="1500" dirty="0">
                <a:solidFill>
                  <a:schemeClr val="dk1"/>
                </a:solidFill>
              </a:rPr>
              <a:t>Filtratie</a:t>
            </a:r>
          </a:p>
          <a:p>
            <a:pPr lvl="1" indent="-285750">
              <a:spcBef>
                <a:spcPts val="0"/>
              </a:spcBef>
              <a:buClr>
                <a:schemeClr val="dk1"/>
              </a:buClr>
              <a:buSzPts val="900"/>
            </a:pPr>
            <a:r>
              <a:rPr lang="nl-BE" sz="1500" dirty="0">
                <a:solidFill>
                  <a:schemeClr val="dk1"/>
                </a:solidFill>
              </a:rPr>
              <a:t>Reabsorptie </a:t>
            </a:r>
          </a:p>
          <a:p>
            <a:pPr indent="-285750">
              <a:buClr>
                <a:schemeClr val="dk1"/>
              </a:buClr>
              <a:buSzPts val="900"/>
            </a:pPr>
            <a:r>
              <a:rPr lang="nl-BE" sz="1500" dirty="0">
                <a:solidFill>
                  <a:schemeClr val="dk1"/>
                </a:solidFill>
              </a:rPr>
              <a:t>Wat als de nieren niet goed werken?</a:t>
            </a:r>
          </a:p>
          <a:p>
            <a:pPr lvl="1" indent="-285750">
              <a:spcBef>
                <a:spcPts val="0"/>
              </a:spcBef>
              <a:buClr>
                <a:schemeClr val="dk1"/>
              </a:buClr>
              <a:buSzPts val="900"/>
            </a:pPr>
            <a:r>
              <a:rPr lang="nl-BE" sz="1500" dirty="0">
                <a:solidFill>
                  <a:schemeClr val="dk1"/>
                </a:solidFill>
              </a:rPr>
              <a:t>Nierdialyse</a:t>
            </a:r>
          </a:p>
          <a:p>
            <a:pPr lvl="1" indent="-285750">
              <a:spcBef>
                <a:spcPts val="0"/>
              </a:spcBef>
              <a:buClr>
                <a:schemeClr val="dk1"/>
              </a:buClr>
              <a:buSzPts val="900"/>
            </a:pPr>
            <a:r>
              <a:rPr lang="nl-BE" sz="1500" dirty="0">
                <a:solidFill>
                  <a:schemeClr val="dk1"/>
                </a:solidFill>
              </a:rPr>
              <a:t>Nierstenen </a:t>
            </a:r>
          </a:p>
          <a:p>
            <a:pPr indent="-285750">
              <a:buClr>
                <a:schemeClr val="dk1"/>
              </a:buClr>
              <a:buSzPts val="900"/>
            </a:pPr>
            <a:r>
              <a:rPr lang="en" sz="1500" dirty="0">
                <a:solidFill>
                  <a:schemeClr val="dk1"/>
                </a:solidFill>
              </a:rPr>
              <a:t>Hoe verloopt de uitscheiding via de nieren bij vogels?</a:t>
            </a:r>
          </a:p>
          <a:p>
            <a:pPr indent="-285750">
              <a:buClr>
                <a:schemeClr val="dk1"/>
              </a:buClr>
              <a:buSzPts val="900"/>
            </a:pPr>
            <a:r>
              <a:rPr lang="en" sz="1500" dirty="0">
                <a:solidFill>
                  <a:schemeClr val="dk1"/>
                </a:solidFill>
              </a:rPr>
              <a:t>Hoe verloopt de uitscheiding via de nieren bij v</a:t>
            </a:r>
            <a:r>
              <a:rPr lang="nl-BE" sz="1500" dirty="0" err="1">
                <a:solidFill>
                  <a:schemeClr val="dk1"/>
                </a:solidFill>
              </a:rPr>
              <a:t>issen</a:t>
            </a:r>
            <a:r>
              <a:rPr lang="nl-BE" sz="1500" dirty="0">
                <a:solidFill>
                  <a:schemeClr val="dk1"/>
                </a:solidFill>
              </a:rPr>
              <a:t>?</a:t>
            </a:r>
            <a:endParaRPr lang="en" sz="1500" dirty="0">
              <a:solidFill>
                <a:schemeClr val="dk1"/>
              </a:solidFill>
            </a:endParaRPr>
          </a:p>
          <a:p>
            <a:pPr marL="171450" lvl="0" indent="0" algn="l" rtl="0">
              <a:spcBef>
                <a:spcPts val="0"/>
              </a:spcBef>
              <a:spcAft>
                <a:spcPts val="0"/>
              </a:spcAft>
              <a:buClr>
                <a:schemeClr val="dk1"/>
              </a:buClr>
              <a:buSzPts val="900"/>
              <a:buNone/>
            </a:pPr>
            <a:endParaRPr lang="en" sz="900" dirty="0">
              <a:solidFill>
                <a:schemeClr val="dk1"/>
              </a:solidFill>
            </a:endParaRPr>
          </a:p>
          <a:p>
            <a:pPr marL="457200" lvl="0" indent="-285750" algn="l" rtl="0">
              <a:spcBef>
                <a:spcPts val="0"/>
              </a:spcBef>
              <a:spcAft>
                <a:spcPts val="0"/>
              </a:spcAft>
              <a:buClr>
                <a:schemeClr val="dk1"/>
              </a:buClr>
              <a:buSzPts val="900"/>
              <a:buFont typeface="Permanent Marker"/>
              <a:buAutoNum type="arabicPeriod"/>
            </a:pPr>
            <a:endParaRPr lang="en" sz="900" dirty="0">
              <a:solidFill>
                <a:schemeClr val="dk1"/>
              </a:solidFill>
            </a:endParaRPr>
          </a:p>
          <a:p>
            <a:pPr marL="0" lvl="0" indent="0" algn="l" rtl="0">
              <a:spcBef>
                <a:spcPts val="0"/>
              </a:spcBef>
              <a:spcAft>
                <a:spcPts val="1600"/>
              </a:spcAft>
              <a:buNone/>
            </a:pPr>
            <a:endParaRPr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83"/>
          <p:cNvSpPr txBox="1">
            <a:spLocks noGrp="1"/>
          </p:cNvSpPr>
          <p:nvPr>
            <p:ph type="ctrTitle"/>
          </p:nvPr>
        </p:nvSpPr>
        <p:spPr>
          <a:xfrm>
            <a:off x="979725" y="115025"/>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Het belang van water drinken</a:t>
            </a:r>
            <a:endParaRPr/>
          </a:p>
        </p:txBody>
      </p:sp>
      <p:sp>
        <p:nvSpPr>
          <p:cNvPr id="1363" name="Google Shape;1363;p83"/>
          <p:cNvSpPr txBox="1">
            <a:spLocks noGrp="1"/>
          </p:cNvSpPr>
          <p:nvPr>
            <p:ph type="body" idx="1"/>
          </p:nvPr>
        </p:nvSpPr>
        <p:spPr>
          <a:xfrm>
            <a:off x="522675" y="1129750"/>
            <a:ext cx="8204400" cy="37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Het is sterk aangeraden om minstens 2 liter water per dag te drinken. Waarom is dit zo belangrijk?</a:t>
            </a:r>
            <a:endParaRPr sz="1400">
              <a:solidFill>
                <a:schemeClr val="dk1"/>
              </a:solidFill>
            </a:endParaRPr>
          </a:p>
          <a:p>
            <a:pPr marL="0" lvl="0" indent="0" algn="l" rtl="0">
              <a:spcBef>
                <a:spcPts val="1600"/>
              </a:spcBef>
              <a:spcAft>
                <a:spcPts val="0"/>
              </a:spcAft>
              <a:buNone/>
            </a:pPr>
            <a:r>
              <a:rPr lang="en" sz="1400">
                <a:solidFill>
                  <a:schemeClr val="dk1"/>
                </a:solidFill>
              </a:rPr>
              <a:t>Zoals je weet zit er in de urine altijd vocht. Dat </a:t>
            </a:r>
            <a:r>
              <a:rPr lang="en" sz="1400">
                <a:solidFill>
                  <a:schemeClr val="dk1"/>
                </a:solidFill>
                <a:highlight>
                  <a:srgbClr val="FFFF00"/>
                </a:highlight>
              </a:rPr>
              <a:t>vocht</a:t>
            </a:r>
            <a:r>
              <a:rPr lang="en" sz="1400">
                <a:solidFill>
                  <a:schemeClr val="dk1"/>
                </a:solidFill>
              </a:rPr>
              <a:t> is noodzakelijk om uitscheidingsstoffen te vervoeren. Hiervoor zijn alle uitscheidingsstoffen opgelost in het vocht.</a:t>
            </a:r>
            <a:endParaRPr sz="1400">
              <a:solidFill>
                <a:schemeClr val="dk1"/>
              </a:solidFill>
            </a:endParaRPr>
          </a:p>
          <a:p>
            <a:pPr marL="0" lvl="0" indent="0" algn="l" rtl="0">
              <a:spcBef>
                <a:spcPts val="1600"/>
              </a:spcBef>
              <a:spcAft>
                <a:spcPts val="0"/>
              </a:spcAft>
              <a:buClr>
                <a:schemeClr val="dk1"/>
              </a:buClr>
              <a:buSzPts val="1100"/>
              <a:buFont typeface="Arial"/>
              <a:buNone/>
            </a:pPr>
            <a:r>
              <a:rPr lang="en" sz="1400">
                <a:solidFill>
                  <a:schemeClr val="dk1"/>
                </a:solidFill>
              </a:rPr>
              <a:t>Als je onvoldoende vocht opneemt (water drinken, …) zullen de uitscheidingsstoffen minder opgelost zijn. Hierdoor kunnen ze </a:t>
            </a:r>
            <a:r>
              <a:rPr lang="en" sz="1400">
                <a:solidFill>
                  <a:schemeClr val="dk1"/>
                </a:solidFill>
                <a:highlight>
                  <a:srgbClr val="FFFF00"/>
                </a:highlight>
              </a:rPr>
              <a:t>kristallen </a:t>
            </a:r>
            <a:r>
              <a:rPr lang="en" sz="1400">
                <a:solidFill>
                  <a:schemeClr val="dk1"/>
                </a:solidFill>
              </a:rPr>
              <a:t>vormen. Deze kristallen kunnen aaneen kleven tot korrels of stenen. Zo worden </a:t>
            </a:r>
            <a:r>
              <a:rPr lang="en" sz="1400">
                <a:solidFill>
                  <a:schemeClr val="dk1"/>
                </a:solidFill>
                <a:highlight>
                  <a:srgbClr val="FFFF00"/>
                </a:highlight>
              </a:rPr>
              <a:t>nierstenen </a:t>
            </a:r>
            <a:r>
              <a:rPr lang="en" sz="1400">
                <a:solidFill>
                  <a:schemeClr val="dk1"/>
                </a:solidFill>
              </a:rPr>
              <a:t>gevormd.</a:t>
            </a:r>
            <a:endParaRPr sz="1400">
              <a:solidFill>
                <a:schemeClr val="dk1"/>
              </a:solidFill>
            </a:endParaRPr>
          </a:p>
          <a:p>
            <a:pPr marL="0" lvl="0" indent="0" algn="l" rtl="0">
              <a:spcBef>
                <a:spcPts val="1600"/>
              </a:spcBef>
              <a:spcAft>
                <a:spcPts val="1600"/>
              </a:spcAft>
              <a:buNone/>
            </a:pPr>
            <a:endParaRPr sz="1400">
              <a:solidFill>
                <a:schemeClr val="dk1"/>
              </a:solidFill>
            </a:endParaRPr>
          </a:p>
        </p:txBody>
      </p:sp>
      <p:grpSp>
        <p:nvGrpSpPr>
          <p:cNvPr id="4" name="Google Shape;650;p26">
            <a:extLst>
              <a:ext uri="{FF2B5EF4-FFF2-40B4-BE49-F238E27FC236}">
                <a16:creationId xmlns:a16="http://schemas.microsoft.com/office/drawing/2014/main" id="{80ED2FFC-094D-4349-AD6D-0FB5E117B8D2}"/>
              </a:ext>
            </a:extLst>
          </p:cNvPr>
          <p:cNvGrpSpPr/>
          <p:nvPr/>
        </p:nvGrpSpPr>
        <p:grpSpPr>
          <a:xfrm>
            <a:off x="240420" y="144646"/>
            <a:ext cx="696207" cy="930048"/>
            <a:chOff x="5185600" y="1944938"/>
            <a:chExt cx="561850" cy="731525"/>
          </a:xfrm>
        </p:grpSpPr>
        <p:sp>
          <p:nvSpPr>
            <p:cNvPr id="5" name="Google Shape;651;p26">
              <a:extLst>
                <a:ext uri="{FF2B5EF4-FFF2-40B4-BE49-F238E27FC236}">
                  <a16:creationId xmlns:a16="http://schemas.microsoft.com/office/drawing/2014/main" id="{CFD51445-CAC4-44B2-80B9-902B14A3539E}"/>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52;p26">
              <a:extLst>
                <a:ext uri="{FF2B5EF4-FFF2-40B4-BE49-F238E27FC236}">
                  <a16:creationId xmlns:a16="http://schemas.microsoft.com/office/drawing/2014/main" id="{740CC064-380A-4F7B-8BE0-9FF8C06368C6}"/>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255;p96">
            <a:extLst>
              <a:ext uri="{FF2B5EF4-FFF2-40B4-BE49-F238E27FC236}">
                <a16:creationId xmlns:a16="http://schemas.microsoft.com/office/drawing/2014/main" id="{2917FE37-53E0-4F8B-85B7-156291AD64BA}"/>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84"/>
          <p:cNvSpPr txBox="1">
            <a:spLocks noGrp="1"/>
          </p:cNvSpPr>
          <p:nvPr>
            <p:ph type="ctrTitle"/>
          </p:nvPr>
        </p:nvSpPr>
        <p:spPr>
          <a:xfrm>
            <a:off x="926850" y="295825"/>
            <a:ext cx="7290300" cy="73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Wat zijn de symptomen van nierstenen?</a:t>
            </a:r>
            <a:endParaRPr/>
          </a:p>
        </p:txBody>
      </p:sp>
      <p:sp>
        <p:nvSpPr>
          <p:cNvPr id="1369" name="Google Shape;1369;p84"/>
          <p:cNvSpPr txBox="1">
            <a:spLocks noGrp="1"/>
          </p:cNvSpPr>
          <p:nvPr>
            <p:ph type="body" idx="1"/>
          </p:nvPr>
        </p:nvSpPr>
        <p:spPr>
          <a:xfrm>
            <a:off x="939525" y="1165325"/>
            <a:ext cx="7499100" cy="33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Symptomen zijn: </a:t>
            </a:r>
            <a:endParaRPr sz="1400">
              <a:solidFill>
                <a:schemeClr val="dk1"/>
              </a:solidFill>
            </a:endParaRPr>
          </a:p>
          <a:p>
            <a:pPr marL="457200" lvl="0" indent="-317500" algn="l" rtl="0">
              <a:spcBef>
                <a:spcPts val="1600"/>
              </a:spcBef>
              <a:spcAft>
                <a:spcPts val="0"/>
              </a:spcAft>
              <a:buClr>
                <a:schemeClr val="dk1"/>
              </a:buClr>
              <a:buSzPts val="1400"/>
              <a:buChar char="●"/>
            </a:pPr>
            <a:r>
              <a:rPr lang="en" sz="1400">
                <a:solidFill>
                  <a:schemeClr val="dk1"/>
                </a:solidFill>
              </a:rPr>
              <a:t>pijn in de rug,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pijn bij het plassen,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bloed in de urine,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minder urine,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misselijkheid en braken</a:t>
            </a:r>
            <a:endParaRPr sz="1400">
              <a:solidFill>
                <a:schemeClr val="dk1"/>
              </a:solidFill>
            </a:endParaRPr>
          </a:p>
          <a:p>
            <a:pPr marL="0" lvl="0" indent="0" algn="l" rtl="0">
              <a:spcBef>
                <a:spcPts val="1600"/>
              </a:spcBef>
              <a:spcAft>
                <a:spcPts val="0"/>
              </a:spcAft>
              <a:buNone/>
            </a:pPr>
            <a:br>
              <a:rPr lang="en" sz="1400">
                <a:solidFill>
                  <a:schemeClr val="dk1"/>
                </a:solidFill>
              </a:rPr>
            </a:br>
            <a:endParaRPr sz="1400">
              <a:solidFill>
                <a:schemeClr val="dk1"/>
              </a:solidFill>
            </a:endParaRPr>
          </a:p>
          <a:p>
            <a:pPr marL="0" lvl="0" indent="0" algn="l" rtl="0">
              <a:spcBef>
                <a:spcPts val="1600"/>
              </a:spcBef>
              <a:spcAft>
                <a:spcPts val="0"/>
              </a:spcAft>
              <a:buNone/>
            </a:pPr>
            <a:r>
              <a:rPr lang="en" sz="1400">
                <a:solidFill>
                  <a:schemeClr val="dk1"/>
                </a:solidFill>
              </a:rPr>
              <a:t>De diameter van nierstenen kan verschillen van een paar mm tot 4 cm.</a:t>
            </a:r>
            <a:endParaRPr sz="1400">
              <a:solidFill>
                <a:schemeClr val="dk1"/>
              </a:solidFill>
            </a:endParaRPr>
          </a:p>
          <a:p>
            <a:pPr marL="0" lvl="0" indent="0" algn="l" rtl="0">
              <a:spcBef>
                <a:spcPts val="1600"/>
              </a:spcBef>
              <a:spcAft>
                <a:spcPts val="1600"/>
              </a:spcAft>
              <a:buNone/>
            </a:pPr>
            <a:endParaRPr/>
          </a:p>
        </p:txBody>
      </p:sp>
      <p:pic>
        <p:nvPicPr>
          <p:cNvPr id="1370" name="Google Shape;1370;p84"/>
          <p:cNvPicPr preferRelativeResize="0"/>
          <p:nvPr/>
        </p:nvPicPr>
        <p:blipFill rotWithShape="1">
          <a:blip r:embed="rId3">
            <a:alphaModFix/>
          </a:blip>
          <a:srcRect l="31576" t="20803" r="30920" b="30360"/>
          <a:stretch/>
        </p:blipFill>
        <p:spPr>
          <a:xfrm>
            <a:off x="4762875" y="1224412"/>
            <a:ext cx="2594923" cy="2252624"/>
          </a:xfrm>
          <a:prstGeom prst="rect">
            <a:avLst/>
          </a:prstGeom>
          <a:noFill/>
          <a:ln>
            <a:noFill/>
          </a:ln>
        </p:spPr>
      </p:pic>
      <p:grpSp>
        <p:nvGrpSpPr>
          <p:cNvPr id="5" name="Google Shape;650;p26">
            <a:extLst>
              <a:ext uri="{FF2B5EF4-FFF2-40B4-BE49-F238E27FC236}">
                <a16:creationId xmlns:a16="http://schemas.microsoft.com/office/drawing/2014/main" id="{70C981BA-75FB-47CF-83EB-A51F3EB3B897}"/>
              </a:ext>
            </a:extLst>
          </p:cNvPr>
          <p:cNvGrpSpPr/>
          <p:nvPr/>
        </p:nvGrpSpPr>
        <p:grpSpPr>
          <a:xfrm>
            <a:off x="240420" y="144646"/>
            <a:ext cx="696207" cy="930048"/>
            <a:chOff x="5185600" y="1944938"/>
            <a:chExt cx="561850" cy="731525"/>
          </a:xfrm>
        </p:grpSpPr>
        <p:sp>
          <p:nvSpPr>
            <p:cNvPr id="6" name="Google Shape;651;p26">
              <a:extLst>
                <a:ext uri="{FF2B5EF4-FFF2-40B4-BE49-F238E27FC236}">
                  <a16:creationId xmlns:a16="http://schemas.microsoft.com/office/drawing/2014/main" id="{7932B4FD-C9C3-4A48-8961-9C922832EEDC}"/>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52;p26">
              <a:extLst>
                <a:ext uri="{FF2B5EF4-FFF2-40B4-BE49-F238E27FC236}">
                  <a16:creationId xmlns:a16="http://schemas.microsoft.com/office/drawing/2014/main" id="{C5433BEB-01CF-488C-87E0-6D27E06EF86F}"/>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1255;p96">
            <a:extLst>
              <a:ext uri="{FF2B5EF4-FFF2-40B4-BE49-F238E27FC236}">
                <a16:creationId xmlns:a16="http://schemas.microsoft.com/office/drawing/2014/main" id="{6B160BFF-C86B-4E8F-ADC9-246576B704D4}"/>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8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a:t>
            </a:r>
            <a:endParaRPr/>
          </a:p>
        </p:txBody>
      </p:sp>
      <p:sp>
        <p:nvSpPr>
          <p:cNvPr id="1376" name="Google Shape;1376;p85"/>
          <p:cNvSpPr txBox="1">
            <a:spLocks noGrp="1"/>
          </p:cNvSpPr>
          <p:nvPr>
            <p:ph type="body" idx="1"/>
          </p:nvPr>
        </p:nvSpPr>
        <p:spPr>
          <a:xfrm>
            <a:off x="939525" y="1476375"/>
            <a:ext cx="7649700" cy="30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endParaRPr>
          </a:p>
          <a:p>
            <a:pPr marL="0" lvl="0" indent="0" algn="l" rtl="0">
              <a:spcBef>
                <a:spcPts val="1600"/>
              </a:spcBef>
              <a:spcAft>
                <a:spcPts val="0"/>
              </a:spcAft>
              <a:buClr>
                <a:schemeClr val="dk1"/>
              </a:buClr>
              <a:buSzPts val="1100"/>
              <a:buFont typeface="Arial"/>
              <a:buNone/>
            </a:pPr>
            <a:endParaRPr sz="1400">
              <a:solidFill>
                <a:schemeClr val="dk1"/>
              </a:solidFill>
            </a:endParaRPr>
          </a:p>
          <a:p>
            <a:pPr marL="0" lvl="0" indent="0" algn="l" rtl="0">
              <a:spcBef>
                <a:spcPts val="1600"/>
              </a:spcBef>
              <a:spcAft>
                <a:spcPts val="0"/>
              </a:spcAft>
              <a:buClr>
                <a:schemeClr val="dk1"/>
              </a:buClr>
              <a:buSzPts val="1100"/>
              <a:buFont typeface="Arial"/>
              <a:buNone/>
            </a:pPr>
            <a:r>
              <a:rPr lang="en" sz="1400">
                <a:solidFill>
                  <a:schemeClr val="dk1"/>
                </a:solidFill>
              </a:rPr>
              <a:t>Hoe minder water we </a:t>
            </a:r>
            <a:r>
              <a:rPr lang="en" sz="1400">
                <a:solidFill>
                  <a:schemeClr val="dk1"/>
                </a:solidFill>
                <a:highlight>
                  <a:srgbClr val="FFFF00"/>
                </a:highlight>
              </a:rPr>
              <a:t>drinken</a:t>
            </a:r>
            <a:r>
              <a:rPr lang="en" sz="1400">
                <a:solidFill>
                  <a:schemeClr val="dk1"/>
                </a:solidFill>
              </a:rPr>
              <a:t>, hoe groter de kans dat je </a:t>
            </a:r>
            <a:r>
              <a:rPr lang="en" sz="1400">
                <a:solidFill>
                  <a:schemeClr val="dk1"/>
                </a:solidFill>
                <a:highlight>
                  <a:srgbClr val="FFFF00"/>
                </a:highlight>
              </a:rPr>
              <a:t>nierstenen </a:t>
            </a:r>
            <a:r>
              <a:rPr lang="en" sz="1400">
                <a:solidFill>
                  <a:schemeClr val="dk1"/>
                </a:solidFill>
              </a:rPr>
              <a:t>kan krijgen.</a:t>
            </a:r>
            <a:endParaRPr sz="1400">
              <a:solidFill>
                <a:schemeClr val="dk1"/>
              </a:solidFill>
            </a:endParaRPr>
          </a:p>
          <a:p>
            <a:pPr marL="0" lvl="0" indent="0" algn="l" rtl="0">
              <a:spcBef>
                <a:spcPts val="1600"/>
              </a:spcBef>
              <a:spcAft>
                <a:spcPts val="1600"/>
              </a:spcAft>
              <a:buNone/>
            </a:pPr>
            <a:endParaRPr/>
          </a:p>
        </p:txBody>
      </p:sp>
      <p:sp>
        <p:nvSpPr>
          <p:cNvPr id="1377" name="Google Shape;1377;p85"/>
          <p:cNvSpPr/>
          <p:nvPr/>
        </p:nvSpPr>
        <p:spPr>
          <a:xfrm>
            <a:off x="480150" y="1979050"/>
            <a:ext cx="8183700" cy="11853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639;p26">
            <a:extLst>
              <a:ext uri="{FF2B5EF4-FFF2-40B4-BE49-F238E27FC236}">
                <a16:creationId xmlns:a16="http://schemas.microsoft.com/office/drawing/2014/main" id="{5CEE42DC-C3ED-4009-A5B7-1E8A9DA36CF4}"/>
              </a:ext>
            </a:extLst>
          </p:cNvPr>
          <p:cNvGrpSpPr/>
          <p:nvPr/>
        </p:nvGrpSpPr>
        <p:grpSpPr>
          <a:xfrm>
            <a:off x="185582" y="112534"/>
            <a:ext cx="722148" cy="919186"/>
            <a:chOff x="99711" y="1698474"/>
            <a:chExt cx="581114" cy="750001"/>
          </a:xfrm>
        </p:grpSpPr>
        <p:sp>
          <p:nvSpPr>
            <p:cNvPr id="6" name="Google Shape;640;p26">
              <a:extLst>
                <a:ext uri="{FF2B5EF4-FFF2-40B4-BE49-F238E27FC236}">
                  <a16:creationId xmlns:a16="http://schemas.microsoft.com/office/drawing/2014/main" id="{51A716AA-A978-4641-B01C-8D5DB5621D2B}"/>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2;p26">
              <a:extLst>
                <a:ext uri="{FF2B5EF4-FFF2-40B4-BE49-F238E27FC236}">
                  <a16:creationId xmlns:a16="http://schemas.microsoft.com/office/drawing/2014/main" id="{3DF6C731-B07A-49D0-9ACC-7C8FCC01BA1C}"/>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4163;p101">
            <a:extLst>
              <a:ext uri="{FF2B5EF4-FFF2-40B4-BE49-F238E27FC236}">
                <a16:creationId xmlns:a16="http://schemas.microsoft.com/office/drawing/2014/main" id="{2427B0B3-23C5-4218-9D6E-E9534A457D35}"/>
              </a:ext>
            </a:extLst>
          </p:cNvPr>
          <p:cNvGrpSpPr/>
          <p:nvPr/>
        </p:nvGrpSpPr>
        <p:grpSpPr>
          <a:xfrm>
            <a:off x="291606" y="290725"/>
            <a:ext cx="510196" cy="500108"/>
            <a:chOff x="7055134" y="2919170"/>
            <a:chExt cx="290321" cy="310820"/>
          </a:xfrm>
          <a:solidFill>
            <a:schemeClr val="tx1"/>
          </a:solidFill>
        </p:grpSpPr>
        <p:sp>
          <p:nvSpPr>
            <p:cNvPr id="9" name="Google Shape;14164;p101">
              <a:extLst>
                <a:ext uri="{FF2B5EF4-FFF2-40B4-BE49-F238E27FC236}">
                  <a16:creationId xmlns:a16="http://schemas.microsoft.com/office/drawing/2014/main" id="{B51FC59B-9B8C-42F7-B47C-124A97FBC486}"/>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65;p101">
              <a:extLst>
                <a:ext uri="{FF2B5EF4-FFF2-40B4-BE49-F238E27FC236}">
                  <a16:creationId xmlns:a16="http://schemas.microsoft.com/office/drawing/2014/main" id="{E1443C73-6CDF-4D49-A94B-593AE9AC6FB3}"/>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6;p101">
              <a:extLst>
                <a:ext uri="{FF2B5EF4-FFF2-40B4-BE49-F238E27FC236}">
                  <a16:creationId xmlns:a16="http://schemas.microsoft.com/office/drawing/2014/main" id="{4CBF042A-9CC5-4181-8511-94AF0BE85A44}"/>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7;p101">
              <a:extLst>
                <a:ext uri="{FF2B5EF4-FFF2-40B4-BE49-F238E27FC236}">
                  <a16:creationId xmlns:a16="http://schemas.microsoft.com/office/drawing/2014/main" id="{1E2F6E03-9175-4A8C-A970-DA947C99C14C}"/>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8;p101">
              <a:extLst>
                <a:ext uri="{FF2B5EF4-FFF2-40B4-BE49-F238E27FC236}">
                  <a16:creationId xmlns:a16="http://schemas.microsoft.com/office/drawing/2014/main" id="{4E50DC09-6632-41EC-9139-DF6F50BD6558}"/>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9;p101">
              <a:extLst>
                <a:ext uri="{FF2B5EF4-FFF2-40B4-BE49-F238E27FC236}">
                  <a16:creationId xmlns:a16="http://schemas.microsoft.com/office/drawing/2014/main" id="{E26C9993-3588-47AF-85B6-2B7F4484E4C2}"/>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70;p101">
              <a:extLst>
                <a:ext uri="{FF2B5EF4-FFF2-40B4-BE49-F238E27FC236}">
                  <a16:creationId xmlns:a16="http://schemas.microsoft.com/office/drawing/2014/main" id="{BA7021F9-A3A9-4F9E-9C2F-04A7F58226A3}"/>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1;p101">
              <a:extLst>
                <a:ext uri="{FF2B5EF4-FFF2-40B4-BE49-F238E27FC236}">
                  <a16:creationId xmlns:a16="http://schemas.microsoft.com/office/drawing/2014/main" id="{5A7FB9DD-10E5-4F18-B88D-A1A6E3B513F8}"/>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2;p101">
              <a:extLst>
                <a:ext uri="{FF2B5EF4-FFF2-40B4-BE49-F238E27FC236}">
                  <a16:creationId xmlns:a16="http://schemas.microsoft.com/office/drawing/2014/main" id="{B0CA141E-8B0F-4DD5-8171-6FB6E80F2EBF}"/>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3;p101">
              <a:extLst>
                <a:ext uri="{FF2B5EF4-FFF2-40B4-BE49-F238E27FC236}">
                  <a16:creationId xmlns:a16="http://schemas.microsoft.com/office/drawing/2014/main" id="{AF5C7FD6-142F-457A-8C92-563A5F2B14FB}"/>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4;p101">
              <a:extLst>
                <a:ext uri="{FF2B5EF4-FFF2-40B4-BE49-F238E27FC236}">
                  <a16:creationId xmlns:a16="http://schemas.microsoft.com/office/drawing/2014/main" id="{52DFA269-34E6-4A18-9350-A125CA328113}"/>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5;p101">
              <a:extLst>
                <a:ext uri="{FF2B5EF4-FFF2-40B4-BE49-F238E27FC236}">
                  <a16:creationId xmlns:a16="http://schemas.microsoft.com/office/drawing/2014/main" id="{D0320754-95E8-470A-9DC8-C5C791E1ADE1}"/>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6;p101">
              <a:extLst>
                <a:ext uri="{FF2B5EF4-FFF2-40B4-BE49-F238E27FC236}">
                  <a16:creationId xmlns:a16="http://schemas.microsoft.com/office/drawing/2014/main" id="{69AD3379-3FDC-485A-B2F3-9F3199A715F8}"/>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7;p101">
              <a:extLst>
                <a:ext uri="{FF2B5EF4-FFF2-40B4-BE49-F238E27FC236}">
                  <a16:creationId xmlns:a16="http://schemas.microsoft.com/office/drawing/2014/main" id="{76B77EA9-15BF-46CE-9F63-FC814B754EBB}"/>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9"/>
        <p:cNvGrpSpPr/>
        <p:nvPr/>
      </p:nvGrpSpPr>
      <p:grpSpPr>
        <a:xfrm>
          <a:off x="0" y="0"/>
          <a:ext cx="0" cy="0"/>
          <a:chOff x="0" y="0"/>
          <a:chExt cx="0" cy="0"/>
        </a:xfrm>
      </p:grpSpPr>
      <p:sp>
        <p:nvSpPr>
          <p:cNvPr id="970" name="Google Shape;970;p48"/>
          <p:cNvSpPr txBox="1">
            <a:spLocks noGrp="1"/>
          </p:cNvSpPr>
          <p:nvPr>
            <p:ph type="ctrTitle"/>
          </p:nvPr>
        </p:nvSpPr>
        <p:spPr>
          <a:xfrm>
            <a:off x="3108750" y="1860600"/>
            <a:ext cx="2926500" cy="1422300"/>
          </a:xfrm>
          <a:prstGeom prst="rect">
            <a:avLst/>
          </a:prstGeom>
        </p:spPr>
        <p:txBody>
          <a:bodyPr spcFirstLastPara="1" wrap="square" lIns="91425" tIns="91425" rIns="91425" bIns="91425" anchor="ctr" anchorCtr="0">
            <a:noAutofit/>
          </a:bodyPr>
          <a:lstStyle/>
          <a:p>
            <a:pPr lvl="0"/>
            <a:r>
              <a:rPr lang="en" dirty="0">
                <a:solidFill>
                  <a:schemeClr val="dk1"/>
                </a:solidFill>
              </a:rPr>
              <a:t>Hoe verloopt de uitscheiding via de nieren bij vogels?</a:t>
            </a:r>
            <a:endParaRPr dirty="0"/>
          </a:p>
        </p:txBody>
      </p:sp>
    </p:spTree>
    <p:extLst>
      <p:ext uri="{BB962C8B-B14F-4D97-AF65-F5344CB8AC3E}">
        <p14:creationId xmlns:p14="http://schemas.microsoft.com/office/powerpoint/2010/main" val="4119679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84"/>
          <p:cNvSpPr txBox="1">
            <a:spLocks noGrp="1"/>
          </p:cNvSpPr>
          <p:nvPr>
            <p:ph type="ctrTitle"/>
          </p:nvPr>
        </p:nvSpPr>
        <p:spPr>
          <a:xfrm>
            <a:off x="979725" y="115025"/>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uitscheiding bij vogels</a:t>
            </a:r>
            <a:endParaRPr/>
          </a:p>
        </p:txBody>
      </p:sp>
      <p:sp>
        <p:nvSpPr>
          <p:cNvPr id="1343" name="Google Shape;1343;p84"/>
          <p:cNvSpPr txBox="1">
            <a:spLocks noGrp="1"/>
          </p:cNvSpPr>
          <p:nvPr>
            <p:ph type="body" idx="1"/>
          </p:nvPr>
        </p:nvSpPr>
        <p:spPr>
          <a:xfrm>
            <a:off x="522675" y="1129750"/>
            <a:ext cx="8204400" cy="359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Bij vogels verloopt de uitscheiding gelijkaardig als bij zoogdieren (en dus ook de mens). Ook bij hun wordt het bloed gefiltreerd en vindt er resorptie plaats. De vogelnieren halen elke keer </a:t>
            </a:r>
            <a:r>
              <a:rPr lang="en" sz="1500" dirty="0">
                <a:highlight>
                  <a:srgbClr val="FFFF00"/>
                </a:highlight>
              </a:rPr>
              <a:t>veel water uit de voorurine </a:t>
            </a:r>
            <a:r>
              <a:rPr lang="en" sz="1500" dirty="0"/>
              <a:t>omdat ze in droge gebieden leven. Zo hebben ze telkens voldoende waterreserve.</a:t>
            </a:r>
            <a:endParaRPr sz="1500" dirty="0"/>
          </a:p>
          <a:p>
            <a:pPr marL="0" lvl="0" indent="0" algn="l" rtl="0">
              <a:spcBef>
                <a:spcPts val="1600"/>
              </a:spcBef>
              <a:spcAft>
                <a:spcPts val="0"/>
              </a:spcAft>
              <a:buNone/>
            </a:pPr>
            <a:r>
              <a:rPr lang="en" sz="1500" dirty="0"/>
              <a:t>Er zit weinig water in de voorurine. Vandaar dat hun </a:t>
            </a:r>
            <a:r>
              <a:rPr lang="en" sz="1500" dirty="0">
                <a:solidFill>
                  <a:schemeClr val="dk1"/>
                </a:solidFill>
              </a:rPr>
              <a:t>urine niet zo sterk verdunt is als bij zoogdieren. </a:t>
            </a:r>
            <a:r>
              <a:rPr lang="en" sz="1500" dirty="0"/>
              <a:t>W</a:t>
            </a:r>
            <a:r>
              <a:rPr lang="en" sz="1500" dirty="0">
                <a:solidFill>
                  <a:schemeClr val="dk1"/>
                </a:solidFill>
              </a:rPr>
              <a:t>anneer je geen water kan verliezen, wordt er een niet-giftige stof en zeer weinig oplosbaar </a:t>
            </a:r>
            <a:r>
              <a:rPr lang="en" sz="1500" dirty="0">
                <a:solidFill>
                  <a:schemeClr val="dk1"/>
                </a:solidFill>
                <a:highlight>
                  <a:srgbClr val="FFFF00"/>
                </a:highlight>
              </a:rPr>
              <a:t>urinezuur</a:t>
            </a:r>
            <a:r>
              <a:rPr lang="en" sz="1500" b="1" dirty="0">
                <a:solidFill>
                  <a:schemeClr val="dk1"/>
                </a:solidFill>
              </a:rPr>
              <a:t> </a:t>
            </a:r>
            <a:r>
              <a:rPr lang="en" sz="1500" dirty="0">
                <a:solidFill>
                  <a:schemeClr val="dk1"/>
                </a:solidFill>
              </a:rPr>
              <a:t>gevormd. Urinezuur wordt uitgescheiden als een </a:t>
            </a:r>
            <a:r>
              <a:rPr lang="en" sz="1500" dirty="0">
                <a:solidFill>
                  <a:schemeClr val="dk1"/>
                </a:solidFill>
                <a:highlight>
                  <a:srgbClr val="FFFF00"/>
                </a:highlight>
              </a:rPr>
              <a:t>pasta</a:t>
            </a:r>
            <a:r>
              <a:rPr lang="en" sz="1500" dirty="0">
                <a:solidFill>
                  <a:schemeClr val="dk1"/>
                </a:solidFill>
              </a:rPr>
              <a:t> (mengeling van stoelgang en urinezuur). </a:t>
            </a:r>
            <a:endParaRPr sz="1500" dirty="0"/>
          </a:p>
          <a:p>
            <a:pPr marL="0" lvl="0" indent="0" algn="l" rtl="0">
              <a:spcBef>
                <a:spcPts val="1600"/>
              </a:spcBef>
              <a:spcAft>
                <a:spcPts val="1600"/>
              </a:spcAft>
              <a:buNone/>
            </a:pPr>
            <a:r>
              <a:rPr lang="en" sz="1500" dirty="0"/>
              <a:t>Als je naar buiten gaat, vind je vast en zeker de uitscheiding van de vogel.</a:t>
            </a:r>
            <a:endParaRPr sz="1500" dirty="0"/>
          </a:p>
        </p:txBody>
      </p:sp>
      <p:grpSp>
        <p:nvGrpSpPr>
          <p:cNvPr id="1344" name="Google Shape;1344;p84"/>
          <p:cNvGrpSpPr/>
          <p:nvPr/>
        </p:nvGrpSpPr>
        <p:grpSpPr>
          <a:xfrm>
            <a:off x="6631406" y="203568"/>
            <a:ext cx="892928" cy="732916"/>
            <a:chOff x="6896141" y="1964722"/>
            <a:chExt cx="348256" cy="352448"/>
          </a:xfrm>
        </p:grpSpPr>
        <p:sp>
          <p:nvSpPr>
            <p:cNvPr id="1345" name="Google Shape;1345;p84"/>
            <p:cNvSpPr/>
            <p:nvPr/>
          </p:nvSpPr>
          <p:spPr>
            <a:xfrm>
              <a:off x="6896141" y="1964722"/>
              <a:ext cx="348256" cy="352448"/>
            </a:xfrm>
            <a:custGeom>
              <a:avLst/>
              <a:gdLst/>
              <a:ahLst/>
              <a:cxnLst/>
              <a:rect l="l" t="t" r="r" b="b"/>
              <a:pathLst>
                <a:path w="10883" h="11014" extrusionOk="0">
                  <a:moveTo>
                    <a:pt x="1406" y="1417"/>
                  </a:moveTo>
                  <a:cubicBezTo>
                    <a:pt x="1406" y="1596"/>
                    <a:pt x="1441" y="1762"/>
                    <a:pt x="1525" y="1905"/>
                  </a:cubicBezTo>
                  <a:lnTo>
                    <a:pt x="465" y="1905"/>
                  </a:lnTo>
                  <a:cubicBezTo>
                    <a:pt x="393" y="1905"/>
                    <a:pt x="334" y="1846"/>
                    <a:pt x="334" y="1774"/>
                  </a:cubicBezTo>
                  <a:cubicBezTo>
                    <a:pt x="334" y="1715"/>
                    <a:pt x="370" y="1667"/>
                    <a:pt x="429" y="1655"/>
                  </a:cubicBezTo>
                  <a:lnTo>
                    <a:pt x="1406" y="1417"/>
                  </a:lnTo>
                  <a:close/>
                  <a:moveTo>
                    <a:pt x="2751" y="334"/>
                  </a:moveTo>
                  <a:cubicBezTo>
                    <a:pt x="3334" y="334"/>
                    <a:pt x="3799" y="810"/>
                    <a:pt x="3799" y="1369"/>
                  </a:cubicBezTo>
                  <a:lnTo>
                    <a:pt x="3799" y="3453"/>
                  </a:lnTo>
                  <a:cubicBezTo>
                    <a:pt x="3287" y="3429"/>
                    <a:pt x="2953" y="3274"/>
                    <a:pt x="2799" y="3203"/>
                  </a:cubicBezTo>
                  <a:cubicBezTo>
                    <a:pt x="2870" y="2965"/>
                    <a:pt x="2918" y="2715"/>
                    <a:pt x="2918" y="2417"/>
                  </a:cubicBezTo>
                  <a:cubicBezTo>
                    <a:pt x="2918" y="2322"/>
                    <a:pt x="2846" y="2250"/>
                    <a:pt x="2751" y="2250"/>
                  </a:cubicBezTo>
                  <a:lnTo>
                    <a:pt x="2596" y="2250"/>
                  </a:lnTo>
                  <a:cubicBezTo>
                    <a:pt x="2120" y="2250"/>
                    <a:pt x="1715" y="1869"/>
                    <a:pt x="1715" y="1369"/>
                  </a:cubicBezTo>
                  <a:cubicBezTo>
                    <a:pt x="1715" y="798"/>
                    <a:pt x="2191" y="334"/>
                    <a:pt x="2751" y="334"/>
                  </a:cubicBezTo>
                  <a:close/>
                  <a:moveTo>
                    <a:pt x="2691" y="3501"/>
                  </a:moveTo>
                  <a:cubicBezTo>
                    <a:pt x="2882" y="3608"/>
                    <a:pt x="3275" y="3751"/>
                    <a:pt x="3811" y="3774"/>
                  </a:cubicBezTo>
                  <a:lnTo>
                    <a:pt x="3811" y="4310"/>
                  </a:lnTo>
                  <a:cubicBezTo>
                    <a:pt x="3811" y="4394"/>
                    <a:pt x="3870" y="4453"/>
                    <a:pt x="3965" y="4465"/>
                  </a:cubicBezTo>
                  <a:cubicBezTo>
                    <a:pt x="5156" y="4548"/>
                    <a:pt x="6251" y="4822"/>
                    <a:pt x="7204" y="5287"/>
                  </a:cubicBezTo>
                  <a:cubicBezTo>
                    <a:pt x="7966" y="5656"/>
                    <a:pt x="8645" y="6168"/>
                    <a:pt x="9216" y="6775"/>
                  </a:cubicBezTo>
                  <a:cubicBezTo>
                    <a:pt x="9930" y="7537"/>
                    <a:pt x="10299" y="8275"/>
                    <a:pt x="10466" y="8620"/>
                  </a:cubicBezTo>
                  <a:cubicBezTo>
                    <a:pt x="6025" y="8608"/>
                    <a:pt x="4203" y="7584"/>
                    <a:pt x="3453" y="6727"/>
                  </a:cubicBezTo>
                  <a:cubicBezTo>
                    <a:pt x="3156" y="6394"/>
                    <a:pt x="3025" y="6060"/>
                    <a:pt x="2965" y="5834"/>
                  </a:cubicBezTo>
                  <a:lnTo>
                    <a:pt x="2965" y="5834"/>
                  </a:lnTo>
                  <a:cubicBezTo>
                    <a:pt x="4061" y="6989"/>
                    <a:pt x="5549" y="7251"/>
                    <a:pt x="6716" y="7251"/>
                  </a:cubicBezTo>
                  <a:cubicBezTo>
                    <a:pt x="7037" y="7251"/>
                    <a:pt x="7359" y="7239"/>
                    <a:pt x="7609" y="7203"/>
                  </a:cubicBezTo>
                  <a:cubicBezTo>
                    <a:pt x="7692" y="7192"/>
                    <a:pt x="7752" y="7120"/>
                    <a:pt x="7752" y="7025"/>
                  </a:cubicBezTo>
                  <a:cubicBezTo>
                    <a:pt x="7752" y="6942"/>
                    <a:pt x="7668" y="6882"/>
                    <a:pt x="7573" y="6882"/>
                  </a:cubicBezTo>
                  <a:cubicBezTo>
                    <a:pt x="7327" y="6909"/>
                    <a:pt x="7039" y="6929"/>
                    <a:pt x="6725" y="6929"/>
                  </a:cubicBezTo>
                  <a:cubicBezTo>
                    <a:pt x="5519" y="6929"/>
                    <a:pt x="3933" y="6628"/>
                    <a:pt x="2894" y="5239"/>
                  </a:cubicBezTo>
                  <a:cubicBezTo>
                    <a:pt x="2858" y="5215"/>
                    <a:pt x="2834" y="5179"/>
                    <a:pt x="2787" y="5179"/>
                  </a:cubicBezTo>
                  <a:cubicBezTo>
                    <a:pt x="2779" y="5178"/>
                    <a:pt x="2771" y="5178"/>
                    <a:pt x="2763" y="5178"/>
                  </a:cubicBezTo>
                  <a:cubicBezTo>
                    <a:pt x="2680" y="5178"/>
                    <a:pt x="2619" y="5235"/>
                    <a:pt x="2608" y="5322"/>
                  </a:cubicBezTo>
                  <a:cubicBezTo>
                    <a:pt x="2608" y="5346"/>
                    <a:pt x="2501" y="6108"/>
                    <a:pt x="3203" y="6930"/>
                  </a:cubicBezTo>
                  <a:cubicBezTo>
                    <a:pt x="3703" y="7501"/>
                    <a:pt x="4477" y="7977"/>
                    <a:pt x="5525" y="8311"/>
                  </a:cubicBezTo>
                  <a:cubicBezTo>
                    <a:pt x="6716" y="8692"/>
                    <a:pt x="8228" y="8906"/>
                    <a:pt x="10049" y="8954"/>
                  </a:cubicBezTo>
                  <a:cubicBezTo>
                    <a:pt x="10097" y="9097"/>
                    <a:pt x="10133" y="9228"/>
                    <a:pt x="10157" y="9323"/>
                  </a:cubicBezTo>
                  <a:lnTo>
                    <a:pt x="7418" y="9323"/>
                  </a:lnTo>
                  <a:cubicBezTo>
                    <a:pt x="5299" y="9323"/>
                    <a:pt x="3703" y="8918"/>
                    <a:pt x="2679" y="8144"/>
                  </a:cubicBezTo>
                  <a:cubicBezTo>
                    <a:pt x="1679" y="7382"/>
                    <a:pt x="1536" y="6489"/>
                    <a:pt x="1536" y="6037"/>
                  </a:cubicBezTo>
                  <a:cubicBezTo>
                    <a:pt x="1536" y="5406"/>
                    <a:pt x="1846" y="4929"/>
                    <a:pt x="2179" y="4429"/>
                  </a:cubicBezTo>
                  <a:cubicBezTo>
                    <a:pt x="2370" y="4132"/>
                    <a:pt x="2549" y="3846"/>
                    <a:pt x="2691" y="3501"/>
                  </a:cubicBezTo>
                  <a:close/>
                  <a:moveTo>
                    <a:pt x="4989" y="9442"/>
                  </a:moveTo>
                  <a:cubicBezTo>
                    <a:pt x="5108" y="9466"/>
                    <a:pt x="5227" y="9489"/>
                    <a:pt x="5358" y="9501"/>
                  </a:cubicBezTo>
                  <a:lnTo>
                    <a:pt x="5358" y="10704"/>
                  </a:lnTo>
                  <a:lnTo>
                    <a:pt x="4989" y="10704"/>
                  </a:lnTo>
                  <a:lnTo>
                    <a:pt x="4989" y="9442"/>
                  </a:lnTo>
                  <a:close/>
                  <a:moveTo>
                    <a:pt x="2751" y="0"/>
                  </a:moveTo>
                  <a:cubicBezTo>
                    <a:pt x="2096" y="0"/>
                    <a:pt x="1560" y="465"/>
                    <a:pt x="1417" y="1060"/>
                  </a:cubicBezTo>
                  <a:lnTo>
                    <a:pt x="346" y="1334"/>
                  </a:lnTo>
                  <a:cubicBezTo>
                    <a:pt x="132" y="1369"/>
                    <a:pt x="1" y="1572"/>
                    <a:pt x="1" y="1762"/>
                  </a:cubicBezTo>
                  <a:cubicBezTo>
                    <a:pt x="1" y="2012"/>
                    <a:pt x="215" y="2203"/>
                    <a:pt x="453" y="2203"/>
                  </a:cubicBezTo>
                  <a:lnTo>
                    <a:pt x="1727" y="2203"/>
                  </a:lnTo>
                  <a:cubicBezTo>
                    <a:pt x="1953" y="2417"/>
                    <a:pt x="2239" y="2548"/>
                    <a:pt x="2560" y="2548"/>
                  </a:cubicBezTo>
                  <a:cubicBezTo>
                    <a:pt x="2513" y="3215"/>
                    <a:pt x="2191" y="3727"/>
                    <a:pt x="1882" y="4227"/>
                  </a:cubicBezTo>
                  <a:cubicBezTo>
                    <a:pt x="1536" y="4751"/>
                    <a:pt x="1191" y="5298"/>
                    <a:pt x="1191" y="6013"/>
                  </a:cubicBezTo>
                  <a:cubicBezTo>
                    <a:pt x="1191" y="6418"/>
                    <a:pt x="1298" y="6834"/>
                    <a:pt x="1477" y="7203"/>
                  </a:cubicBezTo>
                  <a:cubicBezTo>
                    <a:pt x="1703" y="7656"/>
                    <a:pt x="2025" y="8061"/>
                    <a:pt x="2477" y="8382"/>
                  </a:cubicBezTo>
                  <a:cubicBezTo>
                    <a:pt x="3037" y="8811"/>
                    <a:pt x="3763" y="9144"/>
                    <a:pt x="4644" y="9347"/>
                  </a:cubicBezTo>
                  <a:lnTo>
                    <a:pt x="4644" y="10692"/>
                  </a:lnTo>
                  <a:lnTo>
                    <a:pt x="3608" y="10692"/>
                  </a:lnTo>
                  <a:cubicBezTo>
                    <a:pt x="3513" y="10692"/>
                    <a:pt x="3441" y="10763"/>
                    <a:pt x="3441" y="10859"/>
                  </a:cubicBezTo>
                  <a:cubicBezTo>
                    <a:pt x="3441" y="10942"/>
                    <a:pt x="3513" y="11013"/>
                    <a:pt x="3608" y="11013"/>
                  </a:cubicBezTo>
                  <a:lnTo>
                    <a:pt x="5847" y="11013"/>
                  </a:lnTo>
                  <a:cubicBezTo>
                    <a:pt x="5942" y="11013"/>
                    <a:pt x="6013" y="10942"/>
                    <a:pt x="6013" y="10859"/>
                  </a:cubicBezTo>
                  <a:cubicBezTo>
                    <a:pt x="6013" y="10763"/>
                    <a:pt x="5942" y="10692"/>
                    <a:pt x="5847" y="10692"/>
                  </a:cubicBezTo>
                  <a:lnTo>
                    <a:pt x="5668" y="10692"/>
                  </a:lnTo>
                  <a:lnTo>
                    <a:pt x="5668" y="9525"/>
                  </a:lnTo>
                  <a:cubicBezTo>
                    <a:pt x="6204" y="9609"/>
                    <a:pt x="6787" y="9632"/>
                    <a:pt x="7418" y="9632"/>
                  </a:cubicBezTo>
                  <a:lnTo>
                    <a:pt x="10347" y="9632"/>
                  </a:lnTo>
                  <a:cubicBezTo>
                    <a:pt x="10395" y="9632"/>
                    <a:pt x="10430" y="9620"/>
                    <a:pt x="10466" y="9573"/>
                  </a:cubicBezTo>
                  <a:cubicBezTo>
                    <a:pt x="10490" y="9549"/>
                    <a:pt x="10514" y="9501"/>
                    <a:pt x="10514" y="9442"/>
                  </a:cubicBezTo>
                  <a:cubicBezTo>
                    <a:pt x="10514" y="9430"/>
                    <a:pt x="10478" y="9251"/>
                    <a:pt x="10395" y="8930"/>
                  </a:cubicBezTo>
                  <a:lnTo>
                    <a:pt x="10704" y="8930"/>
                  </a:lnTo>
                  <a:cubicBezTo>
                    <a:pt x="10740" y="8930"/>
                    <a:pt x="10811" y="8906"/>
                    <a:pt x="10835" y="8858"/>
                  </a:cubicBezTo>
                  <a:cubicBezTo>
                    <a:pt x="10871" y="8847"/>
                    <a:pt x="10883" y="8799"/>
                    <a:pt x="10847" y="8739"/>
                  </a:cubicBezTo>
                  <a:cubicBezTo>
                    <a:pt x="10835" y="8692"/>
                    <a:pt x="10478" y="7656"/>
                    <a:pt x="9454" y="6572"/>
                  </a:cubicBezTo>
                  <a:cubicBezTo>
                    <a:pt x="8859" y="5930"/>
                    <a:pt x="8144" y="5406"/>
                    <a:pt x="7335" y="5001"/>
                  </a:cubicBezTo>
                  <a:cubicBezTo>
                    <a:pt x="6382" y="4525"/>
                    <a:pt x="5299" y="4239"/>
                    <a:pt x="4120" y="4155"/>
                  </a:cubicBezTo>
                  <a:lnTo>
                    <a:pt x="4120" y="1369"/>
                  </a:lnTo>
                  <a:cubicBezTo>
                    <a:pt x="4120" y="619"/>
                    <a:pt x="3513" y="0"/>
                    <a:pt x="27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84"/>
            <p:cNvSpPr/>
            <p:nvPr/>
          </p:nvSpPr>
          <p:spPr>
            <a:xfrm>
              <a:off x="7155597" y="2179538"/>
              <a:ext cx="18336" cy="11904"/>
            </a:xfrm>
            <a:custGeom>
              <a:avLst/>
              <a:gdLst/>
              <a:ahLst/>
              <a:cxnLst/>
              <a:rect l="l" t="t" r="r" b="b"/>
              <a:pathLst>
                <a:path w="573" h="372" extrusionOk="0">
                  <a:moveTo>
                    <a:pt x="389" y="0"/>
                  </a:moveTo>
                  <a:cubicBezTo>
                    <a:pt x="378" y="0"/>
                    <a:pt x="368" y="1"/>
                    <a:pt x="358" y="2"/>
                  </a:cubicBezTo>
                  <a:cubicBezTo>
                    <a:pt x="358" y="2"/>
                    <a:pt x="286" y="14"/>
                    <a:pt x="156" y="50"/>
                  </a:cubicBezTo>
                  <a:cubicBezTo>
                    <a:pt x="60" y="62"/>
                    <a:pt x="1" y="157"/>
                    <a:pt x="36" y="240"/>
                  </a:cubicBezTo>
                  <a:cubicBezTo>
                    <a:pt x="48" y="312"/>
                    <a:pt x="120" y="371"/>
                    <a:pt x="203" y="371"/>
                  </a:cubicBezTo>
                  <a:lnTo>
                    <a:pt x="227" y="371"/>
                  </a:lnTo>
                  <a:cubicBezTo>
                    <a:pt x="382" y="348"/>
                    <a:pt x="453" y="312"/>
                    <a:pt x="453" y="312"/>
                  </a:cubicBezTo>
                  <a:cubicBezTo>
                    <a:pt x="525" y="300"/>
                    <a:pt x="572" y="217"/>
                    <a:pt x="560" y="121"/>
                  </a:cubicBezTo>
                  <a:cubicBezTo>
                    <a:pt x="529" y="38"/>
                    <a:pt x="461" y="0"/>
                    <a:pt x="3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84"/>
            <p:cNvSpPr/>
            <p:nvPr/>
          </p:nvSpPr>
          <p:spPr>
            <a:xfrm>
              <a:off x="6962829" y="1987186"/>
              <a:ext cx="32416" cy="32416"/>
            </a:xfrm>
            <a:custGeom>
              <a:avLst/>
              <a:gdLst/>
              <a:ahLst/>
              <a:cxnLst/>
              <a:rect l="l" t="t" r="r" b="b"/>
              <a:pathLst>
                <a:path w="1013" h="1013" extrusionOk="0">
                  <a:moveTo>
                    <a:pt x="512" y="334"/>
                  </a:moveTo>
                  <a:cubicBezTo>
                    <a:pt x="607" y="334"/>
                    <a:pt x="691" y="417"/>
                    <a:pt x="691" y="513"/>
                  </a:cubicBezTo>
                  <a:cubicBezTo>
                    <a:pt x="691" y="596"/>
                    <a:pt x="607" y="691"/>
                    <a:pt x="512" y="691"/>
                  </a:cubicBezTo>
                  <a:cubicBezTo>
                    <a:pt x="405" y="691"/>
                    <a:pt x="334" y="596"/>
                    <a:pt x="334" y="513"/>
                  </a:cubicBezTo>
                  <a:cubicBezTo>
                    <a:pt x="334" y="417"/>
                    <a:pt x="417" y="334"/>
                    <a:pt x="512" y="334"/>
                  </a:cubicBezTo>
                  <a:close/>
                  <a:moveTo>
                    <a:pt x="512" y="1"/>
                  </a:moveTo>
                  <a:cubicBezTo>
                    <a:pt x="226" y="1"/>
                    <a:pt x="0" y="227"/>
                    <a:pt x="0" y="513"/>
                  </a:cubicBezTo>
                  <a:cubicBezTo>
                    <a:pt x="0" y="786"/>
                    <a:pt x="226" y="1013"/>
                    <a:pt x="512" y="1013"/>
                  </a:cubicBezTo>
                  <a:cubicBezTo>
                    <a:pt x="786" y="1013"/>
                    <a:pt x="1012" y="786"/>
                    <a:pt x="1012" y="513"/>
                  </a:cubicBezTo>
                  <a:cubicBezTo>
                    <a:pt x="1012" y="227"/>
                    <a:pt x="786" y="1"/>
                    <a:pt x="5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84"/>
          <p:cNvGrpSpPr/>
          <p:nvPr/>
        </p:nvGrpSpPr>
        <p:grpSpPr>
          <a:xfrm flipH="1">
            <a:off x="1999584" y="203492"/>
            <a:ext cx="517813" cy="591257"/>
            <a:chOff x="854253" y="2428274"/>
            <a:chExt cx="355104" cy="351040"/>
          </a:xfrm>
        </p:grpSpPr>
        <p:sp>
          <p:nvSpPr>
            <p:cNvPr id="1349" name="Google Shape;1349;p84"/>
            <p:cNvSpPr/>
            <p:nvPr/>
          </p:nvSpPr>
          <p:spPr>
            <a:xfrm>
              <a:off x="854253" y="2428274"/>
              <a:ext cx="355104" cy="351040"/>
            </a:xfrm>
            <a:custGeom>
              <a:avLst/>
              <a:gdLst/>
              <a:ahLst/>
              <a:cxnLst/>
              <a:rect l="l" t="t" r="r" b="b"/>
              <a:pathLst>
                <a:path w="11097" h="10970" extrusionOk="0">
                  <a:moveTo>
                    <a:pt x="2584" y="7660"/>
                  </a:moveTo>
                  <a:cubicBezTo>
                    <a:pt x="2870" y="7660"/>
                    <a:pt x="3132" y="7803"/>
                    <a:pt x="3286" y="8017"/>
                  </a:cubicBezTo>
                  <a:cubicBezTo>
                    <a:pt x="3179" y="8934"/>
                    <a:pt x="2417" y="9124"/>
                    <a:pt x="2370" y="9124"/>
                  </a:cubicBezTo>
                  <a:cubicBezTo>
                    <a:pt x="2286" y="9136"/>
                    <a:pt x="2239" y="9219"/>
                    <a:pt x="2251" y="9315"/>
                  </a:cubicBezTo>
                  <a:cubicBezTo>
                    <a:pt x="2262" y="9386"/>
                    <a:pt x="2346" y="9434"/>
                    <a:pt x="2417" y="9434"/>
                  </a:cubicBezTo>
                  <a:lnTo>
                    <a:pt x="2465" y="9434"/>
                  </a:lnTo>
                  <a:cubicBezTo>
                    <a:pt x="2477" y="9434"/>
                    <a:pt x="2727" y="9374"/>
                    <a:pt x="3001" y="9172"/>
                  </a:cubicBezTo>
                  <a:cubicBezTo>
                    <a:pt x="3144" y="9053"/>
                    <a:pt x="3346" y="8874"/>
                    <a:pt x="3453" y="8600"/>
                  </a:cubicBezTo>
                  <a:lnTo>
                    <a:pt x="3453" y="8600"/>
                  </a:lnTo>
                  <a:cubicBezTo>
                    <a:pt x="3394" y="9350"/>
                    <a:pt x="2774" y="9946"/>
                    <a:pt x="2001" y="9946"/>
                  </a:cubicBezTo>
                  <a:cubicBezTo>
                    <a:pt x="1548" y="9946"/>
                    <a:pt x="1179" y="9565"/>
                    <a:pt x="1179" y="9124"/>
                  </a:cubicBezTo>
                  <a:cubicBezTo>
                    <a:pt x="1179" y="8898"/>
                    <a:pt x="1274" y="8708"/>
                    <a:pt x="1417" y="8541"/>
                  </a:cubicBezTo>
                  <a:lnTo>
                    <a:pt x="2298" y="7660"/>
                  </a:lnTo>
                  <a:close/>
                  <a:moveTo>
                    <a:pt x="6251" y="0"/>
                  </a:moveTo>
                  <a:cubicBezTo>
                    <a:pt x="6168" y="0"/>
                    <a:pt x="6086" y="24"/>
                    <a:pt x="6013" y="76"/>
                  </a:cubicBezTo>
                  <a:cubicBezTo>
                    <a:pt x="5203" y="516"/>
                    <a:pt x="4644" y="1230"/>
                    <a:pt x="4453" y="1504"/>
                  </a:cubicBezTo>
                  <a:lnTo>
                    <a:pt x="4370" y="1457"/>
                  </a:lnTo>
                  <a:cubicBezTo>
                    <a:pt x="4300" y="1423"/>
                    <a:pt x="4225" y="1407"/>
                    <a:pt x="4152" y="1407"/>
                  </a:cubicBezTo>
                  <a:cubicBezTo>
                    <a:pt x="3988" y="1407"/>
                    <a:pt x="3829" y="1487"/>
                    <a:pt x="3739" y="1635"/>
                  </a:cubicBezTo>
                  <a:cubicBezTo>
                    <a:pt x="3132" y="2552"/>
                    <a:pt x="3084" y="3981"/>
                    <a:pt x="3084" y="4207"/>
                  </a:cubicBezTo>
                  <a:cubicBezTo>
                    <a:pt x="3013" y="4397"/>
                    <a:pt x="2941" y="4600"/>
                    <a:pt x="2893" y="4802"/>
                  </a:cubicBezTo>
                  <a:cubicBezTo>
                    <a:pt x="2465" y="4862"/>
                    <a:pt x="1929" y="4993"/>
                    <a:pt x="1417" y="5267"/>
                  </a:cubicBezTo>
                  <a:cubicBezTo>
                    <a:pt x="1000" y="5493"/>
                    <a:pt x="679" y="5755"/>
                    <a:pt x="441" y="6088"/>
                  </a:cubicBezTo>
                  <a:cubicBezTo>
                    <a:pt x="155" y="6481"/>
                    <a:pt x="0" y="6957"/>
                    <a:pt x="0" y="7493"/>
                  </a:cubicBezTo>
                  <a:cubicBezTo>
                    <a:pt x="0" y="7588"/>
                    <a:pt x="84" y="7660"/>
                    <a:pt x="167" y="7660"/>
                  </a:cubicBezTo>
                  <a:lnTo>
                    <a:pt x="1846" y="7660"/>
                  </a:lnTo>
                  <a:lnTo>
                    <a:pt x="1191" y="8315"/>
                  </a:lnTo>
                  <a:cubicBezTo>
                    <a:pt x="977" y="8541"/>
                    <a:pt x="869" y="8827"/>
                    <a:pt x="869" y="9124"/>
                  </a:cubicBezTo>
                  <a:cubicBezTo>
                    <a:pt x="869" y="9743"/>
                    <a:pt x="1369" y="10267"/>
                    <a:pt x="2012" y="10267"/>
                  </a:cubicBezTo>
                  <a:cubicBezTo>
                    <a:pt x="2608" y="10267"/>
                    <a:pt x="3144" y="9970"/>
                    <a:pt x="3477" y="9505"/>
                  </a:cubicBezTo>
                  <a:lnTo>
                    <a:pt x="3477" y="10803"/>
                  </a:lnTo>
                  <a:cubicBezTo>
                    <a:pt x="3477" y="10886"/>
                    <a:pt x="3548" y="10970"/>
                    <a:pt x="3632" y="10970"/>
                  </a:cubicBezTo>
                  <a:cubicBezTo>
                    <a:pt x="3727" y="10970"/>
                    <a:pt x="3798" y="10886"/>
                    <a:pt x="3798" y="10803"/>
                  </a:cubicBezTo>
                  <a:lnTo>
                    <a:pt x="3798" y="8553"/>
                  </a:lnTo>
                  <a:lnTo>
                    <a:pt x="3798" y="8469"/>
                  </a:lnTo>
                  <a:cubicBezTo>
                    <a:pt x="3751" y="7838"/>
                    <a:pt x="3239" y="7362"/>
                    <a:pt x="2608" y="7362"/>
                  </a:cubicBezTo>
                  <a:lnTo>
                    <a:pt x="774" y="7362"/>
                  </a:lnTo>
                  <a:cubicBezTo>
                    <a:pt x="1239" y="7184"/>
                    <a:pt x="2084" y="6993"/>
                    <a:pt x="3655" y="6993"/>
                  </a:cubicBezTo>
                  <a:cubicBezTo>
                    <a:pt x="3739" y="6993"/>
                    <a:pt x="3810" y="6922"/>
                    <a:pt x="3810" y="6826"/>
                  </a:cubicBezTo>
                  <a:cubicBezTo>
                    <a:pt x="3810" y="6743"/>
                    <a:pt x="3739" y="6660"/>
                    <a:pt x="3655" y="6660"/>
                  </a:cubicBezTo>
                  <a:cubicBezTo>
                    <a:pt x="1703" y="6660"/>
                    <a:pt x="774" y="6957"/>
                    <a:pt x="357" y="7184"/>
                  </a:cubicBezTo>
                  <a:cubicBezTo>
                    <a:pt x="453" y="6481"/>
                    <a:pt x="869" y="5933"/>
                    <a:pt x="1572" y="5564"/>
                  </a:cubicBezTo>
                  <a:cubicBezTo>
                    <a:pt x="2239" y="5207"/>
                    <a:pt x="3013" y="5112"/>
                    <a:pt x="3417" y="5088"/>
                  </a:cubicBezTo>
                  <a:cubicBezTo>
                    <a:pt x="3489" y="5088"/>
                    <a:pt x="3560" y="5112"/>
                    <a:pt x="3596" y="5195"/>
                  </a:cubicBezTo>
                  <a:cubicBezTo>
                    <a:pt x="3691" y="5410"/>
                    <a:pt x="3894" y="5826"/>
                    <a:pt x="4013" y="6172"/>
                  </a:cubicBezTo>
                  <a:cubicBezTo>
                    <a:pt x="4032" y="6248"/>
                    <a:pt x="4096" y="6286"/>
                    <a:pt x="4164" y="6286"/>
                  </a:cubicBezTo>
                  <a:cubicBezTo>
                    <a:pt x="4181" y="6286"/>
                    <a:pt x="4198" y="6283"/>
                    <a:pt x="4215" y="6279"/>
                  </a:cubicBezTo>
                  <a:cubicBezTo>
                    <a:pt x="4310" y="6243"/>
                    <a:pt x="4346" y="6160"/>
                    <a:pt x="4322" y="6064"/>
                  </a:cubicBezTo>
                  <a:cubicBezTo>
                    <a:pt x="4203" y="5731"/>
                    <a:pt x="4025" y="5326"/>
                    <a:pt x="3894" y="5040"/>
                  </a:cubicBezTo>
                  <a:cubicBezTo>
                    <a:pt x="3803" y="4860"/>
                    <a:pt x="3627" y="4754"/>
                    <a:pt x="3426" y="4754"/>
                  </a:cubicBezTo>
                  <a:cubicBezTo>
                    <a:pt x="3415" y="4754"/>
                    <a:pt x="3404" y="4754"/>
                    <a:pt x="3394" y="4755"/>
                  </a:cubicBezTo>
                  <a:cubicBezTo>
                    <a:pt x="3358" y="4755"/>
                    <a:pt x="3310" y="4755"/>
                    <a:pt x="3251" y="4778"/>
                  </a:cubicBezTo>
                  <a:cubicBezTo>
                    <a:pt x="3453" y="4005"/>
                    <a:pt x="3906" y="3314"/>
                    <a:pt x="4525" y="2814"/>
                  </a:cubicBezTo>
                  <a:cubicBezTo>
                    <a:pt x="5215" y="2254"/>
                    <a:pt x="6061" y="1957"/>
                    <a:pt x="6942" y="1957"/>
                  </a:cubicBezTo>
                  <a:cubicBezTo>
                    <a:pt x="7585" y="1957"/>
                    <a:pt x="8204" y="2123"/>
                    <a:pt x="8775" y="2421"/>
                  </a:cubicBezTo>
                  <a:cubicBezTo>
                    <a:pt x="8800" y="2437"/>
                    <a:pt x="8828" y="2445"/>
                    <a:pt x="8857" y="2445"/>
                  </a:cubicBezTo>
                  <a:cubicBezTo>
                    <a:pt x="8912" y="2445"/>
                    <a:pt x="8966" y="2416"/>
                    <a:pt x="8989" y="2362"/>
                  </a:cubicBezTo>
                  <a:cubicBezTo>
                    <a:pt x="9037" y="2290"/>
                    <a:pt x="9013" y="2183"/>
                    <a:pt x="8930" y="2147"/>
                  </a:cubicBezTo>
                  <a:cubicBezTo>
                    <a:pt x="8323" y="1814"/>
                    <a:pt x="7644" y="1635"/>
                    <a:pt x="6954" y="1635"/>
                  </a:cubicBezTo>
                  <a:cubicBezTo>
                    <a:pt x="6001" y="1635"/>
                    <a:pt x="5084" y="1969"/>
                    <a:pt x="4334" y="2564"/>
                  </a:cubicBezTo>
                  <a:cubicBezTo>
                    <a:pt x="4013" y="2826"/>
                    <a:pt x="3727" y="3135"/>
                    <a:pt x="3501" y="3481"/>
                  </a:cubicBezTo>
                  <a:cubicBezTo>
                    <a:pt x="3572" y="2981"/>
                    <a:pt x="3727" y="2302"/>
                    <a:pt x="4036" y="1814"/>
                  </a:cubicBezTo>
                  <a:cubicBezTo>
                    <a:pt x="4070" y="1764"/>
                    <a:pt x="4132" y="1743"/>
                    <a:pt x="4191" y="1743"/>
                  </a:cubicBezTo>
                  <a:cubicBezTo>
                    <a:pt x="4216" y="1743"/>
                    <a:pt x="4241" y="1747"/>
                    <a:pt x="4263" y="1754"/>
                  </a:cubicBezTo>
                  <a:lnTo>
                    <a:pt x="4465" y="1850"/>
                  </a:lnTo>
                  <a:cubicBezTo>
                    <a:pt x="4487" y="1856"/>
                    <a:pt x="4508" y="1859"/>
                    <a:pt x="4529" y="1859"/>
                  </a:cubicBezTo>
                  <a:cubicBezTo>
                    <a:pt x="4589" y="1859"/>
                    <a:pt x="4644" y="1834"/>
                    <a:pt x="4679" y="1790"/>
                  </a:cubicBezTo>
                  <a:cubicBezTo>
                    <a:pt x="4679" y="1766"/>
                    <a:pt x="5275" y="861"/>
                    <a:pt x="6215" y="337"/>
                  </a:cubicBezTo>
                  <a:cubicBezTo>
                    <a:pt x="6236" y="324"/>
                    <a:pt x="6261" y="318"/>
                    <a:pt x="6288" y="318"/>
                  </a:cubicBezTo>
                  <a:cubicBezTo>
                    <a:pt x="6307" y="318"/>
                    <a:pt x="6327" y="321"/>
                    <a:pt x="6346" y="326"/>
                  </a:cubicBezTo>
                  <a:cubicBezTo>
                    <a:pt x="6394" y="337"/>
                    <a:pt x="6430" y="373"/>
                    <a:pt x="6465" y="421"/>
                  </a:cubicBezTo>
                  <a:lnTo>
                    <a:pt x="6656" y="802"/>
                  </a:lnTo>
                  <a:cubicBezTo>
                    <a:pt x="6668" y="849"/>
                    <a:pt x="6715" y="873"/>
                    <a:pt x="6751" y="897"/>
                  </a:cubicBezTo>
                  <a:cubicBezTo>
                    <a:pt x="6769" y="901"/>
                    <a:pt x="6784" y="904"/>
                    <a:pt x="6799" y="904"/>
                  </a:cubicBezTo>
                  <a:cubicBezTo>
                    <a:pt x="6825" y="904"/>
                    <a:pt x="6848" y="896"/>
                    <a:pt x="6870" y="873"/>
                  </a:cubicBezTo>
                  <a:cubicBezTo>
                    <a:pt x="6870" y="873"/>
                    <a:pt x="7585" y="504"/>
                    <a:pt x="8513" y="397"/>
                  </a:cubicBezTo>
                  <a:cubicBezTo>
                    <a:pt x="8585" y="397"/>
                    <a:pt x="8644" y="421"/>
                    <a:pt x="8668" y="457"/>
                  </a:cubicBezTo>
                  <a:cubicBezTo>
                    <a:pt x="8716" y="504"/>
                    <a:pt x="8728" y="564"/>
                    <a:pt x="8716" y="623"/>
                  </a:cubicBezTo>
                  <a:lnTo>
                    <a:pt x="8620" y="1052"/>
                  </a:lnTo>
                  <a:cubicBezTo>
                    <a:pt x="8608" y="1099"/>
                    <a:pt x="8620" y="1147"/>
                    <a:pt x="8656" y="1171"/>
                  </a:cubicBezTo>
                  <a:cubicBezTo>
                    <a:pt x="8680" y="1207"/>
                    <a:pt x="8716" y="1230"/>
                    <a:pt x="8751" y="1254"/>
                  </a:cubicBezTo>
                  <a:cubicBezTo>
                    <a:pt x="8775" y="1254"/>
                    <a:pt x="9740" y="1397"/>
                    <a:pt x="10466" y="1933"/>
                  </a:cubicBezTo>
                  <a:cubicBezTo>
                    <a:pt x="10513" y="1969"/>
                    <a:pt x="10537" y="2028"/>
                    <a:pt x="10537" y="2088"/>
                  </a:cubicBezTo>
                  <a:cubicBezTo>
                    <a:pt x="10537" y="2147"/>
                    <a:pt x="10513" y="2207"/>
                    <a:pt x="10466" y="2231"/>
                  </a:cubicBezTo>
                  <a:lnTo>
                    <a:pt x="9751" y="2719"/>
                  </a:lnTo>
                  <a:cubicBezTo>
                    <a:pt x="9680" y="2647"/>
                    <a:pt x="9585" y="2588"/>
                    <a:pt x="9513" y="2516"/>
                  </a:cubicBezTo>
                  <a:cubicBezTo>
                    <a:pt x="9482" y="2491"/>
                    <a:pt x="9445" y="2478"/>
                    <a:pt x="9408" y="2478"/>
                  </a:cubicBezTo>
                  <a:cubicBezTo>
                    <a:pt x="9360" y="2478"/>
                    <a:pt x="9314" y="2500"/>
                    <a:pt x="9287" y="2540"/>
                  </a:cubicBezTo>
                  <a:cubicBezTo>
                    <a:pt x="9228" y="2623"/>
                    <a:pt x="9251" y="2719"/>
                    <a:pt x="9323" y="2766"/>
                  </a:cubicBezTo>
                  <a:cubicBezTo>
                    <a:pt x="10240" y="3493"/>
                    <a:pt x="10764" y="4588"/>
                    <a:pt x="10764" y="5755"/>
                  </a:cubicBezTo>
                  <a:lnTo>
                    <a:pt x="10764" y="10791"/>
                  </a:lnTo>
                  <a:cubicBezTo>
                    <a:pt x="10764" y="10874"/>
                    <a:pt x="10835" y="10958"/>
                    <a:pt x="10930" y="10958"/>
                  </a:cubicBezTo>
                  <a:cubicBezTo>
                    <a:pt x="11014" y="10958"/>
                    <a:pt x="11097" y="10874"/>
                    <a:pt x="11097" y="10791"/>
                  </a:cubicBezTo>
                  <a:lnTo>
                    <a:pt x="11097" y="5755"/>
                  </a:lnTo>
                  <a:cubicBezTo>
                    <a:pt x="11061" y="4707"/>
                    <a:pt x="10668" y="3719"/>
                    <a:pt x="9966" y="2957"/>
                  </a:cubicBezTo>
                  <a:lnTo>
                    <a:pt x="10621" y="2504"/>
                  </a:lnTo>
                  <a:cubicBezTo>
                    <a:pt x="10752" y="2409"/>
                    <a:pt x="10847" y="2242"/>
                    <a:pt x="10847" y="2076"/>
                  </a:cubicBezTo>
                  <a:cubicBezTo>
                    <a:pt x="10847" y="1921"/>
                    <a:pt x="10764" y="1766"/>
                    <a:pt x="10633" y="1659"/>
                  </a:cubicBezTo>
                  <a:cubicBezTo>
                    <a:pt x="10013" y="1219"/>
                    <a:pt x="9275" y="1028"/>
                    <a:pt x="8954" y="945"/>
                  </a:cubicBezTo>
                  <a:lnTo>
                    <a:pt x="9013" y="683"/>
                  </a:lnTo>
                  <a:cubicBezTo>
                    <a:pt x="9037" y="516"/>
                    <a:pt x="9001" y="349"/>
                    <a:pt x="8894" y="230"/>
                  </a:cubicBezTo>
                  <a:cubicBezTo>
                    <a:pt x="8803" y="129"/>
                    <a:pt x="8668" y="70"/>
                    <a:pt x="8526" y="70"/>
                  </a:cubicBezTo>
                  <a:cubicBezTo>
                    <a:pt x="8502" y="70"/>
                    <a:pt x="8478" y="72"/>
                    <a:pt x="8454" y="76"/>
                  </a:cubicBezTo>
                  <a:cubicBezTo>
                    <a:pt x="7704" y="147"/>
                    <a:pt x="7108" y="385"/>
                    <a:pt x="6834" y="516"/>
                  </a:cubicBezTo>
                  <a:lnTo>
                    <a:pt x="6715" y="278"/>
                  </a:lnTo>
                  <a:cubicBezTo>
                    <a:pt x="6656" y="159"/>
                    <a:pt x="6537" y="52"/>
                    <a:pt x="6406" y="28"/>
                  </a:cubicBezTo>
                  <a:cubicBezTo>
                    <a:pt x="6355" y="10"/>
                    <a:pt x="6303" y="0"/>
                    <a:pt x="62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50" name="Google Shape;1350;p84"/>
            <p:cNvSpPr/>
            <p:nvPr/>
          </p:nvSpPr>
          <p:spPr>
            <a:xfrm>
              <a:off x="1003597" y="2557554"/>
              <a:ext cx="49568" cy="60608"/>
            </a:xfrm>
            <a:custGeom>
              <a:avLst/>
              <a:gdLst/>
              <a:ahLst/>
              <a:cxnLst/>
              <a:rect l="l" t="t" r="r" b="b"/>
              <a:pathLst>
                <a:path w="1549" h="1894" extrusionOk="0">
                  <a:moveTo>
                    <a:pt x="774" y="0"/>
                  </a:moveTo>
                  <a:cubicBezTo>
                    <a:pt x="358" y="0"/>
                    <a:pt x="1" y="346"/>
                    <a:pt x="1" y="774"/>
                  </a:cubicBezTo>
                  <a:lnTo>
                    <a:pt x="1" y="1119"/>
                  </a:lnTo>
                  <a:cubicBezTo>
                    <a:pt x="1" y="1536"/>
                    <a:pt x="346" y="1893"/>
                    <a:pt x="774" y="1893"/>
                  </a:cubicBezTo>
                  <a:cubicBezTo>
                    <a:pt x="1203" y="1893"/>
                    <a:pt x="1548" y="1548"/>
                    <a:pt x="1548" y="1119"/>
                  </a:cubicBezTo>
                  <a:lnTo>
                    <a:pt x="1548" y="774"/>
                  </a:lnTo>
                  <a:cubicBezTo>
                    <a:pt x="1548" y="643"/>
                    <a:pt x="1513" y="548"/>
                    <a:pt x="1477" y="441"/>
                  </a:cubicBezTo>
                  <a:cubicBezTo>
                    <a:pt x="1443" y="389"/>
                    <a:pt x="1383" y="350"/>
                    <a:pt x="1322" y="350"/>
                  </a:cubicBezTo>
                  <a:cubicBezTo>
                    <a:pt x="1298" y="350"/>
                    <a:pt x="1274" y="356"/>
                    <a:pt x="1251" y="369"/>
                  </a:cubicBezTo>
                  <a:cubicBezTo>
                    <a:pt x="1179" y="405"/>
                    <a:pt x="1132" y="500"/>
                    <a:pt x="1179" y="584"/>
                  </a:cubicBezTo>
                  <a:cubicBezTo>
                    <a:pt x="1203" y="643"/>
                    <a:pt x="1215" y="703"/>
                    <a:pt x="1215" y="786"/>
                  </a:cubicBezTo>
                  <a:lnTo>
                    <a:pt x="1215" y="1119"/>
                  </a:lnTo>
                  <a:cubicBezTo>
                    <a:pt x="1215" y="1358"/>
                    <a:pt x="1024" y="1572"/>
                    <a:pt x="774" y="1572"/>
                  </a:cubicBezTo>
                  <a:cubicBezTo>
                    <a:pt x="536" y="1572"/>
                    <a:pt x="322" y="1381"/>
                    <a:pt x="322" y="1119"/>
                  </a:cubicBezTo>
                  <a:lnTo>
                    <a:pt x="322" y="786"/>
                  </a:lnTo>
                  <a:cubicBezTo>
                    <a:pt x="322" y="548"/>
                    <a:pt x="524" y="334"/>
                    <a:pt x="774" y="334"/>
                  </a:cubicBezTo>
                  <a:cubicBezTo>
                    <a:pt x="858" y="334"/>
                    <a:pt x="941" y="262"/>
                    <a:pt x="941" y="167"/>
                  </a:cubicBezTo>
                  <a:cubicBezTo>
                    <a:pt x="941" y="84"/>
                    <a:pt x="858" y="0"/>
                    <a:pt x="7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1" name="Google Shape;650;p26">
            <a:extLst>
              <a:ext uri="{FF2B5EF4-FFF2-40B4-BE49-F238E27FC236}">
                <a16:creationId xmlns:a16="http://schemas.microsoft.com/office/drawing/2014/main" id="{630FD7D0-84C5-49C3-96D3-3C709C9C9371}"/>
              </a:ext>
            </a:extLst>
          </p:cNvPr>
          <p:cNvGrpSpPr/>
          <p:nvPr/>
        </p:nvGrpSpPr>
        <p:grpSpPr>
          <a:xfrm>
            <a:off x="240420" y="144646"/>
            <a:ext cx="696207" cy="930048"/>
            <a:chOff x="5185600" y="1944938"/>
            <a:chExt cx="561850" cy="731525"/>
          </a:xfrm>
        </p:grpSpPr>
        <p:sp>
          <p:nvSpPr>
            <p:cNvPr id="12" name="Google Shape;651;p26">
              <a:extLst>
                <a:ext uri="{FF2B5EF4-FFF2-40B4-BE49-F238E27FC236}">
                  <a16:creationId xmlns:a16="http://schemas.microsoft.com/office/drawing/2014/main" id="{ECC7697B-CDE3-4BF0-83DB-5CC224D72A7F}"/>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52;p26">
              <a:extLst>
                <a:ext uri="{FF2B5EF4-FFF2-40B4-BE49-F238E27FC236}">
                  <a16:creationId xmlns:a16="http://schemas.microsoft.com/office/drawing/2014/main" id="{316C75F1-3D73-4FAD-81FE-B601620074CF}"/>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1255;p96">
            <a:extLst>
              <a:ext uri="{FF2B5EF4-FFF2-40B4-BE49-F238E27FC236}">
                <a16:creationId xmlns:a16="http://schemas.microsoft.com/office/drawing/2014/main" id="{BC6E371E-794B-4719-80CC-E3A0D0DCA85E}"/>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85"/>
          <p:cNvSpPr txBox="1">
            <a:spLocks noGrp="1"/>
          </p:cNvSpPr>
          <p:nvPr>
            <p:ph type="ctrTitle"/>
          </p:nvPr>
        </p:nvSpPr>
        <p:spPr>
          <a:xfrm>
            <a:off x="926850" y="84875"/>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Voorbeelden urinezuur vogel</a:t>
            </a:r>
            <a:endParaRPr/>
          </a:p>
        </p:txBody>
      </p:sp>
      <p:sp>
        <p:nvSpPr>
          <p:cNvPr id="1356" name="Google Shape;1356;p85"/>
          <p:cNvSpPr txBox="1">
            <a:spLocks noGrp="1"/>
          </p:cNvSpPr>
          <p:nvPr>
            <p:ph type="body" idx="1"/>
          </p:nvPr>
        </p:nvSpPr>
        <p:spPr>
          <a:xfrm>
            <a:off x="622850" y="1064875"/>
            <a:ext cx="7544400" cy="345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a:t>Hier zie je een foto van zo’n pasta. Het </a:t>
            </a:r>
            <a:r>
              <a:rPr lang="en" sz="1500">
                <a:solidFill>
                  <a:schemeClr val="accent1"/>
                </a:solidFill>
              </a:rPr>
              <a:t>‘witte’</a:t>
            </a:r>
            <a:r>
              <a:rPr lang="en" sz="1500"/>
              <a:t> gedeelte op beide foto’s is het </a:t>
            </a:r>
            <a:r>
              <a:rPr lang="en" sz="1500">
                <a:solidFill>
                  <a:schemeClr val="accent1"/>
                </a:solidFill>
              </a:rPr>
              <a:t>urinezuur</a:t>
            </a:r>
            <a:r>
              <a:rPr lang="en" sz="1500"/>
              <a:t>. Het donkere gedeelte is de stoelgang.</a:t>
            </a:r>
            <a:endParaRPr sz="1500"/>
          </a:p>
        </p:txBody>
      </p:sp>
      <p:pic>
        <p:nvPicPr>
          <p:cNvPr id="1357" name="Google Shape;1357;p85"/>
          <p:cNvPicPr preferRelativeResize="0"/>
          <p:nvPr/>
        </p:nvPicPr>
        <p:blipFill rotWithShape="1">
          <a:blip r:embed="rId3">
            <a:alphaModFix/>
          </a:blip>
          <a:srcRect l="10779" t="6472" r="15233" b="6525"/>
          <a:stretch/>
        </p:blipFill>
        <p:spPr>
          <a:xfrm rot="5400000">
            <a:off x="1878088" y="1304425"/>
            <a:ext cx="1980050" cy="3104174"/>
          </a:xfrm>
          <a:prstGeom prst="rect">
            <a:avLst/>
          </a:prstGeom>
          <a:noFill/>
          <a:ln>
            <a:noFill/>
          </a:ln>
        </p:spPr>
      </p:pic>
      <p:pic>
        <p:nvPicPr>
          <p:cNvPr id="1358" name="Google Shape;1358;p85"/>
          <p:cNvPicPr preferRelativeResize="0"/>
          <p:nvPr/>
        </p:nvPicPr>
        <p:blipFill rotWithShape="1">
          <a:blip r:embed="rId4">
            <a:alphaModFix/>
          </a:blip>
          <a:srcRect l="28871" t="35757" r="28030" b="29899"/>
          <a:stretch/>
        </p:blipFill>
        <p:spPr>
          <a:xfrm rot="5400000">
            <a:off x="5229463" y="1497039"/>
            <a:ext cx="1977423" cy="2718950"/>
          </a:xfrm>
          <a:prstGeom prst="rect">
            <a:avLst/>
          </a:prstGeom>
          <a:noFill/>
          <a:ln>
            <a:noFill/>
          </a:ln>
        </p:spPr>
      </p:pic>
      <p:sp>
        <p:nvSpPr>
          <p:cNvPr id="1359" name="Google Shape;1359;p85"/>
          <p:cNvSpPr txBox="1"/>
          <p:nvPr/>
        </p:nvSpPr>
        <p:spPr>
          <a:xfrm>
            <a:off x="622850" y="4203475"/>
            <a:ext cx="7387200" cy="6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Comfortaa"/>
                <a:ea typeface="Comfortaa"/>
                <a:cs typeface="Comfortaa"/>
                <a:sym typeface="Comfortaa"/>
              </a:rPr>
              <a:t>Wil je eens kijken hoe de pasta virtueel gevormd wordt bij een kip, bekijk dit filmpje: </a:t>
            </a:r>
            <a:r>
              <a:rPr lang="en" sz="1500" u="sng">
                <a:solidFill>
                  <a:schemeClr val="hlink"/>
                </a:solidFill>
                <a:latin typeface="Comfortaa"/>
                <a:ea typeface="Comfortaa"/>
                <a:cs typeface="Comfortaa"/>
                <a:sym typeface="Comfortaa"/>
                <a:hlinkClick r:id="rId5"/>
              </a:rPr>
              <a:t>https://youtu.be/GmDVs7qPUaw</a:t>
            </a:r>
            <a:endParaRPr sz="1500">
              <a:latin typeface="Comfortaa"/>
              <a:ea typeface="Comfortaa"/>
              <a:cs typeface="Comfortaa"/>
              <a:sym typeface="Comfortaa"/>
            </a:endParaRPr>
          </a:p>
          <a:p>
            <a:pPr marL="0" lvl="0" indent="0" algn="l" rtl="0">
              <a:spcBef>
                <a:spcPts val="0"/>
              </a:spcBef>
              <a:spcAft>
                <a:spcPts val="0"/>
              </a:spcAft>
              <a:buNone/>
            </a:pPr>
            <a:endParaRPr/>
          </a:p>
        </p:txBody>
      </p:sp>
      <p:sp>
        <p:nvSpPr>
          <p:cNvPr id="1360" name="Google Shape;1360;p85"/>
          <p:cNvSpPr/>
          <p:nvPr/>
        </p:nvSpPr>
        <p:spPr>
          <a:xfrm rot="-2022341">
            <a:off x="6681702" y="2271160"/>
            <a:ext cx="610891" cy="228231"/>
          </a:xfrm>
          <a:prstGeom prst="leftArrow">
            <a:avLst>
              <a:gd name="adj1" fmla="val 50000"/>
              <a:gd name="adj2"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650;p26">
            <a:extLst>
              <a:ext uri="{FF2B5EF4-FFF2-40B4-BE49-F238E27FC236}">
                <a16:creationId xmlns:a16="http://schemas.microsoft.com/office/drawing/2014/main" id="{D3537527-81C8-45AC-9034-0D5AD4B18091}"/>
              </a:ext>
            </a:extLst>
          </p:cNvPr>
          <p:cNvGrpSpPr/>
          <p:nvPr/>
        </p:nvGrpSpPr>
        <p:grpSpPr>
          <a:xfrm>
            <a:off x="240420" y="144646"/>
            <a:ext cx="696207" cy="930048"/>
            <a:chOff x="5185600" y="1944938"/>
            <a:chExt cx="561850" cy="731525"/>
          </a:xfrm>
        </p:grpSpPr>
        <p:sp>
          <p:nvSpPr>
            <p:cNvPr id="9" name="Google Shape;651;p26">
              <a:extLst>
                <a:ext uri="{FF2B5EF4-FFF2-40B4-BE49-F238E27FC236}">
                  <a16:creationId xmlns:a16="http://schemas.microsoft.com/office/drawing/2014/main" id="{D1E7E652-81A8-4A5B-8486-1B833D0F5F3F}"/>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652;p26">
              <a:extLst>
                <a:ext uri="{FF2B5EF4-FFF2-40B4-BE49-F238E27FC236}">
                  <a16:creationId xmlns:a16="http://schemas.microsoft.com/office/drawing/2014/main" id="{0A8BD0EA-461F-480D-AD42-A7C23A3FDCAC}"/>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255;p96">
            <a:extLst>
              <a:ext uri="{FF2B5EF4-FFF2-40B4-BE49-F238E27FC236}">
                <a16:creationId xmlns:a16="http://schemas.microsoft.com/office/drawing/2014/main" id="{C7051CD0-E2C8-405E-A8B9-F34D5FC2BA77}"/>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9"/>
        <p:cNvGrpSpPr/>
        <p:nvPr/>
      </p:nvGrpSpPr>
      <p:grpSpPr>
        <a:xfrm>
          <a:off x="0" y="0"/>
          <a:ext cx="0" cy="0"/>
          <a:chOff x="0" y="0"/>
          <a:chExt cx="0" cy="0"/>
        </a:xfrm>
      </p:grpSpPr>
      <p:sp>
        <p:nvSpPr>
          <p:cNvPr id="970" name="Google Shape;970;p48"/>
          <p:cNvSpPr txBox="1">
            <a:spLocks noGrp="1"/>
          </p:cNvSpPr>
          <p:nvPr>
            <p:ph type="ctrTitle"/>
          </p:nvPr>
        </p:nvSpPr>
        <p:spPr>
          <a:xfrm>
            <a:off x="3108750" y="1860600"/>
            <a:ext cx="2926500" cy="1422300"/>
          </a:xfrm>
          <a:prstGeom prst="rect">
            <a:avLst/>
          </a:prstGeom>
        </p:spPr>
        <p:txBody>
          <a:bodyPr spcFirstLastPara="1" wrap="square" lIns="91425" tIns="91425" rIns="91425" bIns="91425" anchor="ctr" anchorCtr="0">
            <a:noAutofit/>
          </a:bodyPr>
          <a:lstStyle/>
          <a:p>
            <a:pPr lvl="0"/>
            <a:r>
              <a:rPr lang="en" dirty="0">
                <a:solidFill>
                  <a:schemeClr val="dk1"/>
                </a:solidFill>
              </a:rPr>
              <a:t>Hoe verloopt de uitscheiding via de nieren bij vissen?</a:t>
            </a:r>
            <a:endParaRPr dirty="0"/>
          </a:p>
        </p:txBody>
      </p:sp>
    </p:spTree>
    <p:extLst>
      <p:ext uri="{BB962C8B-B14F-4D97-AF65-F5344CB8AC3E}">
        <p14:creationId xmlns:p14="http://schemas.microsoft.com/office/powerpoint/2010/main" val="2784626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87"/>
          <p:cNvSpPr txBox="1">
            <a:spLocks noGrp="1"/>
          </p:cNvSpPr>
          <p:nvPr>
            <p:ph type="ctrTitle"/>
          </p:nvPr>
        </p:nvSpPr>
        <p:spPr>
          <a:xfrm>
            <a:off x="656700" y="103075"/>
            <a:ext cx="78306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Werking van de nier bij vissen</a:t>
            </a:r>
            <a:endParaRPr/>
          </a:p>
        </p:txBody>
      </p:sp>
      <p:sp>
        <p:nvSpPr>
          <p:cNvPr id="1371" name="Google Shape;1371;p87"/>
          <p:cNvSpPr txBox="1">
            <a:spLocks noGrp="1"/>
          </p:cNvSpPr>
          <p:nvPr>
            <p:ph type="body" idx="1"/>
          </p:nvPr>
        </p:nvSpPr>
        <p:spPr>
          <a:xfrm>
            <a:off x="588523" y="1086645"/>
            <a:ext cx="8204400" cy="402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Vissen leven in zoet of zout water.</a:t>
            </a:r>
            <a:endParaRPr sz="1500" dirty="0"/>
          </a:p>
          <a:p>
            <a:pPr marL="0" lvl="0" indent="0" algn="l" rtl="0">
              <a:spcBef>
                <a:spcPts val="1600"/>
              </a:spcBef>
              <a:spcAft>
                <a:spcPts val="0"/>
              </a:spcAft>
              <a:buNone/>
            </a:pPr>
            <a:r>
              <a:rPr lang="en" sz="1500" b="1" dirty="0"/>
              <a:t>Zoetwatervissen (bv: aquarium)</a:t>
            </a:r>
            <a:endParaRPr sz="1500" b="1" dirty="0"/>
          </a:p>
          <a:p>
            <a:pPr marL="457200" lvl="0" indent="-323850" algn="l" rtl="0">
              <a:spcBef>
                <a:spcPts val="1600"/>
              </a:spcBef>
              <a:spcAft>
                <a:spcPts val="0"/>
              </a:spcAft>
              <a:buSzPts val="1500"/>
              <a:buChar char="●"/>
            </a:pPr>
            <a:r>
              <a:rPr lang="en" sz="1500" dirty="0"/>
              <a:t>gaan veel water verwijderen</a:t>
            </a:r>
            <a:endParaRPr sz="1500" dirty="0"/>
          </a:p>
          <a:p>
            <a:pPr marL="457200" lvl="0" indent="-323850" algn="l" rtl="0">
              <a:spcBef>
                <a:spcPts val="0"/>
              </a:spcBef>
              <a:spcAft>
                <a:spcPts val="0"/>
              </a:spcAft>
              <a:buSzPts val="1500"/>
              <a:buChar char="●"/>
            </a:pPr>
            <a:r>
              <a:rPr lang="en" sz="1500" dirty="0"/>
              <a:t>zeer verdunde urine (doorzichtig, niet gelig)</a:t>
            </a:r>
            <a:endParaRPr sz="1500" dirty="0"/>
          </a:p>
          <a:p>
            <a:pPr marL="0" lvl="0" indent="0" algn="l" rtl="0">
              <a:spcBef>
                <a:spcPts val="1600"/>
              </a:spcBef>
              <a:spcAft>
                <a:spcPts val="0"/>
              </a:spcAft>
              <a:buNone/>
            </a:pPr>
            <a:r>
              <a:rPr lang="en" sz="1500" b="1" dirty="0"/>
              <a:t>Zoutwatervissen (bv: Noordzee)</a:t>
            </a:r>
            <a:endParaRPr sz="1500" b="1" dirty="0"/>
          </a:p>
          <a:p>
            <a:pPr marL="457200" lvl="0" indent="-323850" algn="l" rtl="0">
              <a:spcBef>
                <a:spcPts val="1600"/>
              </a:spcBef>
              <a:spcAft>
                <a:spcPts val="0"/>
              </a:spcAft>
              <a:buSzPts val="1500"/>
              <a:buChar char="●"/>
            </a:pPr>
            <a:r>
              <a:rPr lang="en" sz="1500" dirty="0"/>
              <a:t>gaan weinig water verwijderen</a:t>
            </a:r>
            <a:endParaRPr sz="1500" dirty="0"/>
          </a:p>
          <a:p>
            <a:pPr marL="457200" lvl="0" indent="-323850" algn="l" rtl="0">
              <a:spcBef>
                <a:spcPts val="0"/>
              </a:spcBef>
              <a:spcAft>
                <a:spcPts val="0"/>
              </a:spcAft>
              <a:buSzPts val="1500"/>
              <a:buChar char="●"/>
            </a:pPr>
            <a:r>
              <a:rPr lang="en" sz="1500" dirty="0"/>
              <a:t>Er is veel zout in de zee aanwezig. Dit is niet het geval in het lichaam van de vis. </a:t>
            </a:r>
            <a:r>
              <a:rPr lang="en" sz="1500" dirty="0">
                <a:solidFill>
                  <a:schemeClr val="dk1"/>
                </a:solidFill>
              </a:rPr>
              <a:t>Hierdoor gaat de vis veel water afgeven aan de zee. Vandaar dat de zoutwatervis zeer gele urine produceert. </a:t>
            </a:r>
            <a:endParaRPr sz="1500" dirty="0">
              <a:solidFill>
                <a:schemeClr val="dk1"/>
              </a:solidFill>
            </a:endParaRPr>
          </a:p>
          <a:p>
            <a:pPr marL="0" lvl="0" indent="0" algn="l" rtl="0">
              <a:spcBef>
                <a:spcPts val="1200"/>
              </a:spcBef>
              <a:spcAft>
                <a:spcPts val="1200"/>
              </a:spcAft>
              <a:buNone/>
            </a:pPr>
            <a:r>
              <a:rPr lang="en" sz="1500" dirty="0"/>
              <a:t>Ze scheiden geen urine uit, maar </a:t>
            </a:r>
            <a:r>
              <a:rPr lang="en" sz="1500" dirty="0">
                <a:highlight>
                  <a:srgbClr val="FFFF00"/>
                </a:highlight>
              </a:rPr>
              <a:t>ammoniak. </a:t>
            </a:r>
            <a:endParaRPr sz="1500" dirty="0">
              <a:highlight>
                <a:srgbClr val="FFFF00"/>
              </a:highlight>
            </a:endParaRPr>
          </a:p>
        </p:txBody>
      </p:sp>
      <p:grpSp>
        <p:nvGrpSpPr>
          <p:cNvPr id="1372" name="Google Shape;1372;p87"/>
          <p:cNvGrpSpPr/>
          <p:nvPr/>
        </p:nvGrpSpPr>
        <p:grpSpPr>
          <a:xfrm>
            <a:off x="4076280" y="2714215"/>
            <a:ext cx="502224" cy="401576"/>
            <a:chOff x="4150669" y="2466770"/>
            <a:chExt cx="355104" cy="259584"/>
          </a:xfrm>
        </p:grpSpPr>
        <p:sp>
          <p:nvSpPr>
            <p:cNvPr id="1373" name="Google Shape;1373;p87"/>
            <p:cNvSpPr/>
            <p:nvPr/>
          </p:nvSpPr>
          <p:spPr>
            <a:xfrm>
              <a:off x="4150669" y="2466770"/>
              <a:ext cx="355104" cy="259584"/>
            </a:xfrm>
            <a:custGeom>
              <a:avLst/>
              <a:gdLst/>
              <a:ahLst/>
              <a:cxnLst/>
              <a:rect l="l" t="t" r="r" b="b"/>
              <a:pathLst>
                <a:path w="11097" h="8112" extrusionOk="0">
                  <a:moveTo>
                    <a:pt x="4060" y="349"/>
                  </a:moveTo>
                  <a:cubicBezTo>
                    <a:pt x="5489" y="718"/>
                    <a:pt x="6632" y="1504"/>
                    <a:pt x="7382" y="2266"/>
                  </a:cubicBezTo>
                  <a:cubicBezTo>
                    <a:pt x="6965" y="2051"/>
                    <a:pt x="6560" y="1897"/>
                    <a:pt x="6263" y="1766"/>
                  </a:cubicBezTo>
                  <a:cubicBezTo>
                    <a:pt x="5322" y="1420"/>
                    <a:pt x="4298" y="1170"/>
                    <a:pt x="3560" y="1123"/>
                  </a:cubicBezTo>
                  <a:lnTo>
                    <a:pt x="4060" y="349"/>
                  </a:lnTo>
                  <a:close/>
                  <a:moveTo>
                    <a:pt x="3322" y="1397"/>
                  </a:moveTo>
                  <a:cubicBezTo>
                    <a:pt x="4036" y="1409"/>
                    <a:pt x="5144" y="1647"/>
                    <a:pt x="6144" y="2040"/>
                  </a:cubicBezTo>
                  <a:cubicBezTo>
                    <a:pt x="7370" y="2504"/>
                    <a:pt x="8275" y="3052"/>
                    <a:pt x="8704" y="3635"/>
                  </a:cubicBezTo>
                  <a:cubicBezTo>
                    <a:pt x="8737" y="3676"/>
                    <a:pt x="8783" y="3697"/>
                    <a:pt x="8829" y="3697"/>
                  </a:cubicBezTo>
                  <a:cubicBezTo>
                    <a:pt x="8864" y="3697"/>
                    <a:pt x="8899" y="3685"/>
                    <a:pt x="8930" y="3659"/>
                  </a:cubicBezTo>
                  <a:cubicBezTo>
                    <a:pt x="9001" y="3599"/>
                    <a:pt x="9013" y="3516"/>
                    <a:pt x="8954" y="3433"/>
                  </a:cubicBezTo>
                  <a:cubicBezTo>
                    <a:pt x="8930" y="3397"/>
                    <a:pt x="8882" y="3349"/>
                    <a:pt x="8858" y="3314"/>
                  </a:cubicBezTo>
                  <a:cubicBezTo>
                    <a:pt x="9668" y="3004"/>
                    <a:pt x="10240" y="2480"/>
                    <a:pt x="10597" y="2087"/>
                  </a:cubicBezTo>
                  <a:lnTo>
                    <a:pt x="10597" y="2087"/>
                  </a:lnTo>
                  <a:lnTo>
                    <a:pt x="10251" y="3956"/>
                  </a:lnTo>
                  <a:cubicBezTo>
                    <a:pt x="10204" y="4230"/>
                    <a:pt x="10204" y="4504"/>
                    <a:pt x="10251" y="4778"/>
                  </a:cubicBezTo>
                  <a:lnTo>
                    <a:pt x="10597" y="6647"/>
                  </a:lnTo>
                  <a:cubicBezTo>
                    <a:pt x="10251" y="6266"/>
                    <a:pt x="9692" y="5742"/>
                    <a:pt x="8870" y="5433"/>
                  </a:cubicBezTo>
                  <a:cubicBezTo>
                    <a:pt x="9132" y="5123"/>
                    <a:pt x="9335" y="4766"/>
                    <a:pt x="9335" y="4373"/>
                  </a:cubicBezTo>
                  <a:cubicBezTo>
                    <a:pt x="9335" y="4302"/>
                    <a:pt x="9311" y="4207"/>
                    <a:pt x="9299" y="4135"/>
                  </a:cubicBezTo>
                  <a:cubicBezTo>
                    <a:pt x="9288" y="4059"/>
                    <a:pt x="9207" y="4003"/>
                    <a:pt x="9130" y="4003"/>
                  </a:cubicBezTo>
                  <a:cubicBezTo>
                    <a:pt x="9123" y="4003"/>
                    <a:pt x="9116" y="4003"/>
                    <a:pt x="9108" y="4004"/>
                  </a:cubicBezTo>
                  <a:cubicBezTo>
                    <a:pt x="9013" y="4016"/>
                    <a:pt x="8954" y="4111"/>
                    <a:pt x="8977" y="4195"/>
                  </a:cubicBezTo>
                  <a:cubicBezTo>
                    <a:pt x="8989" y="4254"/>
                    <a:pt x="8989" y="4314"/>
                    <a:pt x="8989" y="4373"/>
                  </a:cubicBezTo>
                  <a:cubicBezTo>
                    <a:pt x="8989" y="4730"/>
                    <a:pt x="8775" y="5099"/>
                    <a:pt x="8358" y="5469"/>
                  </a:cubicBezTo>
                  <a:cubicBezTo>
                    <a:pt x="7989" y="5802"/>
                    <a:pt x="7442" y="6135"/>
                    <a:pt x="6787" y="6433"/>
                  </a:cubicBezTo>
                  <a:cubicBezTo>
                    <a:pt x="5620" y="6957"/>
                    <a:pt x="4215" y="7302"/>
                    <a:pt x="3322" y="7326"/>
                  </a:cubicBezTo>
                  <a:cubicBezTo>
                    <a:pt x="4155" y="6576"/>
                    <a:pt x="4644" y="5492"/>
                    <a:pt x="4644" y="4361"/>
                  </a:cubicBezTo>
                  <a:cubicBezTo>
                    <a:pt x="4644" y="4004"/>
                    <a:pt x="4596" y="3647"/>
                    <a:pt x="4513" y="3302"/>
                  </a:cubicBezTo>
                  <a:cubicBezTo>
                    <a:pt x="4481" y="3227"/>
                    <a:pt x="4410" y="3181"/>
                    <a:pt x="4336" y="3181"/>
                  </a:cubicBezTo>
                  <a:cubicBezTo>
                    <a:pt x="4327" y="3181"/>
                    <a:pt x="4319" y="3181"/>
                    <a:pt x="4310" y="3183"/>
                  </a:cubicBezTo>
                  <a:cubicBezTo>
                    <a:pt x="4227" y="3218"/>
                    <a:pt x="4179" y="3302"/>
                    <a:pt x="4191" y="3385"/>
                  </a:cubicBezTo>
                  <a:cubicBezTo>
                    <a:pt x="4286" y="3695"/>
                    <a:pt x="4334" y="4016"/>
                    <a:pt x="4334" y="4349"/>
                  </a:cubicBezTo>
                  <a:cubicBezTo>
                    <a:pt x="4334" y="5504"/>
                    <a:pt x="3774" y="6600"/>
                    <a:pt x="2858" y="7278"/>
                  </a:cubicBezTo>
                  <a:cubicBezTo>
                    <a:pt x="2096" y="7183"/>
                    <a:pt x="1512" y="6862"/>
                    <a:pt x="1096" y="6290"/>
                  </a:cubicBezTo>
                  <a:cubicBezTo>
                    <a:pt x="857" y="5957"/>
                    <a:pt x="738" y="5623"/>
                    <a:pt x="679" y="5433"/>
                  </a:cubicBezTo>
                  <a:cubicBezTo>
                    <a:pt x="1072" y="5338"/>
                    <a:pt x="1500" y="5099"/>
                    <a:pt x="1727" y="4718"/>
                  </a:cubicBezTo>
                  <a:cubicBezTo>
                    <a:pt x="1750" y="4718"/>
                    <a:pt x="1786" y="4707"/>
                    <a:pt x="1810" y="4707"/>
                  </a:cubicBezTo>
                  <a:cubicBezTo>
                    <a:pt x="1905" y="4683"/>
                    <a:pt x="1965" y="4599"/>
                    <a:pt x="1953" y="4504"/>
                  </a:cubicBezTo>
                  <a:cubicBezTo>
                    <a:pt x="1931" y="4428"/>
                    <a:pt x="1859" y="4372"/>
                    <a:pt x="1775" y="4372"/>
                  </a:cubicBezTo>
                  <a:cubicBezTo>
                    <a:pt x="1767" y="4372"/>
                    <a:pt x="1759" y="4372"/>
                    <a:pt x="1750" y="4373"/>
                  </a:cubicBezTo>
                  <a:cubicBezTo>
                    <a:pt x="1571" y="4402"/>
                    <a:pt x="1406" y="4413"/>
                    <a:pt x="1255" y="4413"/>
                  </a:cubicBezTo>
                  <a:cubicBezTo>
                    <a:pt x="775" y="4413"/>
                    <a:pt x="446" y="4297"/>
                    <a:pt x="310" y="4242"/>
                  </a:cubicBezTo>
                  <a:cubicBezTo>
                    <a:pt x="357" y="2802"/>
                    <a:pt x="1441" y="1611"/>
                    <a:pt x="2846" y="1409"/>
                  </a:cubicBezTo>
                  <a:cubicBezTo>
                    <a:pt x="3036" y="1551"/>
                    <a:pt x="3203" y="1706"/>
                    <a:pt x="3358" y="1885"/>
                  </a:cubicBezTo>
                  <a:cubicBezTo>
                    <a:pt x="3393" y="1921"/>
                    <a:pt x="3441" y="1944"/>
                    <a:pt x="3477" y="1944"/>
                  </a:cubicBezTo>
                  <a:cubicBezTo>
                    <a:pt x="3524" y="1944"/>
                    <a:pt x="3560" y="1932"/>
                    <a:pt x="3584" y="1909"/>
                  </a:cubicBezTo>
                  <a:cubicBezTo>
                    <a:pt x="3643" y="1849"/>
                    <a:pt x="3655" y="1742"/>
                    <a:pt x="3596" y="1682"/>
                  </a:cubicBezTo>
                  <a:cubicBezTo>
                    <a:pt x="3512" y="1575"/>
                    <a:pt x="3417" y="1492"/>
                    <a:pt x="3322" y="1397"/>
                  </a:cubicBezTo>
                  <a:close/>
                  <a:moveTo>
                    <a:pt x="6489" y="6933"/>
                  </a:moveTo>
                  <a:cubicBezTo>
                    <a:pt x="6489" y="7278"/>
                    <a:pt x="6608" y="7576"/>
                    <a:pt x="6691" y="7766"/>
                  </a:cubicBezTo>
                  <a:cubicBezTo>
                    <a:pt x="6546" y="7784"/>
                    <a:pt x="6400" y="7792"/>
                    <a:pt x="6256" y="7792"/>
                  </a:cubicBezTo>
                  <a:cubicBezTo>
                    <a:pt x="5624" y="7792"/>
                    <a:pt x="5025" y="7640"/>
                    <a:pt x="4608" y="7505"/>
                  </a:cubicBezTo>
                  <a:cubicBezTo>
                    <a:pt x="5227" y="7374"/>
                    <a:pt x="5882" y="7171"/>
                    <a:pt x="6489" y="6933"/>
                  </a:cubicBezTo>
                  <a:close/>
                  <a:moveTo>
                    <a:pt x="4030" y="1"/>
                  </a:moveTo>
                  <a:cubicBezTo>
                    <a:pt x="3977" y="1"/>
                    <a:pt x="3921" y="25"/>
                    <a:pt x="3882" y="75"/>
                  </a:cubicBezTo>
                  <a:lnTo>
                    <a:pt x="3203" y="1123"/>
                  </a:lnTo>
                  <a:cubicBezTo>
                    <a:pt x="1429" y="1159"/>
                    <a:pt x="0" y="2623"/>
                    <a:pt x="0" y="4397"/>
                  </a:cubicBezTo>
                  <a:cubicBezTo>
                    <a:pt x="0" y="4457"/>
                    <a:pt x="24" y="4492"/>
                    <a:pt x="72" y="4528"/>
                  </a:cubicBezTo>
                  <a:cubicBezTo>
                    <a:pt x="83" y="4540"/>
                    <a:pt x="524" y="4790"/>
                    <a:pt x="1250" y="4790"/>
                  </a:cubicBezTo>
                  <a:lnTo>
                    <a:pt x="1274" y="4790"/>
                  </a:lnTo>
                  <a:cubicBezTo>
                    <a:pt x="1060" y="5016"/>
                    <a:pt x="726" y="5147"/>
                    <a:pt x="464" y="5183"/>
                  </a:cubicBezTo>
                  <a:cubicBezTo>
                    <a:pt x="417" y="5183"/>
                    <a:pt x="369" y="5207"/>
                    <a:pt x="357" y="5242"/>
                  </a:cubicBezTo>
                  <a:cubicBezTo>
                    <a:pt x="322" y="5266"/>
                    <a:pt x="310" y="5314"/>
                    <a:pt x="322" y="5361"/>
                  </a:cubicBezTo>
                  <a:cubicBezTo>
                    <a:pt x="322" y="5385"/>
                    <a:pt x="417" y="5945"/>
                    <a:pt x="834" y="6516"/>
                  </a:cubicBezTo>
                  <a:cubicBezTo>
                    <a:pt x="1203" y="7040"/>
                    <a:pt x="1953" y="7671"/>
                    <a:pt x="3286" y="7671"/>
                  </a:cubicBezTo>
                  <a:cubicBezTo>
                    <a:pt x="3512" y="7671"/>
                    <a:pt x="3751" y="7647"/>
                    <a:pt x="4013" y="7612"/>
                  </a:cubicBezTo>
                  <a:cubicBezTo>
                    <a:pt x="4203" y="7695"/>
                    <a:pt x="5179" y="8112"/>
                    <a:pt x="6251" y="8112"/>
                  </a:cubicBezTo>
                  <a:cubicBezTo>
                    <a:pt x="6489" y="8112"/>
                    <a:pt x="6739" y="8100"/>
                    <a:pt x="6977" y="8040"/>
                  </a:cubicBezTo>
                  <a:cubicBezTo>
                    <a:pt x="7025" y="8028"/>
                    <a:pt x="7072" y="7993"/>
                    <a:pt x="7096" y="7945"/>
                  </a:cubicBezTo>
                  <a:cubicBezTo>
                    <a:pt x="7108" y="7909"/>
                    <a:pt x="7108" y="7850"/>
                    <a:pt x="7084" y="7802"/>
                  </a:cubicBezTo>
                  <a:cubicBezTo>
                    <a:pt x="7084" y="7802"/>
                    <a:pt x="6787" y="7314"/>
                    <a:pt x="6822" y="6790"/>
                  </a:cubicBezTo>
                  <a:cubicBezTo>
                    <a:pt x="6870" y="6778"/>
                    <a:pt x="6906" y="6754"/>
                    <a:pt x="6941" y="6743"/>
                  </a:cubicBezTo>
                  <a:cubicBezTo>
                    <a:pt x="7442" y="6516"/>
                    <a:pt x="8120" y="6159"/>
                    <a:pt x="8632" y="5707"/>
                  </a:cubicBezTo>
                  <a:cubicBezTo>
                    <a:pt x="10073" y="6183"/>
                    <a:pt x="10751" y="7433"/>
                    <a:pt x="10775" y="7445"/>
                  </a:cubicBezTo>
                  <a:cubicBezTo>
                    <a:pt x="10799" y="7505"/>
                    <a:pt x="10859" y="7528"/>
                    <a:pt x="10918" y="7528"/>
                  </a:cubicBezTo>
                  <a:cubicBezTo>
                    <a:pt x="10930" y="7528"/>
                    <a:pt x="10954" y="7528"/>
                    <a:pt x="10978" y="7516"/>
                  </a:cubicBezTo>
                  <a:cubicBezTo>
                    <a:pt x="11049" y="7493"/>
                    <a:pt x="11097" y="7409"/>
                    <a:pt x="11085" y="7338"/>
                  </a:cubicBezTo>
                  <a:lnTo>
                    <a:pt x="10597" y="4754"/>
                  </a:lnTo>
                  <a:cubicBezTo>
                    <a:pt x="10561" y="4516"/>
                    <a:pt x="10561" y="4278"/>
                    <a:pt x="10597" y="4040"/>
                  </a:cubicBezTo>
                  <a:lnTo>
                    <a:pt x="11061" y="1444"/>
                  </a:lnTo>
                  <a:cubicBezTo>
                    <a:pt x="11073" y="1373"/>
                    <a:pt x="11025" y="1301"/>
                    <a:pt x="10954" y="1266"/>
                  </a:cubicBezTo>
                  <a:cubicBezTo>
                    <a:pt x="10936" y="1260"/>
                    <a:pt x="10917" y="1257"/>
                    <a:pt x="10897" y="1257"/>
                  </a:cubicBezTo>
                  <a:cubicBezTo>
                    <a:pt x="10839" y="1257"/>
                    <a:pt x="10781" y="1284"/>
                    <a:pt x="10763" y="1337"/>
                  </a:cubicBezTo>
                  <a:cubicBezTo>
                    <a:pt x="10763" y="1361"/>
                    <a:pt x="10073" y="2611"/>
                    <a:pt x="8632" y="3087"/>
                  </a:cubicBezTo>
                  <a:cubicBezTo>
                    <a:pt x="8525" y="2980"/>
                    <a:pt x="8406" y="2885"/>
                    <a:pt x="8287" y="2802"/>
                  </a:cubicBezTo>
                  <a:cubicBezTo>
                    <a:pt x="8120" y="2563"/>
                    <a:pt x="7644" y="1956"/>
                    <a:pt x="6834" y="1325"/>
                  </a:cubicBezTo>
                  <a:cubicBezTo>
                    <a:pt x="6001" y="682"/>
                    <a:pt x="5060" y="242"/>
                    <a:pt x="4060" y="4"/>
                  </a:cubicBezTo>
                  <a:cubicBezTo>
                    <a:pt x="4050" y="2"/>
                    <a:pt x="4040" y="1"/>
                    <a:pt x="4030" y="1"/>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4" name="Google Shape;1374;p87"/>
            <p:cNvSpPr/>
            <p:nvPr/>
          </p:nvSpPr>
          <p:spPr>
            <a:xfrm>
              <a:off x="4270285" y="2538098"/>
              <a:ext cx="17184" cy="19872"/>
            </a:xfrm>
            <a:custGeom>
              <a:avLst/>
              <a:gdLst/>
              <a:ahLst/>
              <a:cxnLst/>
              <a:rect l="l" t="t" r="r" b="b"/>
              <a:pathLst>
                <a:path w="537" h="621" extrusionOk="0">
                  <a:moveTo>
                    <a:pt x="184" y="1"/>
                  </a:moveTo>
                  <a:cubicBezTo>
                    <a:pt x="155" y="1"/>
                    <a:pt x="125" y="9"/>
                    <a:pt x="96" y="25"/>
                  </a:cubicBezTo>
                  <a:cubicBezTo>
                    <a:pt x="25" y="61"/>
                    <a:pt x="1" y="168"/>
                    <a:pt x="36" y="239"/>
                  </a:cubicBezTo>
                  <a:cubicBezTo>
                    <a:pt x="96" y="334"/>
                    <a:pt x="144" y="418"/>
                    <a:pt x="191" y="525"/>
                  </a:cubicBezTo>
                  <a:cubicBezTo>
                    <a:pt x="215" y="584"/>
                    <a:pt x="275" y="620"/>
                    <a:pt x="334" y="620"/>
                  </a:cubicBezTo>
                  <a:cubicBezTo>
                    <a:pt x="370" y="620"/>
                    <a:pt x="382" y="620"/>
                    <a:pt x="417" y="596"/>
                  </a:cubicBezTo>
                  <a:cubicBezTo>
                    <a:pt x="489" y="561"/>
                    <a:pt x="536" y="454"/>
                    <a:pt x="489" y="382"/>
                  </a:cubicBezTo>
                  <a:cubicBezTo>
                    <a:pt x="441" y="275"/>
                    <a:pt x="382" y="168"/>
                    <a:pt x="322" y="84"/>
                  </a:cubicBezTo>
                  <a:cubicBezTo>
                    <a:pt x="291" y="30"/>
                    <a:pt x="239" y="1"/>
                    <a:pt x="184" y="1"/>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87"/>
            <p:cNvSpPr/>
            <p:nvPr/>
          </p:nvSpPr>
          <p:spPr>
            <a:xfrm>
              <a:off x="4183437" y="2557170"/>
              <a:ext cx="32416" cy="38144"/>
            </a:xfrm>
            <a:custGeom>
              <a:avLst/>
              <a:gdLst/>
              <a:ahLst/>
              <a:cxnLst/>
              <a:rect l="l" t="t" r="r" b="b"/>
              <a:pathLst>
                <a:path w="1013" h="1192" extrusionOk="0">
                  <a:moveTo>
                    <a:pt x="500" y="334"/>
                  </a:moveTo>
                  <a:cubicBezTo>
                    <a:pt x="607" y="334"/>
                    <a:pt x="691" y="417"/>
                    <a:pt x="691" y="512"/>
                  </a:cubicBezTo>
                  <a:lnTo>
                    <a:pt x="691" y="691"/>
                  </a:lnTo>
                  <a:cubicBezTo>
                    <a:pt x="691" y="798"/>
                    <a:pt x="595" y="870"/>
                    <a:pt x="500" y="870"/>
                  </a:cubicBezTo>
                  <a:cubicBezTo>
                    <a:pt x="405" y="870"/>
                    <a:pt x="322" y="774"/>
                    <a:pt x="322" y="691"/>
                  </a:cubicBezTo>
                  <a:lnTo>
                    <a:pt x="322" y="512"/>
                  </a:lnTo>
                  <a:cubicBezTo>
                    <a:pt x="322" y="405"/>
                    <a:pt x="417" y="334"/>
                    <a:pt x="500" y="334"/>
                  </a:cubicBezTo>
                  <a:close/>
                  <a:moveTo>
                    <a:pt x="512" y="0"/>
                  </a:moveTo>
                  <a:cubicBezTo>
                    <a:pt x="226" y="0"/>
                    <a:pt x="0" y="227"/>
                    <a:pt x="0" y="512"/>
                  </a:cubicBezTo>
                  <a:lnTo>
                    <a:pt x="0" y="691"/>
                  </a:lnTo>
                  <a:cubicBezTo>
                    <a:pt x="0" y="965"/>
                    <a:pt x="226" y="1191"/>
                    <a:pt x="512" y="1191"/>
                  </a:cubicBezTo>
                  <a:cubicBezTo>
                    <a:pt x="786" y="1191"/>
                    <a:pt x="1012" y="965"/>
                    <a:pt x="1012" y="691"/>
                  </a:cubicBezTo>
                  <a:lnTo>
                    <a:pt x="1012" y="512"/>
                  </a:lnTo>
                  <a:cubicBezTo>
                    <a:pt x="1012" y="239"/>
                    <a:pt x="786" y="0"/>
                    <a:pt x="512" y="0"/>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87"/>
            <p:cNvSpPr/>
            <p:nvPr/>
          </p:nvSpPr>
          <p:spPr>
            <a:xfrm>
              <a:off x="4309901" y="2589490"/>
              <a:ext cx="82720" cy="60672"/>
            </a:xfrm>
            <a:custGeom>
              <a:avLst/>
              <a:gdLst/>
              <a:ahLst/>
              <a:cxnLst/>
              <a:rect l="l" t="t" r="r" b="b"/>
              <a:pathLst>
                <a:path w="2585" h="1896" extrusionOk="0">
                  <a:moveTo>
                    <a:pt x="1005" y="1"/>
                  </a:moveTo>
                  <a:cubicBezTo>
                    <a:pt x="911" y="1"/>
                    <a:pt x="851" y="2"/>
                    <a:pt x="846" y="2"/>
                  </a:cubicBezTo>
                  <a:cubicBezTo>
                    <a:pt x="751" y="2"/>
                    <a:pt x="680" y="86"/>
                    <a:pt x="680" y="169"/>
                  </a:cubicBezTo>
                  <a:cubicBezTo>
                    <a:pt x="680" y="264"/>
                    <a:pt x="751" y="336"/>
                    <a:pt x="846" y="336"/>
                  </a:cubicBezTo>
                  <a:cubicBezTo>
                    <a:pt x="899" y="335"/>
                    <a:pt x="953" y="334"/>
                    <a:pt x="1006" y="334"/>
                  </a:cubicBezTo>
                  <a:cubicBezTo>
                    <a:pt x="1570" y="334"/>
                    <a:pt x="2108" y="391"/>
                    <a:pt x="2227" y="467"/>
                  </a:cubicBezTo>
                  <a:cubicBezTo>
                    <a:pt x="2204" y="514"/>
                    <a:pt x="2180" y="633"/>
                    <a:pt x="2120" y="764"/>
                  </a:cubicBezTo>
                  <a:lnTo>
                    <a:pt x="1465" y="657"/>
                  </a:lnTo>
                  <a:cubicBezTo>
                    <a:pt x="1457" y="656"/>
                    <a:pt x="1449" y="656"/>
                    <a:pt x="1441" y="656"/>
                  </a:cubicBezTo>
                  <a:cubicBezTo>
                    <a:pt x="1357" y="656"/>
                    <a:pt x="1287" y="713"/>
                    <a:pt x="1287" y="800"/>
                  </a:cubicBezTo>
                  <a:cubicBezTo>
                    <a:pt x="1275" y="883"/>
                    <a:pt x="1334" y="979"/>
                    <a:pt x="1418" y="979"/>
                  </a:cubicBezTo>
                  <a:lnTo>
                    <a:pt x="1954" y="1062"/>
                  </a:lnTo>
                  <a:cubicBezTo>
                    <a:pt x="1763" y="1372"/>
                    <a:pt x="1584" y="1550"/>
                    <a:pt x="1489" y="1574"/>
                  </a:cubicBezTo>
                  <a:cubicBezTo>
                    <a:pt x="1476" y="1578"/>
                    <a:pt x="1462" y="1580"/>
                    <a:pt x="1445" y="1580"/>
                  </a:cubicBezTo>
                  <a:cubicBezTo>
                    <a:pt x="1220" y="1580"/>
                    <a:pt x="687" y="1209"/>
                    <a:pt x="299" y="776"/>
                  </a:cubicBezTo>
                  <a:cubicBezTo>
                    <a:pt x="267" y="739"/>
                    <a:pt x="227" y="721"/>
                    <a:pt x="186" y="721"/>
                  </a:cubicBezTo>
                  <a:cubicBezTo>
                    <a:pt x="149" y="721"/>
                    <a:pt x="113" y="736"/>
                    <a:pt x="84" y="764"/>
                  </a:cubicBezTo>
                  <a:cubicBezTo>
                    <a:pt x="25" y="824"/>
                    <a:pt x="1" y="931"/>
                    <a:pt x="60" y="991"/>
                  </a:cubicBezTo>
                  <a:cubicBezTo>
                    <a:pt x="275" y="1205"/>
                    <a:pt x="537" y="1455"/>
                    <a:pt x="775" y="1634"/>
                  </a:cubicBezTo>
                  <a:cubicBezTo>
                    <a:pt x="1049" y="1800"/>
                    <a:pt x="1275" y="1896"/>
                    <a:pt x="1454" y="1896"/>
                  </a:cubicBezTo>
                  <a:cubicBezTo>
                    <a:pt x="1489" y="1896"/>
                    <a:pt x="1549" y="1896"/>
                    <a:pt x="1596" y="1884"/>
                  </a:cubicBezTo>
                  <a:cubicBezTo>
                    <a:pt x="1751" y="1836"/>
                    <a:pt x="1930" y="1669"/>
                    <a:pt x="2108" y="1407"/>
                  </a:cubicBezTo>
                  <a:cubicBezTo>
                    <a:pt x="2251" y="1193"/>
                    <a:pt x="2382" y="943"/>
                    <a:pt x="2477" y="741"/>
                  </a:cubicBezTo>
                  <a:cubicBezTo>
                    <a:pt x="2573" y="526"/>
                    <a:pt x="2585" y="395"/>
                    <a:pt x="2537" y="300"/>
                  </a:cubicBezTo>
                  <a:cubicBezTo>
                    <a:pt x="2454" y="145"/>
                    <a:pt x="2180" y="50"/>
                    <a:pt x="1584" y="26"/>
                  </a:cubicBezTo>
                  <a:cubicBezTo>
                    <a:pt x="1363" y="5"/>
                    <a:pt x="1146" y="1"/>
                    <a:pt x="1005" y="1"/>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87"/>
          <p:cNvGrpSpPr/>
          <p:nvPr/>
        </p:nvGrpSpPr>
        <p:grpSpPr>
          <a:xfrm>
            <a:off x="4016629" y="1561675"/>
            <a:ext cx="595284" cy="517843"/>
            <a:chOff x="4699693" y="2424946"/>
            <a:chExt cx="354336" cy="353984"/>
          </a:xfrm>
        </p:grpSpPr>
        <p:sp>
          <p:nvSpPr>
            <p:cNvPr id="1378" name="Google Shape;1378;p87"/>
            <p:cNvSpPr/>
            <p:nvPr/>
          </p:nvSpPr>
          <p:spPr>
            <a:xfrm>
              <a:off x="4699693" y="2424946"/>
              <a:ext cx="354336" cy="353984"/>
            </a:xfrm>
            <a:custGeom>
              <a:avLst/>
              <a:gdLst/>
              <a:ahLst/>
              <a:cxnLst/>
              <a:rect l="l" t="t" r="r" b="b"/>
              <a:pathLst>
                <a:path w="11073" h="11062" extrusionOk="0">
                  <a:moveTo>
                    <a:pt x="8144" y="358"/>
                  </a:moveTo>
                  <a:lnTo>
                    <a:pt x="8144" y="358"/>
                  </a:lnTo>
                  <a:cubicBezTo>
                    <a:pt x="7751" y="715"/>
                    <a:pt x="7191" y="1311"/>
                    <a:pt x="6977" y="1965"/>
                  </a:cubicBezTo>
                  <a:cubicBezTo>
                    <a:pt x="6429" y="1680"/>
                    <a:pt x="5822" y="1537"/>
                    <a:pt x="5179" y="1537"/>
                  </a:cubicBezTo>
                  <a:cubicBezTo>
                    <a:pt x="4917" y="1537"/>
                    <a:pt x="4643" y="1549"/>
                    <a:pt x="4393" y="1573"/>
                  </a:cubicBezTo>
                  <a:cubicBezTo>
                    <a:pt x="5286" y="1084"/>
                    <a:pt x="6239" y="775"/>
                    <a:pt x="6941" y="596"/>
                  </a:cubicBezTo>
                  <a:cubicBezTo>
                    <a:pt x="7418" y="477"/>
                    <a:pt x="7834" y="406"/>
                    <a:pt x="8144" y="358"/>
                  </a:cubicBezTo>
                  <a:close/>
                  <a:moveTo>
                    <a:pt x="8263" y="3585"/>
                  </a:moveTo>
                  <a:cubicBezTo>
                    <a:pt x="8442" y="3870"/>
                    <a:pt x="8573" y="4168"/>
                    <a:pt x="8680" y="4478"/>
                  </a:cubicBezTo>
                  <a:cubicBezTo>
                    <a:pt x="8727" y="4609"/>
                    <a:pt x="8811" y="4728"/>
                    <a:pt x="8942" y="4787"/>
                  </a:cubicBezTo>
                  <a:cubicBezTo>
                    <a:pt x="9013" y="4817"/>
                    <a:pt x="9085" y="4832"/>
                    <a:pt x="9154" y="4832"/>
                  </a:cubicBezTo>
                  <a:cubicBezTo>
                    <a:pt x="9224" y="4832"/>
                    <a:pt x="9293" y="4817"/>
                    <a:pt x="9358" y="4787"/>
                  </a:cubicBezTo>
                  <a:lnTo>
                    <a:pt x="10632" y="4251"/>
                  </a:lnTo>
                  <a:lnTo>
                    <a:pt x="10632" y="4251"/>
                  </a:lnTo>
                  <a:lnTo>
                    <a:pt x="10311" y="5192"/>
                  </a:lnTo>
                  <a:cubicBezTo>
                    <a:pt x="10239" y="5406"/>
                    <a:pt x="10239" y="5644"/>
                    <a:pt x="10311" y="5847"/>
                  </a:cubicBezTo>
                  <a:lnTo>
                    <a:pt x="10632" y="6787"/>
                  </a:lnTo>
                  <a:lnTo>
                    <a:pt x="9358" y="6252"/>
                  </a:lnTo>
                  <a:cubicBezTo>
                    <a:pt x="9293" y="6222"/>
                    <a:pt x="9221" y="6207"/>
                    <a:pt x="9150" y="6207"/>
                  </a:cubicBezTo>
                  <a:cubicBezTo>
                    <a:pt x="9079" y="6207"/>
                    <a:pt x="9007" y="6222"/>
                    <a:pt x="8942" y="6252"/>
                  </a:cubicBezTo>
                  <a:cubicBezTo>
                    <a:pt x="8811" y="6311"/>
                    <a:pt x="8727" y="6430"/>
                    <a:pt x="8680" y="6561"/>
                  </a:cubicBezTo>
                  <a:cubicBezTo>
                    <a:pt x="8584" y="6871"/>
                    <a:pt x="8442" y="7192"/>
                    <a:pt x="8263" y="7454"/>
                  </a:cubicBezTo>
                  <a:cubicBezTo>
                    <a:pt x="8144" y="6871"/>
                    <a:pt x="8084" y="6204"/>
                    <a:pt x="8084" y="5525"/>
                  </a:cubicBezTo>
                  <a:cubicBezTo>
                    <a:pt x="8084" y="4835"/>
                    <a:pt x="8144" y="4168"/>
                    <a:pt x="8263" y="3585"/>
                  </a:cubicBezTo>
                  <a:close/>
                  <a:moveTo>
                    <a:pt x="3084" y="2382"/>
                  </a:moveTo>
                  <a:cubicBezTo>
                    <a:pt x="2774" y="3323"/>
                    <a:pt x="2608" y="4406"/>
                    <a:pt x="2608" y="5549"/>
                  </a:cubicBezTo>
                  <a:cubicBezTo>
                    <a:pt x="2608" y="6680"/>
                    <a:pt x="2774" y="7764"/>
                    <a:pt x="3084" y="8716"/>
                  </a:cubicBezTo>
                  <a:cubicBezTo>
                    <a:pt x="2917" y="8597"/>
                    <a:pt x="2774" y="8502"/>
                    <a:pt x="2631" y="8395"/>
                  </a:cubicBezTo>
                  <a:cubicBezTo>
                    <a:pt x="2024" y="7919"/>
                    <a:pt x="1607" y="7276"/>
                    <a:pt x="1191" y="6657"/>
                  </a:cubicBezTo>
                  <a:cubicBezTo>
                    <a:pt x="941" y="6264"/>
                    <a:pt x="691" y="5883"/>
                    <a:pt x="393" y="5537"/>
                  </a:cubicBezTo>
                  <a:cubicBezTo>
                    <a:pt x="691" y="5180"/>
                    <a:pt x="953" y="4787"/>
                    <a:pt x="1191" y="4418"/>
                  </a:cubicBezTo>
                  <a:cubicBezTo>
                    <a:pt x="1607" y="3799"/>
                    <a:pt x="2036" y="3156"/>
                    <a:pt x="2631" y="2680"/>
                  </a:cubicBezTo>
                  <a:cubicBezTo>
                    <a:pt x="2786" y="2573"/>
                    <a:pt x="2929" y="2466"/>
                    <a:pt x="3084" y="2382"/>
                  </a:cubicBezTo>
                  <a:close/>
                  <a:moveTo>
                    <a:pt x="6370" y="2073"/>
                  </a:moveTo>
                  <a:cubicBezTo>
                    <a:pt x="6668" y="2168"/>
                    <a:pt x="6965" y="2323"/>
                    <a:pt x="7239" y="2501"/>
                  </a:cubicBezTo>
                  <a:cubicBezTo>
                    <a:pt x="7180" y="2680"/>
                    <a:pt x="7132" y="2858"/>
                    <a:pt x="7084" y="3049"/>
                  </a:cubicBezTo>
                  <a:cubicBezTo>
                    <a:pt x="7072" y="3144"/>
                    <a:pt x="7120" y="3228"/>
                    <a:pt x="7203" y="3239"/>
                  </a:cubicBezTo>
                  <a:lnTo>
                    <a:pt x="7251" y="3239"/>
                  </a:lnTo>
                  <a:cubicBezTo>
                    <a:pt x="7322" y="3239"/>
                    <a:pt x="7382" y="3204"/>
                    <a:pt x="7406" y="3120"/>
                  </a:cubicBezTo>
                  <a:cubicBezTo>
                    <a:pt x="7441" y="2977"/>
                    <a:pt x="7489" y="2847"/>
                    <a:pt x="7525" y="2704"/>
                  </a:cubicBezTo>
                  <a:cubicBezTo>
                    <a:pt x="7727" y="2858"/>
                    <a:pt x="7882" y="3037"/>
                    <a:pt x="8037" y="3228"/>
                  </a:cubicBezTo>
                  <a:cubicBezTo>
                    <a:pt x="7870" y="3894"/>
                    <a:pt x="7787" y="4704"/>
                    <a:pt x="7787" y="5525"/>
                  </a:cubicBezTo>
                  <a:cubicBezTo>
                    <a:pt x="7787" y="6335"/>
                    <a:pt x="7870" y="7145"/>
                    <a:pt x="8037" y="7811"/>
                  </a:cubicBezTo>
                  <a:cubicBezTo>
                    <a:pt x="7870" y="7990"/>
                    <a:pt x="7691" y="8169"/>
                    <a:pt x="7501" y="8335"/>
                  </a:cubicBezTo>
                  <a:cubicBezTo>
                    <a:pt x="7263" y="7526"/>
                    <a:pt x="7120" y="6549"/>
                    <a:pt x="7120" y="5525"/>
                  </a:cubicBezTo>
                  <a:cubicBezTo>
                    <a:pt x="7120" y="4930"/>
                    <a:pt x="7156" y="4359"/>
                    <a:pt x="7251" y="3811"/>
                  </a:cubicBezTo>
                  <a:cubicBezTo>
                    <a:pt x="7263" y="3716"/>
                    <a:pt x="7203" y="3632"/>
                    <a:pt x="7120" y="3632"/>
                  </a:cubicBezTo>
                  <a:cubicBezTo>
                    <a:pt x="7112" y="3631"/>
                    <a:pt x="7104" y="3631"/>
                    <a:pt x="7096" y="3631"/>
                  </a:cubicBezTo>
                  <a:cubicBezTo>
                    <a:pt x="7011" y="3631"/>
                    <a:pt x="6941" y="3687"/>
                    <a:pt x="6941" y="3763"/>
                  </a:cubicBezTo>
                  <a:cubicBezTo>
                    <a:pt x="6846" y="4335"/>
                    <a:pt x="6799" y="4906"/>
                    <a:pt x="6799" y="5525"/>
                  </a:cubicBezTo>
                  <a:cubicBezTo>
                    <a:pt x="6799" y="6621"/>
                    <a:pt x="6953" y="7680"/>
                    <a:pt x="7239" y="8538"/>
                  </a:cubicBezTo>
                  <a:cubicBezTo>
                    <a:pt x="6965" y="8716"/>
                    <a:pt x="6668" y="8871"/>
                    <a:pt x="6370" y="8978"/>
                  </a:cubicBezTo>
                  <a:cubicBezTo>
                    <a:pt x="6167" y="8002"/>
                    <a:pt x="6060" y="6787"/>
                    <a:pt x="6060" y="5525"/>
                  </a:cubicBezTo>
                  <a:cubicBezTo>
                    <a:pt x="6060" y="4251"/>
                    <a:pt x="6179" y="3037"/>
                    <a:pt x="6370" y="2073"/>
                  </a:cubicBezTo>
                  <a:close/>
                  <a:moveTo>
                    <a:pt x="5429" y="1870"/>
                  </a:moveTo>
                  <a:cubicBezTo>
                    <a:pt x="5644" y="1894"/>
                    <a:pt x="5846" y="1930"/>
                    <a:pt x="6060" y="1977"/>
                  </a:cubicBezTo>
                  <a:cubicBezTo>
                    <a:pt x="5846" y="2977"/>
                    <a:pt x="5727" y="4228"/>
                    <a:pt x="5727" y="5525"/>
                  </a:cubicBezTo>
                  <a:cubicBezTo>
                    <a:pt x="5727" y="6811"/>
                    <a:pt x="5846" y="8061"/>
                    <a:pt x="6060" y="9062"/>
                  </a:cubicBezTo>
                  <a:cubicBezTo>
                    <a:pt x="5846" y="9109"/>
                    <a:pt x="5644" y="9157"/>
                    <a:pt x="5429" y="9169"/>
                  </a:cubicBezTo>
                  <a:cubicBezTo>
                    <a:pt x="5179" y="8157"/>
                    <a:pt x="5048" y="6859"/>
                    <a:pt x="5048" y="5525"/>
                  </a:cubicBezTo>
                  <a:cubicBezTo>
                    <a:pt x="5048" y="4180"/>
                    <a:pt x="5179" y="2906"/>
                    <a:pt x="5429" y="1870"/>
                  </a:cubicBezTo>
                  <a:close/>
                  <a:moveTo>
                    <a:pt x="5108" y="1894"/>
                  </a:moveTo>
                  <a:cubicBezTo>
                    <a:pt x="4870" y="2918"/>
                    <a:pt x="4739" y="4216"/>
                    <a:pt x="4739" y="5537"/>
                  </a:cubicBezTo>
                  <a:cubicBezTo>
                    <a:pt x="4739" y="6859"/>
                    <a:pt x="4870" y="8157"/>
                    <a:pt x="5108" y="9181"/>
                  </a:cubicBezTo>
                  <a:cubicBezTo>
                    <a:pt x="4834" y="9181"/>
                    <a:pt x="4572" y="9157"/>
                    <a:pt x="4334" y="9121"/>
                  </a:cubicBezTo>
                  <a:cubicBezTo>
                    <a:pt x="4096" y="8109"/>
                    <a:pt x="3965" y="6847"/>
                    <a:pt x="3965" y="5537"/>
                  </a:cubicBezTo>
                  <a:cubicBezTo>
                    <a:pt x="3965" y="4692"/>
                    <a:pt x="4001" y="3882"/>
                    <a:pt x="4108" y="3120"/>
                  </a:cubicBezTo>
                  <a:cubicBezTo>
                    <a:pt x="4120" y="3025"/>
                    <a:pt x="4060" y="2942"/>
                    <a:pt x="3977" y="2930"/>
                  </a:cubicBezTo>
                  <a:cubicBezTo>
                    <a:pt x="3969" y="2929"/>
                    <a:pt x="3961" y="2928"/>
                    <a:pt x="3953" y="2928"/>
                  </a:cubicBezTo>
                  <a:cubicBezTo>
                    <a:pt x="3870" y="2928"/>
                    <a:pt x="3809" y="2985"/>
                    <a:pt x="3798" y="3061"/>
                  </a:cubicBezTo>
                  <a:cubicBezTo>
                    <a:pt x="3691" y="3835"/>
                    <a:pt x="3631" y="4656"/>
                    <a:pt x="3631" y="5525"/>
                  </a:cubicBezTo>
                  <a:cubicBezTo>
                    <a:pt x="3631" y="6799"/>
                    <a:pt x="3751" y="8038"/>
                    <a:pt x="3977" y="9038"/>
                  </a:cubicBezTo>
                  <a:cubicBezTo>
                    <a:pt x="3810" y="8990"/>
                    <a:pt x="3643" y="8943"/>
                    <a:pt x="3477" y="8883"/>
                  </a:cubicBezTo>
                  <a:cubicBezTo>
                    <a:pt x="3108" y="7907"/>
                    <a:pt x="2905" y="6740"/>
                    <a:pt x="2905" y="5525"/>
                  </a:cubicBezTo>
                  <a:cubicBezTo>
                    <a:pt x="2905" y="4299"/>
                    <a:pt x="3096" y="3144"/>
                    <a:pt x="3477" y="2156"/>
                  </a:cubicBezTo>
                  <a:cubicBezTo>
                    <a:pt x="3631" y="2096"/>
                    <a:pt x="3798" y="2037"/>
                    <a:pt x="3977" y="2013"/>
                  </a:cubicBezTo>
                  <a:lnTo>
                    <a:pt x="3977" y="2013"/>
                  </a:lnTo>
                  <a:cubicBezTo>
                    <a:pt x="3941" y="2132"/>
                    <a:pt x="3929" y="2251"/>
                    <a:pt x="3893" y="2382"/>
                  </a:cubicBezTo>
                  <a:cubicBezTo>
                    <a:pt x="3881" y="2466"/>
                    <a:pt x="3941" y="2561"/>
                    <a:pt x="4036" y="2573"/>
                  </a:cubicBezTo>
                  <a:lnTo>
                    <a:pt x="4060" y="2573"/>
                  </a:lnTo>
                  <a:cubicBezTo>
                    <a:pt x="4132" y="2573"/>
                    <a:pt x="4215" y="2513"/>
                    <a:pt x="4227" y="2442"/>
                  </a:cubicBezTo>
                  <a:cubicBezTo>
                    <a:pt x="4262" y="2263"/>
                    <a:pt x="4298" y="2096"/>
                    <a:pt x="4334" y="1954"/>
                  </a:cubicBezTo>
                  <a:cubicBezTo>
                    <a:pt x="4572" y="1906"/>
                    <a:pt x="4834" y="1894"/>
                    <a:pt x="5108" y="1894"/>
                  </a:cubicBezTo>
                  <a:close/>
                  <a:moveTo>
                    <a:pt x="6953" y="9050"/>
                  </a:moveTo>
                  <a:cubicBezTo>
                    <a:pt x="7180" y="9716"/>
                    <a:pt x="7739" y="10312"/>
                    <a:pt x="8132" y="10669"/>
                  </a:cubicBezTo>
                  <a:cubicBezTo>
                    <a:pt x="7811" y="10621"/>
                    <a:pt x="7394" y="10550"/>
                    <a:pt x="6918" y="10431"/>
                  </a:cubicBezTo>
                  <a:cubicBezTo>
                    <a:pt x="6227" y="10252"/>
                    <a:pt x="5286" y="9955"/>
                    <a:pt x="4358" y="9431"/>
                  </a:cubicBezTo>
                  <a:lnTo>
                    <a:pt x="4358" y="9431"/>
                  </a:lnTo>
                  <a:cubicBezTo>
                    <a:pt x="4620" y="9466"/>
                    <a:pt x="4870" y="9478"/>
                    <a:pt x="5155" y="9478"/>
                  </a:cubicBezTo>
                  <a:cubicBezTo>
                    <a:pt x="5786" y="9478"/>
                    <a:pt x="6406" y="9323"/>
                    <a:pt x="6953" y="9050"/>
                  </a:cubicBezTo>
                  <a:close/>
                  <a:moveTo>
                    <a:pt x="8668" y="1"/>
                  </a:moveTo>
                  <a:cubicBezTo>
                    <a:pt x="8632" y="1"/>
                    <a:pt x="7906" y="49"/>
                    <a:pt x="6882" y="299"/>
                  </a:cubicBezTo>
                  <a:cubicBezTo>
                    <a:pt x="5941" y="537"/>
                    <a:pt x="4584" y="1001"/>
                    <a:pt x="3405" y="1858"/>
                  </a:cubicBezTo>
                  <a:cubicBezTo>
                    <a:pt x="3072" y="1989"/>
                    <a:pt x="2738" y="2168"/>
                    <a:pt x="2453" y="2406"/>
                  </a:cubicBezTo>
                  <a:cubicBezTo>
                    <a:pt x="1822" y="2918"/>
                    <a:pt x="1369" y="3585"/>
                    <a:pt x="941" y="4228"/>
                  </a:cubicBezTo>
                  <a:cubicBezTo>
                    <a:pt x="655" y="4656"/>
                    <a:pt x="393" y="5061"/>
                    <a:pt x="60" y="5418"/>
                  </a:cubicBezTo>
                  <a:cubicBezTo>
                    <a:pt x="0" y="5478"/>
                    <a:pt x="0" y="5561"/>
                    <a:pt x="60" y="5644"/>
                  </a:cubicBezTo>
                  <a:cubicBezTo>
                    <a:pt x="393" y="6002"/>
                    <a:pt x="655" y="6395"/>
                    <a:pt x="941" y="6835"/>
                  </a:cubicBezTo>
                  <a:cubicBezTo>
                    <a:pt x="1369" y="7466"/>
                    <a:pt x="1822" y="8145"/>
                    <a:pt x="2453" y="8645"/>
                  </a:cubicBezTo>
                  <a:cubicBezTo>
                    <a:pt x="2750" y="8871"/>
                    <a:pt x="3072" y="9062"/>
                    <a:pt x="3405" y="9193"/>
                  </a:cubicBezTo>
                  <a:cubicBezTo>
                    <a:pt x="4584" y="10062"/>
                    <a:pt x="5941" y="10538"/>
                    <a:pt x="6882" y="10764"/>
                  </a:cubicBezTo>
                  <a:cubicBezTo>
                    <a:pt x="7894" y="11014"/>
                    <a:pt x="8632" y="11062"/>
                    <a:pt x="8668" y="11062"/>
                  </a:cubicBezTo>
                  <a:lnTo>
                    <a:pt x="8680" y="11062"/>
                  </a:lnTo>
                  <a:cubicBezTo>
                    <a:pt x="8751" y="11062"/>
                    <a:pt x="8811" y="11014"/>
                    <a:pt x="8823" y="10955"/>
                  </a:cubicBezTo>
                  <a:cubicBezTo>
                    <a:pt x="8858" y="10871"/>
                    <a:pt x="8823" y="10800"/>
                    <a:pt x="8763" y="10776"/>
                  </a:cubicBezTo>
                  <a:cubicBezTo>
                    <a:pt x="8751" y="10752"/>
                    <a:pt x="7549" y="9883"/>
                    <a:pt x="7275" y="8907"/>
                  </a:cubicBezTo>
                  <a:cubicBezTo>
                    <a:pt x="7382" y="8847"/>
                    <a:pt x="7489" y="8776"/>
                    <a:pt x="7596" y="8692"/>
                  </a:cubicBezTo>
                  <a:cubicBezTo>
                    <a:pt x="8263" y="8181"/>
                    <a:pt x="8763" y="7454"/>
                    <a:pt x="9001" y="6645"/>
                  </a:cubicBezTo>
                  <a:cubicBezTo>
                    <a:pt x="9025" y="6609"/>
                    <a:pt x="9049" y="6561"/>
                    <a:pt x="9096" y="6549"/>
                  </a:cubicBezTo>
                  <a:cubicBezTo>
                    <a:pt x="9120" y="6531"/>
                    <a:pt x="9147" y="6523"/>
                    <a:pt x="9172" y="6523"/>
                  </a:cubicBezTo>
                  <a:cubicBezTo>
                    <a:pt x="9198" y="6523"/>
                    <a:pt x="9221" y="6531"/>
                    <a:pt x="9239" y="6549"/>
                  </a:cubicBezTo>
                  <a:lnTo>
                    <a:pt x="10835" y="7228"/>
                  </a:lnTo>
                  <a:cubicBezTo>
                    <a:pt x="10855" y="7240"/>
                    <a:pt x="10878" y="7246"/>
                    <a:pt x="10900" y="7246"/>
                  </a:cubicBezTo>
                  <a:cubicBezTo>
                    <a:pt x="10941" y="7246"/>
                    <a:pt x="10982" y="7227"/>
                    <a:pt x="11013" y="7204"/>
                  </a:cubicBezTo>
                  <a:cubicBezTo>
                    <a:pt x="11061" y="7157"/>
                    <a:pt x="11073" y="7097"/>
                    <a:pt x="11061" y="7038"/>
                  </a:cubicBezTo>
                  <a:lnTo>
                    <a:pt x="10632" y="5740"/>
                  </a:lnTo>
                  <a:cubicBezTo>
                    <a:pt x="10585" y="5597"/>
                    <a:pt x="10585" y="5442"/>
                    <a:pt x="10632" y="5299"/>
                  </a:cubicBezTo>
                  <a:lnTo>
                    <a:pt x="11061" y="4013"/>
                  </a:lnTo>
                  <a:cubicBezTo>
                    <a:pt x="11073" y="3954"/>
                    <a:pt x="11061" y="3882"/>
                    <a:pt x="11013" y="3847"/>
                  </a:cubicBezTo>
                  <a:cubicBezTo>
                    <a:pt x="10983" y="3824"/>
                    <a:pt x="10942" y="3810"/>
                    <a:pt x="10901" y="3810"/>
                  </a:cubicBezTo>
                  <a:cubicBezTo>
                    <a:pt x="10878" y="3810"/>
                    <a:pt x="10856" y="3814"/>
                    <a:pt x="10835" y="3823"/>
                  </a:cubicBezTo>
                  <a:lnTo>
                    <a:pt x="9239" y="4513"/>
                  </a:lnTo>
                  <a:cubicBezTo>
                    <a:pt x="9221" y="4519"/>
                    <a:pt x="9198" y="4522"/>
                    <a:pt x="9172" y="4522"/>
                  </a:cubicBezTo>
                  <a:cubicBezTo>
                    <a:pt x="9147" y="4522"/>
                    <a:pt x="9120" y="4519"/>
                    <a:pt x="9096" y="4513"/>
                  </a:cubicBezTo>
                  <a:cubicBezTo>
                    <a:pt x="9049" y="4490"/>
                    <a:pt x="9025" y="4454"/>
                    <a:pt x="9001" y="4406"/>
                  </a:cubicBezTo>
                  <a:cubicBezTo>
                    <a:pt x="8763" y="3597"/>
                    <a:pt x="8263" y="2870"/>
                    <a:pt x="7596" y="2370"/>
                  </a:cubicBezTo>
                  <a:lnTo>
                    <a:pt x="7275" y="2144"/>
                  </a:lnTo>
                  <a:cubicBezTo>
                    <a:pt x="7561" y="1192"/>
                    <a:pt x="8751" y="299"/>
                    <a:pt x="8763" y="287"/>
                  </a:cubicBezTo>
                  <a:cubicBezTo>
                    <a:pt x="8823" y="239"/>
                    <a:pt x="8846" y="168"/>
                    <a:pt x="8823" y="108"/>
                  </a:cubicBezTo>
                  <a:cubicBezTo>
                    <a:pt x="8799" y="25"/>
                    <a:pt x="8739" y="1"/>
                    <a:pt x="8668"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87"/>
            <p:cNvSpPr/>
            <p:nvPr/>
          </p:nvSpPr>
          <p:spPr>
            <a:xfrm>
              <a:off x="4738157" y="2573938"/>
              <a:ext cx="38144" cy="38112"/>
            </a:xfrm>
            <a:custGeom>
              <a:avLst/>
              <a:gdLst/>
              <a:ahLst/>
              <a:cxnLst/>
              <a:rect l="l" t="t" r="r" b="b"/>
              <a:pathLst>
                <a:path w="1192" h="1191" extrusionOk="0">
                  <a:moveTo>
                    <a:pt x="596" y="346"/>
                  </a:moveTo>
                  <a:cubicBezTo>
                    <a:pt x="751" y="346"/>
                    <a:pt x="870" y="465"/>
                    <a:pt x="870" y="607"/>
                  </a:cubicBezTo>
                  <a:cubicBezTo>
                    <a:pt x="870" y="762"/>
                    <a:pt x="751" y="881"/>
                    <a:pt x="596" y="881"/>
                  </a:cubicBezTo>
                  <a:cubicBezTo>
                    <a:pt x="453" y="881"/>
                    <a:pt x="334" y="762"/>
                    <a:pt x="334" y="607"/>
                  </a:cubicBezTo>
                  <a:cubicBezTo>
                    <a:pt x="334" y="465"/>
                    <a:pt x="453" y="346"/>
                    <a:pt x="596" y="346"/>
                  </a:cubicBezTo>
                  <a:close/>
                  <a:moveTo>
                    <a:pt x="596" y="0"/>
                  </a:moveTo>
                  <a:cubicBezTo>
                    <a:pt x="274" y="0"/>
                    <a:pt x="1" y="274"/>
                    <a:pt x="1" y="596"/>
                  </a:cubicBezTo>
                  <a:cubicBezTo>
                    <a:pt x="1" y="929"/>
                    <a:pt x="274" y="1191"/>
                    <a:pt x="596" y="1191"/>
                  </a:cubicBezTo>
                  <a:cubicBezTo>
                    <a:pt x="929" y="1191"/>
                    <a:pt x="1191" y="929"/>
                    <a:pt x="1191" y="596"/>
                  </a:cubicBezTo>
                  <a:cubicBezTo>
                    <a:pt x="1191" y="274"/>
                    <a:pt x="929" y="0"/>
                    <a:pt x="596"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650;p26">
            <a:extLst>
              <a:ext uri="{FF2B5EF4-FFF2-40B4-BE49-F238E27FC236}">
                <a16:creationId xmlns:a16="http://schemas.microsoft.com/office/drawing/2014/main" id="{CEA422B9-3598-4DCA-9EDD-593AE054BC2D}"/>
              </a:ext>
            </a:extLst>
          </p:cNvPr>
          <p:cNvGrpSpPr/>
          <p:nvPr/>
        </p:nvGrpSpPr>
        <p:grpSpPr>
          <a:xfrm>
            <a:off x="240420" y="144646"/>
            <a:ext cx="696207" cy="930048"/>
            <a:chOff x="5185600" y="1944938"/>
            <a:chExt cx="561850" cy="731525"/>
          </a:xfrm>
        </p:grpSpPr>
        <p:sp>
          <p:nvSpPr>
            <p:cNvPr id="13" name="Google Shape;651;p26">
              <a:extLst>
                <a:ext uri="{FF2B5EF4-FFF2-40B4-BE49-F238E27FC236}">
                  <a16:creationId xmlns:a16="http://schemas.microsoft.com/office/drawing/2014/main" id="{53725422-0EDF-4D78-9598-A725A9808C31}"/>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52;p26">
              <a:extLst>
                <a:ext uri="{FF2B5EF4-FFF2-40B4-BE49-F238E27FC236}">
                  <a16:creationId xmlns:a16="http://schemas.microsoft.com/office/drawing/2014/main" id="{25150552-3DCD-4CEA-A66F-76AED5226CD5}"/>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1255;p96">
            <a:extLst>
              <a:ext uri="{FF2B5EF4-FFF2-40B4-BE49-F238E27FC236}">
                <a16:creationId xmlns:a16="http://schemas.microsoft.com/office/drawing/2014/main" id="{CDE7D14B-443C-498F-9328-8C1193148D37}"/>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88"/>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Extra’s</a:t>
            </a:r>
            <a:endParaRPr/>
          </a:p>
        </p:txBody>
      </p:sp>
      <p:sp>
        <p:nvSpPr>
          <p:cNvPr id="1385" name="Google Shape;1385;p88"/>
          <p:cNvSpPr txBox="1">
            <a:spLocks noGrp="1"/>
          </p:cNvSpPr>
          <p:nvPr>
            <p:ph type="body" idx="1"/>
          </p:nvPr>
        </p:nvSpPr>
        <p:spPr>
          <a:xfrm>
            <a:off x="544945" y="1476375"/>
            <a:ext cx="8201891" cy="30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dirty="0">
                <a:latin typeface="Comfortaa" panose="020B0604020202020204" charset="0"/>
              </a:rPr>
              <a:t>Nieren: </a:t>
            </a:r>
            <a:r>
              <a:rPr lang="en" sz="1500" u="sng" dirty="0">
                <a:solidFill>
                  <a:schemeClr val="hlink"/>
                </a:solidFill>
                <a:latin typeface="Comfortaa" panose="020B0604020202020204" charset="0"/>
                <a:ea typeface="Arial"/>
                <a:cs typeface="Arial"/>
                <a:sym typeface="Arial"/>
                <a:hlinkClick r:id="rId3"/>
              </a:rPr>
              <a:t>https://schooltv.nl/video/nieren-wat-doen-je-nieren/#q=filtratie%20nier</a:t>
            </a:r>
            <a:r>
              <a:rPr lang="en" sz="1500" dirty="0">
                <a:latin typeface="Comfortaa" panose="020B0604020202020204" charset="0"/>
              </a:rPr>
              <a:t> </a:t>
            </a:r>
            <a:endParaRPr sz="1500" dirty="0">
              <a:latin typeface="Comfortaa" panose="020B06040202020202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CC4B8-6ABD-4CAE-98D7-DE7295B958DD}"/>
              </a:ext>
            </a:extLst>
          </p:cNvPr>
          <p:cNvSpPr>
            <a:spLocks noGrp="1"/>
          </p:cNvSpPr>
          <p:nvPr>
            <p:ph type="ctrTitle"/>
          </p:nvPr>
        </p:nvSpPr>
        <p:spPr>
          <a:xfrm>
            <a:off x="2008800" y="73504"/>
            <a:ext cx="5126400" cy="732900"/>
          </a:xfrm>
        </p:spPr>
        <p:txBody>
          <a:bodyPr/>
          <a:lstStyle/>
          <a:p>
            <a:r>
              <a:rPr lang="nl-BE" dirty="0"/>
              <a:t>Oefenen</a:t>
            </a:r>
          </a:p>
        </p:txBody>
      </p:sp>
      <p:sp>
        <p:nvSpPr>
          <p:cNvPr id="3" name="Ondertitel 2">
            <a:extLst>
              <a:ext uri="{FF2B5EF4-FFF2-40B4-BE49-F238E27FC236}">
                <a16:creationId xmlns:a16="http://schemas.microsoft.com/office/drawing/2014/main" id="{4E67E1E9-F91F-4434-AF32-D707D8208247}"/>
              </a:ext>
            </a:extLst>
          </p:cNvPr>
          <p:cNvSpPr>
            <a:spLocks noGrp="1"/>
          </p:cNvSpPr>
          <p:nvPr>
            <p:ph type="subTitle" idx="1"/>
          </p:nvPr>
        </p:nvSpPr>
        <p:spPr>
          <a:xfrm>
            <a:off x="489527" y="1191491"/>
            <a:ext cx="8118764" cy="3878505"/>
          </a:xfrm>
        </p:spPr>
        <p:txBody>
          <a:bodyPr/>
          <a:lstStyle/>
          <a:p>
            <a:r>
              <a:rPr lang="nl-BE" sz="1500" dirty="0"/>
              <a:t>Om te kijken of je alles begrijpt, kan je onderstaande quiz maken.</a:t>
            </a:r>
          </a:p>
          <a:p>
            <a:r>
              <a:rPr lang="nl-BE" sz="1200" dirty="0">
                <a:hlinkClick r:id="rId2"/>
              </a:rPr>
              <a:t>https://quizizz.com/join/quiz/5eb6ac1275f372001b280a14/start?referrer=5eb6abf5155f24001b039be5&amp;fbclid=IwAR3u98kJQralNH-LFVYze1cjTy05puLhv1QSZn751NIZzvyzU14E9aj0DTI</a:t>
            </a:r>
            <a:endParaRPr lang="nl-BE" sz="1200" dirty="0"/>
          </a:p>
          <a:p>
            <a:endParaRPr lang="nl-BE" sz="1500" dirty="0"/>
          </a:p>
          <a:p>
            <a:pPr marL="0" lvl="0" indent="0"/>
            <a:br>
              <a:rPr lang="nl-BE" sz="1500" dirty="0"/>
            </a:br>
            <a:r>
              <a:rPr lang="nl-BE" sz="1500" dirty="0"/>
              <a:t>Je kan kiezen of je het kruiswoordraadsel of de woordzoeker maakt:</a:t>
            </a:r>
          </a:p>
          <a:p>
            <a:pPr marL="0" lvl="0" indent="0"/>
            <a:endParaRPr lang="nl-BE" sz="1500" dirty="0"/>
          </a:p>
          <a:p>
            <a:pPr marL="0" lvl="0" indent="0"/>
            <a:r>
              <a:rPr lang="nl-BE" sz="1500" dirty="0"/>
              <a:t>Probeer het kruiswoordraadsel in te vullen. Hierin oefenen je de definities van de delen van de nier. </a:t>
            </a:r>
          </a:p>
          <a:p>
            <a:pPr marL="0" lvl="0" indent="0"/>
            <a:r>
              <a:rPr lang="nl-BE" sz="1500" dirty="0">
                <a:hlinkClick r:id="rId3"/>
              </a:rPr>
              <a:t>https://www.bookwidgets.com/play/CXFBCA</a:t>
            </a:r>
            <a:r>
              <a:rPr lang="nl-BE" sz="1500" dirty="0"/>
              <a:t> </a:t>
            </a:r>
          </a:p>
          <a:p>
            <a:pPr marL="0" lvl="0" indent="0"/>
            <a:endParaRPr lang="en" sz="1500" dirty="0"/>
          </a:p>
          <a:p>
            <a:pPr marL="0" lvl="0" indent="0"/>
            <a:r>
              <a:rPr lang="nl-BE" sz="1500" dirty="0"/>
              <a:t>Probeer alle woorden in de woordzoeker aan te duiden. Naast de woordzoeker zie je beschrijvingen of functies staan van de delen van de nier. Zoek deze woorden.</a:t>
            </a:r>
          </a:p>
          <a:p>
            <a:pPr marL="0" lvl="0" indent="0"/>
            <a:r>
              <a:rPr lang="nl-BE" sz="1500" dirty="0">
                <a:hlinkClick r:id="rId4"/>
              </a:rPr>
              <a:t>https://www.bookwidgets.com/play/HXGKHP</a:t>
            </a:r>
            <a:r>
              <a:rPr lang="nl-BE" sz="1500" dirty="0"/>
              <a:t> </a:t>
            </a:r>
            <a:endParaRPr lang="en" sz="1500" b="1" dirty="0"/>
          </a:p>
          <a:p>
            <a:endParaRPr lang="nl-BE" sz="1500" dirty="0"/>
          </a:p>
        </p:txBody>
      </p:sp>
    </p:spTree>
    <p:extLst>
      <p:ext uri="{BB962C8B-B14F-4D97-AF65-F5344CB8AC3E}">
        <p14:creationId xmlns:p14="http://schemas.microsoft.com/office/powerpoint/2010/main" val="608938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26"/>
          <p:cNvSpPr txBox="1">
            <a:spLocks noGrp="1"/>
          </p:cNvSpPr>
          <p:nvPr>
            <p:ph type="subTitle" idx="1"/>
          </p:nvPr>
        </p:nvSpPr>
        <p:spPr>
          <a:xfrm>
            <a:off x="6802389" y="2798236"/>
            <a:ext cx="149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Hier vind je een overzicht van de belangrijkste informatie.</a:t>
            </a:r>
            <a:endParaRPr dirty="0"/>
          </a:p>
        </p:txBody>
      </p:sp>
      <p:sp>
        <p:nvSpPr>
          <p:cNvPr id="631" name="Google Shape;631;p26"/>
          <p:cNvSpPr txBox="1">
            <a:spLocks noGrp="1"/>
          </p:cNvSpPr>
          <p:nvPr>
            <p:ph type="subTitle" idx="2"/>
          </p:nvPr>
        </p:nvSpPr>
        <p:spPr>
          <a:xfrm>
            <a:off x="4934195" y="2824628"/>
            <a:ext cx="149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Als je dit icoontje ziet, moet je een oefening maken.</a:t>
            </a:r>
            <a:endParaRPr dirty="0"/>
          </a:p>
        </p:txBody>
      </p:sp>
      <p:sp>
        <p:nvSpPr>
          <p:cNvPr id="632" name="Google Shape;632;p26"/>
          <p:cNvSpPr txBox="1">
            <a:spLocks noGrp="1"/>
          </p:cNvSpPr>
          <p:nvPr>
            <p:ph type="subTitle" idx="4294967295"/>
          </p:nvPr>
        </p:nvSpPr>
        <p:spPr>
          <a:xfrm>
            <a:off x="1018284" y="2798236"/>
            <a:ext cx="1494000" cy="1067431"/>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nl-BE" dirty="0">
                <a:solidFill>
                  <a:schemeClr val="dk1"/>
                </a:solidFill>
              </a:rPr>
              <a:t>Op deze dia vind je de theorie  over een bepaald onderwerp.</a:t>
            </a:r>
            <a:endParaRPr dirty="0"/>
          </a:p>
        </p:txBody>
      </p:sp>
      <p:sp>
        <p:nvSpPr>
          <p:cNvPr id="633" name="Google Shape;633;p26"/>
          <p:cNvSpPr txBox="1">
            <a:spLocks noGrp="1"/>
          </p:cNvSpPr>
          <p:nvPr>
            <p:ph type="subTitle" idx="3"/>
          </p:nvPr>
        </p:nvSpPr>
        <p:spPr>
          <a:xfrm>
            <a:off x="3018568" y="2899838"/>
            <a:ext cx="1512352" cy="136315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Als je hierop klikt, krijg je een interactieve afbeelding te zien. Je ziet een afbeelding met extra tools.</a:t>
            </a:r>
            <a:endParaRPr dirty="0"/>
          </a:p>
        </p:txBody>
      </p:sp>
      <p:sp>
        <p:nvSpPr>
          <p:cNvPr id="634" name="Google Shape;634;p26"/>
          <p:cNvSpPr txBox="1">
            <a:spLocks noGrp="1"/>
          </p:cNvSpPr>
          <p:nvPr>
            <p:ph type="ctrTitle" idx="8"/>
          </p:nvPr>
        </p:nvSpPr>
        <p:spPr>
          <a:xfrm>
            <a:off x="2008800" y="81947"/>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Hoe werkt de PowerPoint ?</a:t>
            </a:r>
            <a:endParaRPr dirty="0"/>
          </a:p>
        </p:txBody>
      </p:sp>
      <p:sp>
        <p:nvSpPr>
          <p:cNvPr id="635" name="Google Shape;635;p26"/>
          <p:cNvSpPr txBox="1">
            <a:spLocks noGrp="1"/>
          </p:cNvSpPr>
          <p:nvPr>
            <p:ph type="ctrTitle"/>
          </p:nvPr>
        </p:nvSpPr>
        <p:spPr>
          <a:xfrm>
            <a:off x="6802401" y="2099461"/>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Besluit</a:t>
            </a:r>
            <a:endParaRPr dirty="0"/>
          </a:p>
        </p:txBody>
      </p:sp>
      <p:sp>
        <p:nvSpPr>
          <p:cNvPr id="636" name="Google Shape;636;p26"/>
          <p:cNvSpPr txBox="1">
            <a:spLocks noGrp="1"/>
          </p:cNvSpPr>
          <p:nvPr>
            <p:ph type="ctrTitle" idx="5"/>
          </p:nvPr>
        </p:nvSpPr>
        <p:spPr>
          <a:xfrm>
            <a:off x="4934207" y="2125853"/>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Oefening</a:t>
            </a:r>
            <a:endParaRPr dirty="0"/>
          </a:p>
        </p:txBody>
      </p:sp>
      <p:sp>
        <p:nvSpPr>
          <p:cNvPr id="637" name="Google Shape;637;p26"/>
          <p:cNvSpPr txBox="1">
            <a:spLocks noGrp="1"/>
          </p:cNvSpPr>
          <p:nvPr>
            <p:ph type="ctrTitle" idx="6"/>
          </p:nvPr>
        </p:nvSpPr>
        <p:spPr>
          <a:xfrm>
            <a:off x="1018296" y="2099462"/>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Theorie</a:t>
            </a:r>
            <a:endParaRPr dirty="0"/>
          </a:p>
        </p:txBody>
      </p:sp>
      <p:sp>
        <p:nvSpPr>
          <p:cNvPr id="638" name="Google Shape;638;p26"/>
          <p:cNvSpPr txBox="1">
            <a:spLocks noGrp="1"/>
          </p:cNvSpPr>
          <p:nvPr>
            <p:ph type="ctrTitle" idx="7"/>
          </p:nvPr>
        </p:nvSpPr>
        <p:spPr>
          <a:xfrm>
            <a:off x="2971511" y="2218561"/>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Interactieve afbeelding</a:t>
            </a:r>
            <a:endParaRPr dirty="0"/>
          </a:p>
        </p:txBody>
      </p:sp>
      <p:grpSp>
        <p:nvGrpSpPr>
          <p:cNvPr id="643" name="Google Shape;643;p26"/>
          <p:cNvGrpSpPr/>
          <p:nvPr/>
        </p:nvGrpSpPr>
        <p:grpSpPr>
          <a:xfrm>
            <a:off x="5290397" y="1442884"/>
            <a:ext cx="710142" cy="930112"/>
            <a:chOff x="759538" y="1702650"/>
            <a:chExt cx="563712" cy="725050"/>
          </a:xfrm>
        </p:grpSpPr>
        <p:sp>
          <p:nvSpPr>
            <p:cNvPr id="644" name="Google Shape;644;p26"/>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645;p26"/>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26"/>
          <p:cNvGrpSpPr/>
          <p:nvPr/>
        </p:nvGrpSpPr>
        <p:grpSpPr>
          <a:xfrm>
            <a:off x="1437453" y="1429126"/>
            <a:ext cx="696207" cy="930048"/>
            <a:chOff x="5185600" y="1944938"/>
            <a:chExt cx="561850" cy="731525"/>
          </a:xfrm>
        </p:grpSpPr>
        <p:sp>
          <p:nvSpPr>
            <p:cNvPr id="651" name="Google Shape;651;p26"/>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652;p26"/>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26"/>
          <p:cNvGrpSpPr/>
          <p:nvPr/>
        </p:nvGrpSpPr>
        <p:grpSpPr>
          <a:xfrm>
            <a:off x="3439122" y="1429126"/>
            <a:ext cx="696206" cy="930047"/>
            <a:chOff x="6968188" y="1850463"/>
            <a:chExt cx="574750" cy="756500"/>
          </a:xfrm>
        </p:grpSpPr>
        <p:sp>
          <p:nvSpPr>
            <p:cNvPr id="660" name="Google Shape;660;p26"/>
            <p:cNvSpPr/>
            <p:nvPr/>
          </p:nvSpPr>
          <p:spPr>
            <a:xfrm>
              <a:off x="6968188" y="1850463"/>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1" name="Google Shape;661;p26"/>
            <p:cNvSpPr/>
            <p:nvPr/>
          </p:nvSpPr>
          <p:spPr>
            <a:xfrm>
              <a:off x="6968188" y="1859738"/>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39;p26">
            <a:extLst>
              <a:ext uri="{FF2B5EF4-FFF2-40B4-BE49-F238E27FC236}">
                <a16:creationId xmlns:a16="http://schemas.microsoft.com/office/drawing/2014/main" id="{183DF729-6B1E-4CF0-B950-CCAF56D9F157}"/>
              </a:ext>
            </a:extLst>
          </p:cNvPr>
          <p:cNvGrpSpPr/>
          <p:nvPr/>
        </p:nvGrpSpPr>
        <p:grpSpPr>
          <a:xfrm>
            <a:off x="7193211" y="1428132"/>
            <a:ext cx="722148" cy="919186"/>
            <a:chOff x="99711" y="1698474"/>
            <a:chExt cx="581114" cy="750001"/>
          </a:xfrm>
        </p:grpSpPr>
        <p:sp>
          <p:nvSpPr>
            <p:cNvPr id="40" name="Google Shape;640;p26">
              <a:extLst>
                <a:ext uri="{FF2B5EF4-FFF2-40B4-BE49-F238E27FC236}">
                  <a16:creationId xmlns:a16="http://schemas.microsoft.com/office/drawing/2014/main" id="{9015C77A-03CB-4A0E-9F04-E40974E539D1}"/>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42;p26">
              <a:extLst>
                <a:ext uri="{FF2B5EF4-FFF2-40B4-BE49-F238E27FC236}">
                  <a16:creationId xmlns:a16="http://schemas.microsoft.com/office/drawing/2014/main" id="{0EC8351A-EFF9-433C-BF42-6C64A1E64F1C}"/>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6" name="Google Shape;14123;p101">
            <a:extLst>
              <a:ext uri="{FF2B5EF4-FFF2-40B4-BE49-F238E27FC236}">
                <a16:creationId xmlns:a16="http://schemas.microsoft.com/office/drawing/2014/main" id="{72B9A2D6-95C8-4E37-BEB2-D730DC655F2B}"/>
              </a:ext>
            </a:extLst>
          </p:cNvPr>
          <p:cNvGrpSpPr/>
          <p:nvPr/>
        </p:nvGrpSpPr>
        <p:grpSpPr>
          <a:xfrm>
            <a:off x="3531623" y="1614340"/>
            <a:ext cx="486243" cy="434681"/>
            <a:chOff x="4667216" y="2915382"/>
            <a:chExt cx="320273" cy="318395"/>
          </a:xfrm>
          <a:solidFill>
            <a:schemeClr val="tx1"/>
          </a:solidFill>
        </p:grpSpPr>
        <p:sp>
          <p:nvSpPr>
            <p:cNvPr id="77" name="Google Shape;14124;p101">
              <a:extLst>
                <a:ext uri="{FF2B5EF4-FFF2-40B4-BE49-F238E27FC236}">
                  <a16:creationId xmlns:a16="http://schemas.microsoft.com/office/drawing/2014/main" id="{EC045E98-73E5-497F-A235-FDF1C63DBE13}"/>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125;p101">
              <a:extLst>
                <a:ext uri="{FF2B5EF4-FFF2-40B4-BE49-F238E27FC236}">
                  <a16:creationId xmlns:a16="http://schemas.microsoft.com/office/drawing/2014/main" id="{3001E368-0AF0-4188-8096-66EDD7B34EDF}"/>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126;p101">
              <a:extLst>
                <a:ext uri="{FF2B5EF4-FFF2-40B4-BE49-F238E27FC236}">
                  <a16:creationId xmlns:a16="http://schemas.microsoft.com/office/drawing/2014/main" id="{F813EDA1-C780-402B-9BD3-75F8E0D44C92}"/>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127;p101">
              <a:extLst>
                <a:ext uri="{FF2B5EF4-FFF2-40B4-BE49-F238E27FC236}">
                  <a16:creationId xmlns:a16="http://schemas.microsoft.com/office/drawing/2014/main" id="{2C83B4FF-829E-4E1B-A5FB-5A9F4EF136F2}"/>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1255;p96">
            <a:extLst>
              <a:ext uri="{FF2B5EF4-FFF2-40B4-BE49-F238E27FC236}">
                <a16:creationId xmlns:a16="http://schemas.microsoft.com/office/drawing/2014/main" id="{FA602892-1AC1-4630-A70E-DCD67F176D32}"/>
              </a:ext>
            </a:extLst>
          </p:cNvPr>
          <p:cNvSpPr/>
          <p:nvPr/>
        </p:nvSpPr>
        <p:spPr>
          <a:xfrm>
            <a:off x="1578436" y="164705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13423;p99">
            <a:extLst>
              <a:ext uri="{FF2B5EF4-FFF2-40B4-BE49-F238E27FC236}">
                <a16:creationId xmlns:a16="http://schemas.microsoft.com/office/drawing/2014/main" id="{0AD34BD3-6566-48D9-B011-13826432797D}"/>
              </a:ext>
            </a:extLst>
          </p:cNvPr>
          <p:cNvGrpSpPr/>
          <p:nvPr/>
        </p:nvGrpSpPr>
        <p:grpSpPr>
          <a:xfrm>
            <a:off x="5399298" y="1621688"/>
            <a:ext cx="521826" cy="501098"/>
            <a:chOff x="3532345" y="3362635"/>
            <a:chExt cx="339328" cy="336274"/>
          </a:xfrm>
          <a:solidFill>
            <a:schemeClr val="tx1"/>
          </a:solidFill>
        </p:grpSpPr>
        <p:sp>
          <p:nvSpPr>
            <p:cNvPr id="83" name="Google Shape;13424;p99">
              <a:extLst>
                <a:ext uri="{FF2B5EF4-FFF2-40B4-BE49-F238E27FC236}">
                  <a16:creationId xmlns:a16="http://schemas.microsoft.com/office/drawing/2014/main" id="{A74814A6-60D1-4DB6-8969-09A14E825560}"/>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425;p99">
              <a:extLst>
                <a:ext uri="{FF2B5EF4-FFF2-40B4-BE49-F238E27FC236}">
                  <a16:creationId xmlns:a16="http://schemas.microsoft.com/office/drawing/2014/main" id="{FC5C8671-F763-4F3B-A0CF-76762B8DFEA2}"/>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426;p99">
              <a:extLst>
                <a:ext uri="{FF2B5EF4-FFF2-40B4-BE49-F238E27FC236}">
                  <a16:creationId xmlns:a16="http://schemas.microsoft.com/office/drawing/2014/main" id="{76F7BE07-3CC6-40B5-88CC-9A104D085445}"/>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427;p99">
              <a:extLst>
                <a:ext uri="{FF2B5EF4-FFF2-40B4-BE49-F238E27FC236}">
                  <a16:creationId xmlns:a16="http://schemas.microsoft.com/office/drawing/2014/main" id="{2595A2C6-9992-4A4D-A6E3-F09B93A41F7A}"/>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28;p99">
              <a:extLst>
                <a:ext uri="{FF2B5EF4-FFF2-40B4-BE49-F238E27FC236}">
                  <a16:creationId xmlns:a16="http://schemas.microsoft.com/office/drawing/2014/main" id="{9D13D99F-9AF6-4D34-8A35-204495D81FD1}"/>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4163;p101">
            <a:extLst>
              <a:ext uri="{FF2B5EF4-FFF2-40B4-BE49-F238E27FC236}">
                <a16:creationId xmlns:a16="http://schemas.microsoft.com/office/drawing/2014/main" id="{EC4517C5-51A4-4DA2-83B6-B39C79FC146D}"/>
              </a:ext>
            </a:extLst>
          </p:cNvPr>
          <p:cNvGrpSpPr/>
          <p:nvPr/>
        </p:nvGrpSpPr>
        <p:grpSpPr>
          <a:xfrm>
            <a:off x="7299235" y="1606323"/>
            <a:ext cx="510196" cy="500108"/>
            <a:chOff x="7055134" y="2919170"/>
            <a:chExt cx="290321" cy="310820"/>
          </a:xfrm>
          <a:solidFill>
            <a:schemeClr val="tx1"/>
          </a:solidFill>
        </p:grpSpPr>
        <p:sp>
          <p:nvSpPr>
            <p:cNvPr id="89" name="Google Shape;14164;p101">
              <a:extLst>
                <a:ext uri="{FF2B5EF4-FFF2-40B4-BE49-F238E27FC236}">
                  <a16:creationId xmlns:a16="http://schemas.microsoft.com/office/drawing/2014/main" id="{564FD53D-53A1-43BC-AD6F-DC31221CB852}"/>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165;p101">
              <a:extLst>
                <a:ext uri="{FF2B5EF4-FFF2-40B4-BE49-F238E27FC236}">
                  <a16:creationId xmlns:a16="http://schemas.microsoft.com/office/drawing/2014/main" id="{4A63332D-F389-4295-8106-1CF056EB3DC7}"/>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166;p101">
              <a:extLst>
                <a:ext uri="{FF2B5EF4-FFF2-40B4-BE49-F238E27FC236}">
                  <a16:creationId xmlns:a16="http://schemas.microsoft.com/office/drawing/2014/main" id="{80A4071B-7D89-49D1-8CAB-B3F2AB2FA8B7}"/>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167;p101">
              <a:extLst>
                <a:ext uri="{FF2B5EF4-FFF2-40B4-BE49-F238E27FC236}">
                  <a16:creationId xmlns:a16="http://schemas.microsoft.com/office/drawing/2014/main" id="{6989C46D-D403-4D78-8C31-64CE93C35FAF}"/>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168;p101">
              <a:extLst>
                <a:ext uri="{FF2B5EF4-FFF2-40B4-BE49-F238E27FC236}">
                  <a16:creationId xmlns:a16="http://schemas.microsoft.com/office/drawing/2014/main" id="{2C951CB3-0729-48BE-BFF3-229F7F1A5566}"/>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169;p101">
              <a:extLst>
                <a:ext uri="{FF2B5EF4-FFF2-40B4-BE49-F238E27FC236}">
                  <a16:creationId xmlns:a16="http://schemas.microsoft.com/office/drawing/2014/main" id="{19BF7B22-8DE4-4888-9C9B-D2695CA4AC8E}"/>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170;p101">
              <a:extLst>
                <a:ext uri="{FF2B5EF4-FFF2-40B4-BE49-F238E27FC236}">
                  <a16:creationId xmlns:a16="http://schemas.microsoft.com/office/drawing/2014/main" id="{57E8E860-A0F7-40EC-8757-2872209EA283}"/>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171;p101">
              <a:extLst>
                <a:ext uri="{FF2B5EF4-FFF2-40B4-BE49-F238E27FC236}">
                  <a16:creationId xmlns:a16="http://schemas.microsoft.com/office/drawing/2014/main" id="{40BA73E9-B7E2-4AE9-B41E-FE1CCEF55C5D}"/>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172;p101">
              <a:extLst>
                <a:ext uri="{FF2B5EF4-FFF2-40B4-BE49-F238E27FC236}">
                  <a16:creationId xmlns:a16="http://schemas.microsoft.com/office/drawing/2014/main" id="{56577D25-5019-4938-9903-3D54FA680FD3}"/>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173;p101">
              <a:extLst>
                <a:ext uri="{FF2B5EF4-FFF2-40B4-BE49-F238E27FC236}">
                  <a16:creationId xmlns:a16="http://schemas.microsoft.com/office/drawing/2014/main" id="{E8D40497-35C6-43AF-8891-DA3BF9AAD9E1}"/>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174;p101">
              <a:extLst>
                <a:ext uri="{FF2B5EF4-FFF2-40B4-BE49-F238E27FC236}">
                  <a16:creationId xmlns:a16="http://schemas.microsoft.com/office/drawing/2014/main" id="{EF2B73C1-E01B-4750-9A7E-25734F7E5307}"/>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175;p101">
              <a:extLst>
                <a:ext uri="{FF2B5EF4-FFF2-40B4-BE49-F238E27FC236}">
                  <a16:creationId xmlns:a16="http://schemas.microsoft.com/office/drawing/2014/main" id="{AA106A06-38DB-4F34-B638-B696C926C6A9}"/>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176;p101">
              <a:extLst>
                <a:ext uri="{FF2B5EF4-FFF2-40B4-BE49-F238E27FC236}">
                  <a16:creationId xmlns:a16="http://schemas.microsoft.com/office/drawing/2014/main" id="{11E2CF1F-4377-4F9F-A36A-B1D15FF24C44}"/>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177;p101">
              <a:extLst>
                <a:ext uri="{FF2B5EF4-FFF2-40B4-BE49-F238E27FC236}">
                  <a16:creationId xmlns:a16="http://schemas.microsoft.com/office/drawing/2014/main" id="{CA63E9FB-CA5B-4284-801C-95A03146F6F3}"/>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9"/>
        <p:cNvGrpSpPr/>
        <p:nvPr/>
      </p:nvGrpSpPr>
      <p:grpSpPr>
        <a:xfrm>
          <a:off x="0" y="0"/>
          <a:ext cx="0" cy="0"/>
          <a:chOff x="0" y="0"/>
          <a:chExt cx="0" cy="0"/>
        </a:xfrm>
      </p:grpSpPr>
      <p:sp>
        <p:nvSpPr>
          <p:cNvPr id="970" name="Google Shape;970;p48"/>
          <p:cNvSpPr txBox="1">
            <a:spLocks noGrp="1"/>
          </p:cNvSpPr>
          <p:nvPr>
            <p:ph type="ctrTitle"/>
          </p:nvPr>
        </p:nvSpPr>
        <p:spPr>
          <a:xfrm>
            <a:off x="3108750" y="1860600"/>
            <a:ext cx="2926500" cy="1422300"/>
          </a:xfrm>
          <a:prstGeom prst="rect">
            <a:avLst/>
          </a:prstGeom>
        </p:spPr>
        <p:txBody>
          <a:bodyPr spcFirstLastPara="1" wrap="square" lIns="91425" tIns="91425" rIns="91425" bIns="91425" anchor="ctr" anchorCtr="0">
            <a:noAutofit/>
          </a:bodyPr>
          <a:lstStyle/>
          <a:p>
            <a:pPr lvl="0"/>
            <a:r>
              <a:rPr lang="en" dirty="0">
                <a:solidFill>
                  <a:schemeClr val="dk1"/>
                </a:solidFill>
              </a:rPr>
              <a:t>Hoe werken de nieren?</a:t>
            </a:r>
            <a:endParaRPr dirty="0"/>
          </a:p>
        </p:txBody>
      </p:sp>
    </p:spTree>
    <p:extLst>
      <p:ext uri="{BB962C8B-B14F-4D97-AF65-F5344CB8AC3E}">
        <p14:creationId xmlns:p14="http://schemas.microsoft.com/office/powerpoint/2010/main" val="281185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70"/>
          <p:cNvSpPr txBox="1">
            <a:spLocks noGrp="1"/>
          </p:cNvSpPr>
          <p:nvPr>
            <p:ph type="ctrTitle"/>
          </p:nvPr>
        </p:nvSpPr>
        <p:spPr>
          <a:xfrm>
            <a:off x="979725" y="115025"/>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Werking van de nier</a:t>
            </a:r>
            <a:endParaRPr/>
          </a:p>
        </p:txBody>
      </p:sp>
      <p:sp>
        <p:nvSpPr>
          <p:cNvPr id="1170" name="Google Shape;1170;p70"/>
          <p:cNvSpPr txBox="1">
            <a:spLocks noGrp="1"/>
          </p:cNvSpPr>
          <p:nvPr>
            <p:ph type="body" idx="1"/>
          </p:nvPr>
        </p:nvSpPr>
        <p:spPr>
          <a:xfrm>
            <a:off x="522675" y="1000450"/>
            <a:ext cx="8204400" cy="38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De nier is een speciaal orgaan met vele functies. In deze les gaan we enkel de uitscheidingsfunctie van dichterbij bekijken. We gaan eens kijken hoe de nieren afvalstoffen en overtollige stoffen in de vorm van urine uit het lichaam verwijderen. </a:t>
            </a:r>
            <a:endParaRPr sz="1500"/>
          </a:p>
          <a:p>
            <a:pPr marL="0" lvl="0" indent="0" algn="l" rtl="0">
              <a:spcBef>
                <a:spcPts val="1600"/>
              </a:spcBef>
              <a:spcAft>
                <a:spcPts val="0"/>
              </a:spcAft>
              <a:buNone/>
            </a:pPr>
            <a:r>
              <a:rPr lang="en" sz="1500"/>
              <a:t>Dit proces is opgedeeld in </a:t>
            </a:r>
            <a:r>
              <a:rPr lang="en" sz="1500">
                <a:highlight>
                  <a:srgbClr val="FFFF00"/>
                </a:highlight>
              </a:rPr>
              <a:t>2 fasen:</a:t>
            </a:r>
            <a:endParaRPr sz="1500">
              <a:highlight>
                <a:srgbClr val="FFFF00"/>
              </a:highlight>
            </a:endParaRPr>
          </a:p>
          <a:p>
            <a:pPr marL="457200" lvl="0" indent="-323850" algn="l" rtl="0">
              <a:spcBef>
                <a:spcPts val="1600"/>
              </a:spcBef>
              <a:spcAft>
                <a:spcPts val="0"/>
              </a:spcAft>
              <a:buSzPts val="1500"/>
              <a:buChar char="●"/>
            </a:pPr>
            <a:r>
              <a:rPr lang="en" sz="1500"/>
              <a:t>De</a:t>
            </a:r>
            <a:r>
              <a:rPr lang="en" sz="1500">
                <a:highlight>
                  <a:srgbClr val="FFFF00"/>
                </a:highlight>
              </a:rPr>
              <a:t> filtratie</a:t>
            </a:r>
            <a:r>
              <a:rPr lang="en" sz="1500"/>
              <a:t> van het bloed</a:t>
            </a:r>
            <a:endParaRPr sz="1500"/>
          </a:p>
          <a:p>
            <a:pPr marL="457200" lvl="0" indent="-323850" algn="l" rtl="0">
              <a:spcBef>
                <a:spcPts val="0"/>
              </a:spcBef>
              <a:spcAft>
                <a:spcPts val="0"/>
              </a:spcAft>
              <a:buSzPts val="1500"/>
              <a:buChar char="●"/>
            </a:pPr>
            <a:r>
              <a:rPr lang="en" sz="1500">
                <a:highlight>
                  <a:srgbClr val="FFFF00"/>
                </a:highlight>
              </a:rPr>
              <a:t>Reabsorptie</a:t>
            </a:r>
            <a:r>
              <a:rPr lang="en" sz="1500"/>
              <a:t> van nuttige stoffen</a:t>
            </a:r>
            <a:endParaRPr sz="1500"/>
          </a:p>
          <a:p>
            <a:pPr marL="0" lvl="0" indent="0" algn="l" rtl="0">
              <a:spcBef>
                <a:spcPts val="1600"/>
              </a:spcBef>
              <a:spcAft>
                <a:spcPts val="0"/>
              </a:spcAft>
              <a:buNone/>
            </a:pPr>
            <a:br>
              <a:rPr lang="en" sz="1500"/>
            </a:br>
            <a:r>
              <a:rPr lang="en" sz="1500" b="1" i="1">
                <a:highlight>
                  <a:schemeClr val="accent1"/>
                </a:highlight>
              </a:rPr>
              <a:t>TIP:</a:t>
            </a:r>
            <a:r>
              <a:rPr lang="en" sz="1500" i="1"/>
              <a:t> </a:t>
            </a:r>
            <a:r>
              <a:rPr lang="en" sz="1500"/>
              <a:t>Als je niet meer weet hoe een nierlichaampje opgebouwd is, maak dan nog eens onderstaande oefening</a:t>
            </a:r>
            <a:r>
              <a:rPr lang="en" sz="1500">
                <a:solidFill>
                  <a:schemeClr val="dk1"/>
                </a:solidFill>
              </a:rPr>
              <a:t>:</a:t>
            </a:r>
            <a:r>
              <a:rPr lang="en" sz="1300">
                <a:solidFill>
                  <a:schemeClr val="dk1"/>
                </a:solidFill>
              </a:rPr>
              <a:t> </a:t>
            </a:r>
            <a:r>
              <a:rPr lang="en" sz="1500" u="sng">
                <a:solidFill>
                  <a:schemeClr val="hlink"/>
                </a:solidFill>
                <a:latin typeface="Arial"/>
                <a:ea typeface="Arial"/>
                <a:cs typeface="Arial"/>
                <a:sym typeface="Arial"/>
                <a:hlinkClick r:id="rId3"/>
              </a:rPr>
              <a:t>https://www.bookwidgets.com/play/WUDWWQ</a:t>
            </a:r>
            <a:r>
              <a:rPr lang="en" sz="1500">
                <a:solidFill>
                  <a:schemeClr val="dk1"/>
                </a:solidFill>
                <a:latin typeface="Arial"/>
                <a:ea typeface="Arial"/>
                <a:cs typeface="Arial"/>
                <a:sym typeface="Arial"/>
              </a:rPr>
              <a:t> </a:t>
            </a:r>
            <a:endParaRPr sz="1500">
              <a:solidFill>
                <a:schemeClr val="dk1"/>
              </a:solidFill>
            </a:endParaRPr>
          </a:p>
          <a:p>
            <a:pPr marL="0" lvl="0" indent="0" algn="l" rtl="0">
              <a:spcBef>
                <a:spcPts val="1600"/>
              </a:spcBef>
              <a:spcAft>
                <a:spcPts val="1600"/>
              </a:spcAft>
              <a:buNone/>
            </a:pPr>
            <a:endParaRPr sz="1500"/>
          </a:p>
        </p:txBody>
      </p:sp>
      <p:grpSp>
        <p:nvGrpSpPr>
          <p:cNvPr id="4" name="Google Shape;650;p26">
            <a:extLst>
              <a:ext uri="{FF2B5EF4-FFF2-40B4-BE49-F238E27FC236}">
                <a16:creationId xmlns:a16="http://schemas.microsoft.com/office/drawing/2014/main" id="{47788C85-05CA-4A48-8E4D-A7F10ED680DE}"/>
              </a:ext>
            </a:extLst>
          </p:cNvPr>
          <p:cNvGrpSpPr/>
          <p:nvPr/>
        </p:nvGrpSpPr>
        <p:grpSpPr>
          <a:xfrm>
            <a:off x="240420" y="144646"/>
            <a:ext cx="696207" cy="930048"/>
            <a:chOff x="5185600" y="1944938"/>
            <a:chExt cx="561850" cy="731525"/>
          </a:xfrm>
        </p:grpSpPr>
        <p:sp>
          <p:nvSpPr>
            <p:cNvPr id="5" name="Google Shape;651;p26">
              <a:extLst>
                <a:ext uri="{FF2B5EF4-FFF2-40B4-BE49-F238E27FC236}">
                  <a16:creationId xmlns:a16="http://schemas.microsoft.com/office/drawing/2014/main" id="{4751064A-2B28-4FE3-8190-5DA1AB62B655}"/>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52;p26">
              <a:extLst>
                <a:ext uri="{FF2B5EF4-FFF2-40B4-BE49-F238E27FC236}">
                  <a16:creationId xmlns:a16="http://schemas.microsoft.com/office/drawing/2014/main" id="{0BBD524C-E552-472A-8B1D-136FD8B2CF9C}"/>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1255;p96">
            <a:extLst>
              <a:ext uri="{FF2B5EF4-FFF2-40B4-BE49-F238E27FC236}">
                <a16:creationId xmlns:a16="http://schemas.microsoft.com/office/drawing/2014/main" id="{D0A8C839-275A-47EC-9763-E480A702268E}"/>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71"/>
          <p:cNvSpPr txBox="1">
            <a:spLocks noGrp="1"/>
          </p:cNvSpPr>
          <p:nvPr>
            <p:ph type="ctrTitle"/>
          </p:nvPr>
        </p:nvSpPr>
        <p:spPr>
          <a:xfrm>
            <a:off x="939525" y="44700"/>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Fase 1: Filtratie </a:t>
            </a:r>
            <a:endParaRPr dirty="0"/>
          </a:p>
        </p:txBody>
      </p:sp>
      <p:sp>
        <p:nvSpPr>
          <p:cNvPr id="1176" name="Google Shape;1176;p71"/>
          <p:cNvSpPr txBox="1">
            <a:spLocks noGrp="1"/>
          </p:cNvSpPr>
          <p:nvPr>
            <p:ph type="body" idx="1"/>
          </p:nvPr>
        </p:nvSpPr>
        <p:spPr>
          <a:xfrm>
            <a:off x="696340" y="865082"/>
            <a:ext cx="7902300" cy="125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300" dirty="0">
                <a:solidFill>
                  <a:schemeClr val="dk1"/>
                </a:solidFill>
                <a:latin typeface="Comfortaa" panose="020B0604020202020204" charset="0"/>
                <a:ea typeface="Calibri"/>
                <a:cs typeface="Calibri"/>
                <a:sym typeface="Calibri"/>
              </a:rPr>
              <a:t>De nierslagader vormt een haarvatenkluwen in het nierlichaampje. Deze haarvatenkluwen zijn omgeven door een nierkapsel. Tussen de haarvatenkluwen en het nierkapsel ligt een doorlaatbare wand. Deze wand staat in voor filtratie. Filtratie is het proces waarbij kleine deeltjes en grote deeltjes, in een vloeistof, van elkaar gescheiden worden doordat de kleine deeltjes door een wand kunnen en de grote niet. Denk maar aan een koffiefilter / een zeef / de filter van het zwembad.</a:t>
            </a:r>
            <a:endParaRPr sz="1300" dirty="0">
              <a:solidFill>
                <a:schemeClr val="dk1"/>
              </a:solidFill>
              <a:latin typeface="Comfortaa" panose="020B0604020202020204" charset="0"/>
              <a:ea typeface="Calibri"/>
              <a:cs typeface="Calibri"/>
              <a:sym typeface="Calibri"/>
            </a:endParaRPr>
          </a:p>
          <a:p>
            <a:pPr marL="0" lvl="0" indent="0" algn="l" rtl="0">
              <a:spcBef>
                <a:spcPts val="1600"/>
              </a:spcBef>
              <a:spcAft>
                <a:spcPts val="0"/>
              </a:spcAft>
              <a:buNone/>
            </a:pPr>
            <a:endParaRPr sz="1300" dirty="0">
              <a:solidFill>
                <a:schemeClr val="dk1"/>
              </a:solidFill>
              <a:latin typeface="Calibri"/>
              <a:ea typeface="Calibri"/>
              <a:cs typeface="Calibri"/>
              <a:sym typeface="Calibri"/>
            </a:endParaRPr>
          </a:p>
          <a:p>
            <a:pPr marL="0" lvl="0" indent="0" algn="l" rtl="0">
              <a:spcBef>
                <a:spcPts val="1600"/>
              </a:spcBef>
              <a:spcAft>
                <a:spcPts val="0"/>
              </a:spcAft>
              <a:buNone/>
            </a:pPr>
            <a:endParaRPr sz="1300" dirty="0">
              <a:solidFill>
                <a:schemeClr val="dk1"/>
              </a:solidFill>
              <a:latin typeface="Calibri"/>
              <a:ea typeface="Calibri"/>
              <a:cs typeface="Calibri"/>
              <a:sym typeface="Calibri"/>
            </a:endParaRPr>
          </a:p>
          <a:p>
            <a:pPr marL="0" lvl="0" indent="0" algn="l" rtl="0">
              <a:spcBef>
                <a:spcPts val="1600"/>
              </a:spcBef>
              <a:spcAft>
                <a:spcPts val="1600"/>
              </a:spcAft>
              <a:buNone/>
            </a:pPr>
            <a:endParaRPr sz="1300" dirty="0">
              <a:solidFill>
                <a:schemeClr val="dk1"/>
              </a:solidFill>
              <a:latin typeface="Calibri"/>
              <a:ea typeface="Calibri"/>
              <a:cs typeface="Calibri"/>
              <a:sym typeface="Calibri"/>
            </a:endParaRPr>
          </a:p>
        </p:txBody>
      </p:sp>
      <p:pic>
        <p:nvPicPr>
          <p:cNvPr id="1177" name="Google Shape;1177;p71"/>
          <p:cNvPicPr preferRelativeResize="0"/>
          <p:nvPr/>
        </p:nvPicPr>
        <p:blipFill rotWithShape="1">
          <a:blip r:embed="rId3">
            <a:alphaModFix/>
          </a:blip>
          <a:srcRect l="29435" r="27434" b="22233"/>
          <a:stretch/>
        </p:blipFill>
        <p:spPr>
          <a:xfrm>
            <a:off x="5553900" y="2330375"/>
            <a:ext cx="1972426" cy="2000525"/>
          </a:xfrm>
          <a:prstGeom prst="rect">
            <a:avLst/>
          </a:prstGeom>
          <a:noFill/>
          <a:ln>
            <a:noFill/>
          </a:ln>
        </p:spPr>
      </p:pic>
      <p:grpSp>
        <p:nvGrpSpPr>
          <p:cNvPr id="1178" name="Google Shape;1178;p71"/>
          <p:cNvGrpSpPr/>
          <p:nvPr/>
        </p:nvGrpSpPr>
        <p:grpSpPr>
          <a:xfrm>
            <a:off x="4647490" y="2330375"/>
            <a:ext cx="3785236" cy="2388246"/>
            <a:chOff x="238100" y="603575"/>
            <a:chExt cx="7144650" cy="4507825"/>
          </a:xfrm>
        </p:grpSpPr>
        <p:sp>
          <p:nvSpPr>
            <p:cNvPr id="1179" name="Google Shape;1179;p71">
              <a:hlinkClick r:id="rId4"/>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71"/>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71"/>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71"/>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71"/>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1"/>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1"/>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1"/>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71"/>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71"/>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71"/>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71"/>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1"/>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1"/>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1"/>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1"/>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1"/>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1"/>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1"/>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71"/>
          <p:cNvSpPr txBox="1">
            <a:spLocks noGrp="1"/>
          </p:cNvSpPr>
          <p:nvPr>
            <p:ph type="subTitle" idx="4294967295"/>
          </p:nvPr>
        </p:nvSpPr>
        <p:spPr>
          <a:xfrm>
            <a:off x="800207" y="2694625"/>
            <a:ext cx="2736000" cy="16965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dirty="0"/>
              <a:t>Hierlangs vind je een filmpje van de filtratie van het bloed in een nierlichaampje. </a:t>
            </a:r>
            <a:endParaRPr sz="1300" dirty="0"/>
          </a:p>
          <a:p>
            <a:pPr marL="0" lvl="0" indent="0" algn="ctr" rtl="0">
              <a:spcBef>
                <a:spcPts val="1600"/>
              </a:spcBef>
              <a:spcAft>
                <a:spcPts val="1600"/>
              </a:spcAft>
              <a:buNone/>
            </a:pPr>
            <a:r>
              <a:rPr lang="en" sz="1300" dirty="0"/>
              <a:t>Bekijk het filmpje </a:t>
            </a:r>
            <a:r>
              <a:rPr lang="nl-BE" sz="1300" dirty="0"/>
              <a:t>door erop te klikken. Je kijkt tot 2:16’.</a:t>
            </a:r>
            <a:endParaRPr sz="1300" dirty="0"/>
          </a:p>
        </p:txBody>
      </p:sp>
      <p:sp>
        <p:nvSpPr>
          <p:cNvPr id="1199" name="Google Shape;1199;p71"/>
          <p:cNvSpPr/>
          <p:nvPr/>
        </p:nvSpPr>
        <p:spPr>
          <a:xfrm>
            <a:off x="1086305" y="4362857"/>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1"/>
          <p:cNvSpPr/>
          <p:nvPr/>
        </p:nvSpPr>
        <p:spPr>
          <a:xfrm>
            <a:off x="1086600" y="251125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650;p26">
            <a:extLst>
              <a:ext uri="{FF2B5EF4-FFF2-40B4-BE49-F238E27FC236}">
                <a16:creationId xmlns:a16="http://schemas.microsoft.com/office/drawing/2014/main" id="{83063688-32C9-4BD1-AA97-B831274892B5}"/>
              </a:ext>
            </a:extLst>
          </p:cNvPr>
          <p:cNvGrpSpPr/>
          <p:nvPr/>
        </p:nvGrpSpPr>
        <p:grpSpPr>
          <a:xfrm>
            <a:off x="240420" y="144646"/>
            <a:ext cx="696207" cy="930048"/>
            <a:chOff x="5185600" y="1944938"/>
            <a:chExt cx="561850" cy="731525"/>
          </a:xfrm>
        </p:grpSpPr>
        <p:sp>
          <p:nvSpPr>
            <p:cNvPr id="30" name="Google Shape;651;p26">
              <a:extLst>
                <a:ext uri="{FF2B5EF4-FFF2-40B4-BE49-F238E27FC236}">
                  <a16:creationId xmlns:a16="http://schemas.microsoft.com/office/drawing/2014/main" id="{215823ED-59A7-47D1-B91A-7D628FB69EDC}"/>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652;p26">
              <a:extLst>
                <a:ext uri="{FF2B5EF4-FFF2-40B4-BE49-F238E27FC236}">
                  <a16:creationId xmlns:a16="http://schemas.microsoft.com/office/drawing/2014/main" id="{0ABAFA76-49BE-4A18-A643-5AFF563ED597}"/>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1255;p96">
            <a:extLst>
              <a:ext uri="{FF2B5EF4-FFF2-40B4-BE49-F238E27FC236}">
                <a16:creationId xmlns:a16="http://schemas.microsoft.com/office/drawing/2014/main" id="{DB72F10F-EFE3-434F-BAAB-2670F354E120}"/>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grpSp>
        <p:nvGrpSpPr>
          <p:cNvPr id="1206" name="Google Shape;1206;p72"/>
          <p:cNvGrpSpPr/>
          <p:nvPr/>
        </p:nvGrpSpPr>
        <p:grpSpPr>
          <a:xfrm>
            <a:off x="4199090" y="1157100"/>
            <a:ext cx="3785236" cy="2388246"/>
            <a:chOff x="238100" y="603575"/>
            <a:chExt cx="7144650" cy="4507825"/>
          </a:xfrm>
        </p:grpSpPr>
        <p:sp>
          <p:nvSpPr>
            <p:cNvPr id="1207" name="Google Shape;1207;p72">
              <a:hlinkClick r:id="rId3"/>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72"/>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72"/>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72"/>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72"/>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72"/>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72"/>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72"/>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72"/>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72"/>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72"/>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72"/>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72"/>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72"/>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72"/>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2"/>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2"/>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2"/>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2"/>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72"/>
          <p:cNvSpPr txBox="1">
            <a:spLocks noGrp="1"/>
          </p:cNvSpPr>
          <p:nvPr>
            <p:ph type="ctrTitle" idx="4294967295"/>
          </p:nvPr>
        </p:nvSpPr>
        <p:spPr>
          <a:xfrm>
            <a:off x="2915700" y="204250"/>
            <a:ext cx="3312600" cy="7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Fase 1: Filtratie </a:t>
            </a:r>
            <a:endParaRPr/>
          </a:p>
        </p:txBody>
      </p:sp>
      <p:sp>
        <p:nvSpPr>
          <p:cNvPr id="1227" name="Google Shape;1227;p72"/>
          <p:cNvSpPr txBox="1">
            <a:spLocks noGrp="1"/>
          </p:cNvSpPr>
          <p:nvPr>
            <p:ph type="subTitle" idx="4294967295"/>
          </p:nvPr>
        </p:nvSpPr>
        <p:spPr>
          <a:xfrm>
            <a:off x="880966" y="1479961"/>
            <a:ext cx="2736000" cy="1903293"/>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300" dirty="0"/>
              <a:t>Hierlangs vind je een filmpje om de filtratiefunctie van de nier nogmaals duidelijk te maken. Dit filmpje kan je als extra gebruiken. </a:t>
            </a:r>
          </a:p>
          <a:p>
            <a:pPr marL="0" lvl="0" indent="0" algn="ctr" rtl="0">
              <a:spcBef>
                <a:spcPts val="0"/>
              </a:spcBef>
              <a:spcAft>
                <a:spcPts val="1600"/>
              </a:spcAft>
              <a:buNone/>
            </a:pPr>
            <a:r>
              <a:rPr lang="en" sz="1300" dirty="0"/>
              <a:t>Bekijk het filmpje door op </a:t>
            </a:r>
            <a:r>
              <a:rPr lang="nl-BE" sz="1300" dirty="0"/>
              <a:t>het pijltje te klikken.</a:t>
            </a:r>
            <a:endParaRPr sz="1300" dirty="0"/>
          </a:p>
        </p:txBody>
      </p:sp>
      <p:sp>
        <p:nvSpPr>
          <p:cNvPr id="1228" name="Google Shape;1228;p72"/>
          <p:cNvSpPr/>
          <p:nvPr/>
        </p:nvSpPr>
        <p:spPr>
          <a:xfrm>
            <a:off x="1131866" y="3441952"/>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2"/>
          <p:cNvSpPr/>
          <p:nvPr/>
        </p:nvSpPr>
        <p:spPr>
          <a:xfrm>
            <a:off x="1051300" y="141104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73"/>
          <p:cNvSpPr txBox="1">
            <a:spLocks noGrp="1"/>
          </p:cNvSpPr>
          <p:nvPr>
            <p:ph type="ctrTitle" idx="4294967295"/>
          </p:nvPr>
        </p:nvSpPr>
        <p:spPr>
          <a:xfrm>
            <a:off x="3583200" y="204250"/>
            <a:ext cx="1977600" cy="7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Oefenen</a:t>
            </a:r>
            <a:endParaRPr dirty="0"/>
          </a:p>
        </p:txBody>
      </p:sp>
      <p:sp>
        <p:nvSpPr>
          <p:cNvPr id="1235" name="Google Shape;1235;p73"/>
          <p:cNvSpPr txBox="1"/>
          <p:nvPr/>
        </p:nvSpPr>
        <p:spPr>
          <a:xfrm>
            <a:off x="790800" y="1210050"/>
            <a:ext cx="7060731" cy="153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NL" sz="1500" dirty="0">
                <a:solidFill>
                  <a:schemeClr val="dk1"/>
                </a:solidFill>
                <a:latin typeface="Comfortaa" panose="020B0604020202020204" charset="0"/>
                <a:ea typeface="Calibri"/>
                <a:cs typeface="Calibri"/>
                <a:sym typeface="Calibri"/>
              </a:rPr>
              <a:t>Nu dat je het filmpje bekeken hebt, probeer volgende oefening rond de filtratie van het bloed:</a:t>
            </a:r>
          </a:p>
          <a:p>
            <a:pPr marL="0" lvl="0" indent="0" algn="l" rtl="0">
              <a:lnSpc>
                <a:spcPct val="115000"/>
              </a:lnSpc>
              <a:spcBef>
                <a:spcPts val="1600"/>
              </a:spcBef>
              <a:spcAft>
                <a:spcPts val="1600"/>
              </a:spcAft>
              <a:buNone/>
            </a:pPr>
            <a:r>
              <a:rPr lang="en" sz="1500" u="sng" dirty="0">
                <a:solidFill>
                  <a:schemeClr val="hlink"/>
                </a:solidFill>
                <a:latin typeface="Comfortaa" panose="020B0604020202020204" charset="0"/>
                <a:ea typeface="Calibri"/>
                <a:cs typeface="Calibri"/>
                <a:sym typeface="Calibri"/>
                <a:hlinkClick r:id="rId3"/>
              </a:rPr>
              <a:t>https://www.bookwidgets.com/play/XWH9X5</a:t>
            </a:r>
            <a:r>
              <a:rPr lang="en" sz="1500" dirty="0">
                <a:solidFill>
                  <a:schemeClr val="dk1"/>
                </a:solidFill>
                <a:latin typeface="Comfortaa" panose="020B0604020202020204" charset="0"/>
                <a:ea typeface="Calibri"/>
                <a:cs typeface="Calibri"/>
                <a:sym typeface="Calibri"/>
              </a:rPr>
              <a:t> </a:t>
            </a:r>
            <a:endParaRPr sz="1500" dirty="0">
              <a:latin typeface="Comfortaa" panose="020B0604020202020204" charset="0"/>
            </a:endParaRPr>
          </a:p>
        </p:txBody>
      </p:sp>
      <p:grpSp>
        <p:nvGrpSpPr>
          <p:cNvPr id="4" name="Google Shape;643;p26">
            <a:extLst>
              <a:ext uri="{FF2B5EF4-FFF2-40B4-BE49-F238E27FC236}">
                <a16:creationId xmlns:a16="http://schemas.microsoft.com/office/drawing/2014/main" id="{D35FA707-7CA4-4C1F-93C7-D893C4E84065}"/>
              </a:ext>
            </a:extLst>
          </p:cNvPr>
          <p:cNvGrpSpPr/>
          <p:nvPr/>
        </p:nvGrpSpPr>
        <p:grpSpPr>
          <a:xfrm>
            <a:off x="169758" y="86149"/>
            <a:ext cx="710142" cy="930112"/>
            <a:chOff x="759538" y="1702650"/>
            <a:chExt cx="563712" cy="725050"/>
          </a:xfrm>
        </p:grpSpPr>
        <p:sp>
          <p:nvSpPr>
            <p:cNvPr id="5" name="Google Shape;644;p26">
              <a:extLst>
                <a:ext uri="{FF2B5EF4-FFF2-40B4-BE49-F238E27FC236}">
                  <a16:creationId xmlns:a16="http://schemas.microsoft.com/office/drawing/2014/main" id="{EE69B503-084E-4A15-857B-C292DA2F90E8}"/>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45;p26">
              <a:extLst>
                <a:ext uri="{FF2B5EF4-FFF2-40B4-BE49-F238E27FC236}">
                  <a16:creationId xmlns:a16="http://schemas.microsoft.com/office/drawing/2014/main" id="{309D4CF8-31BA-467F-AA92-F13833E9A748}"/>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3423;p99">
            <a:extLst>
              <a:ext uri="{FF2B5EF4-FFF2-40B4-BE49-F238E27FC236}">
                <a16:creationId xmlns:a16="http://schemas.microsoft.com/office/drawing/2014/main" id="{6370A9D3-CEC6-429C-AB63-5CC935314B5E}"/>
              </a:ext>
            </a:extLst>
          </p:cNvPr>
          <p:cNvGrpSpPr/>
          <p:nvPr/>
        </p:nvGrpSpPr>
        <p:grpSpPr>
          <a:xfrm>
            <a:off x="278659" y="281578"/>
            <a:ext cx="521826" cy="501098"/>
            <a:chOff x="3532345" y="3362635"/>
            <a:chExt cx="339328" cy="336274"/>
          </a:xfrm>
          <a:solidFill>
            <a:schemeClr val="tx1"/>
          </a:solidFill>
        </p:grpSpPr>
        <p:sp>
          <p:nvSpPr>
            <p:cNvPr id="8" name="Google Shape;13424;p99">
              <a:extLst>
                <a:ext uri="{FF2B5EF4-FFF2-40B4-BE49-F238E27FC236}">
                  <a16:creationId xmlns:a16="http://schemas.microsoft.com/office/drawing/2014/main" id="{A9665AF0-8E8E-4BEB-8160-CEB5950A89A4}"/>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425;p99">
              <a:extLst>
                <a:ext uri="{FF2B5EF4-FFF2-40B4-BE49-F238E27FC236}">
                  <a16:creationId xmlns:a16="http://schemas.microsoft.com/office/drawing/2014/main" id="{D9F499B6-8CCE-495E-B1D7-9BD36A474843}"/>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6;p99">
              <a:extLst>
                <a:ext uri="{FF2B5EF4-FFF2-40B4-BE49-F238E27FC236}">
                  <a16:creationId xmlns:a16="http://schemas.microsoft.com/office/drawing/2014/main" id="{82B0777C-AB21-4D5B-8C20-C6EFBB558A4A}"/>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7;p99">
              <a:extLst>
                <a:ext uri="{FF2B5EF4-FFF2-40B4-BE49-F238E27FC236}">
                  <a16:creationId xmlns:a16="http://schemas.microsoft.com/office/drawing/2014/main" id="{331B5471-D28A-4108-B2B6-22FB1C13719A}"/>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8;p99">
              <a:extLst>
                <a:ext uri="{FF2B5EF4-FFF2-40B4-BE49-F238E27FC236}">
                  <a16:creationId xmlns:a16="http://schemas.microsoft.com/office/drawing/2014/main" id="{372C5B36-A90E-4921-B00B-D9CD5EC07CB9}"/>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74"/>
          <p:cNvSpPr txBox="1">
            <a:spLocks noGrp="1"/>
          </p:cNvSpPr>
          <p:nvPr>
            <p:ph type="ctrTitle"/>
          </p:nvPr>
        </p:nvSpPr>
        <p:spPr>
          <a:xfrm>
            <a:off x="926850" y="65475"/>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Fase 2: Reabsorptie </a:t>
            </a:r>
            <a:endParaRPr dirty="0"/>
          </a:p>
        </p:txBody>
      </p:sp>
      <p:sp>
        <p:nvSpPr>
          <p:cNvPr id="1241" name="Google Shape;1241;p74"/>
          <p:cNvSpPr txBox="1">
            <a:spLocks noGrp="1"/>
          </p:cNvSpPr>
          <p:nvPr>
            <p:ph type="body" idx="1"/>
          </p:nvPr>
        </p:nvSpPr>
        <p:spPr>
          <a:xfrm>
            <a:off x="472350" y="955225"/>
            <a:ext cx="8376600" cy="38733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AutoNum type="arabicPeriod"/>
            </a:pPr>
            <a:r>
              <a:rPr lang="en" sz="1500" dirty="0">
                <a:solidFill>
                  <a:schemeClr val="dk1"/>
                </a:solidFill>
              </a:rPr>
              <a:t>Je hebt net gezien dat </a:t>
            </a:r>
            <a:r>
              <a:rPr lang="en" sz="1500" dirty="0">
                <a:solidFill>
                  <a:schemeClr val="dk1"/>
                </a:solidFill>
                <a:highlight>
                  <a:srgbClr val="FFFF00"/>
                </a:highlight>
              </a:rPr>
              <a:t>voorurine </a:t>
            </a:r>
            <a:r>
              <a:rPr lang="en" sz="1500" dirty="0">
                <a:solidFill>
                  <a:schemeClr val="dk1"/>
                </a:solidFill>
              </a:rPr>
              <a:t>gevormd werd in het nierkapsel. </a:t>
            </a:r>
            <a:br>
              <a:rPr lang="en" sz="1500" dirty="0">
                <a:solidFill>
                  <a:schemeClr val="dk1"/>
                </a:solidFill>
              </a:rPr>
            </a:br>
            <a:endParaRPr sz="1500" dirty="0">
              <a:solidFill>
                <a:schemeClr val="dk1"/>
              </a:solidFill>
            </a:endParaRPr>
          </a:p>
          <a:p>
            <a:pPr marL="457200" lvl="0" indent="-323850" algn="l" rtl="0">
              <a:spcBef>
                <a:spcPts val="0"/>
              </a:spcBef>
              <a:spcAft>
                <a:spcPts val="0"/>
              </a:spcAft>
              <a:buClr>
                <a:schemeClr val="dk1"/>
              </a:buClr>
              <a:buSzPts val="1500"/>
              <a:buAutoNum type="arabicPeriod"/>
            </a:pPr>
            <a:r>
              <a:rPr lang="en" sz="1500" dirty="0">
                <a:solidFill>
                  <a:schemeClr val="dk1"/>
                </a:solidFill>
              </a:rPr>
              <a:t>Eens dat de voorurine gevormd is, vloeit deze van het nierkapsel naar het nierbuisje. De voorurine moet volledig door het nierbuisje tot het aankomt bij de verzamelbuis. Het buisje daalt en stijgt. Daarna komt het aan bij de verzamelbuis.</a:t>
            </a:r>
            <a:br>
              <a:rPr lang="en" sz="1500" dirty="0">
                <a:solidFill>
                  <a:schemeClr val="dk1"/>
                </a:solidFill>
              </a:rPr>
            </a:br>
            <a:endParaRPr sz="1500" dirty="0">
              <a:solidFill>
                <a:schemeClr val="dk1"/>
              </a:solidFill>
            </a:endParaRPr>
          </a:p>
          <a:p>
            <a:pPr marL="457200" lvl="0" indent="-323850" algn="l" rtl="0">
              <a:spcBef>
                <a:spcPts val="0"/>
              </a:spcBef>
              <a:spcAft>
                <a:spcPts val="0"/>
              </a:spcAft>
              <a:buClr>
                <a:schemeClr val="dk1"/>
              </a:buClr>
              <a:buSzPts val="1500"/>
              <a:buAutoNum type="arabicPeriod"/>
            </a:pPr>
            <a:r>
              <a:rPr lang="en" sz="1500" dirty="0">
                <a:solidFill>
                  <a:schemeClr val="dk1"/>
                </a:solidFill>
              </a:rPr>
              <a:t>Rond het nierbuisje loopt een haarvatennetwerk waar bloed doorstroomt. Wanneer de voorurine door het nierbuisje vloeit, nemen de haarvaten </a:t>
            </a:r>
            <a:r>
              <a:rPr lang="en" sz="1500" dirty="0">
                <a:solidFill>
                  <a:schemeClr val="dk1"/>
                </a:solidFill>
                <a:highlight>
                  <a:srgbClr val="FFFF00"/>
                </a:highlight>
              </a:rPr>
              <a:t>water en nuttige stoffen</a:t>
            </a:r>
            <a:r>
              <a:rPr lang="en" sz="1500" dirty="0">
                <a:solidFill>
                  <a:schemeClr val="dk1"/>
                </a:solidFill>
              </a:rPr>
              <a:t> uit de voorurine </a:t>
            </a:r>
            <a:r>
              <a:rPr lang="en" sz="1500" dirty="0">
                <a:solidFill>
                  <a:schemeClr val="dk1"/>
                </a:solidFill>
                <a:highlight>
                  <a:srgbClr val="FFFF00"/>
                </a:highlight>
              </a:rPr>
              <a:t>terug op</a:t>
            </a:r>
            <a:r>
              <a:rPr lang="en" sz="1500" dirty="0">
                <a:solidFill>
                  <a:schemeClr val="dk1"/>
                </a:solidFill>
              </a:rPr>
              <a:t> in het bloed. </a:t>
            </a:r>
            <a:endParaRPr sz="1500" dirty="0">
              <a:solidFill>
                <a:schemeClr val="dk1"/>
              </a:solidFill>
            </a:endParaRPr>
          </a:p>
          <a:p>
            <a:pPr marL="0" lvl="0" indent="0" algn="l" rtl="0">
              <a:spcBef>
                <a:spcPts val="1600"/>
              </a:spcBef>
              <a:spcAft>
                <a:spcPts val="1600"/>
              </a:spcAft>
              <a:buNone/>
            </a:pPr>
            <a:r>
              <a:rPr lang="en" sz="1500" dirty="0">
                <a:solidFill>
                  <a:schemeClr val="dk1"/>
                </a:solidFill>
              </a:rPr>
              <a:t>= Dit proces noemen we </a:t>
            </a:r>
            <a:r>
              <a:rPr lang="en" sz="1500" dirty="0">
                <a:solidFill>
                  <a:schemeClr val="dk1"/>
                </a:solidFill>
                <a:highlight>
                  <a:srgbClr val="FFFF00"/>
                </a:highlight>
              </a:rPr>
              <a:t>reabsorptie</a:t>
            </a:r>
            <a:r>
              <a:rPr lang="en" sz="1500" dirty="0">
                <a:solidFill>
                  <a:schemeClr val="dk1"/>
                </a:solidFill>
              </a:rPr>
              <a:t>. Vlak voor de verzamelbuis vindt geen reabsorptie meer plaats. Vanaf nu spreken we van </a:t>
            </a:r>
            <a:r>
              <a:rPr lang="en" sz="1500" dirty="0">
                <a:solidFill>
                  <a:schemeClr val="dk1"/>
                </a:solidFill>
                <a:highlight>
                  <a:srgbClr val="FFFF00"/>
                </a:highlight>
              </a:rPr>
              <a:t>urine </a:t>
            </a:r>
            <a:r>
              <a:rPr lang="en" sz="1500" dirty="0">
                <a:solidFill>
                  <a:schemeClr val="dk1"/>
                </a:solidFill>
              </a:rPr>
              <a:t>zoals we deze uitscheiden. Urine bevat afvalstoffen en water.</a:t>
            </a:r>
            <a:endParaRPr sz="1500" dirty="0">
              <a:solidFill>
                <a:schemeClr val="dk1"/>
              </a:solidFill>
            </a:endParaRPr>
          </a:p>
        </p:txBody>
      </p:sp>
      <p:grpSp>
        <p:nvGrpSpPr>
          <p:cNvPr id="4" name="Google Shape;650;p26">
            <a:extLst>
              <a:ext uri="{FF2B5EF4-FFF2-40B4-BE49-F238E27FC236}">
                <a16:creationId xmlns:a16="http://schemas.microsoft.com/office/drawing/2014/main" id="{0C6C80CF-28F0-4542-B44B-003E9E364B24}"/>
              </a:ext>
            </a:extLst>
          </p:cNvPr>
          <p:cNvGrpSpPr/>
          <p:nvPr/>
        </p:nvGrpSpPr>
        <p:grpSpPr>
          <a:xfrm>
            <a:off x="240420" y="144646"/>
            <a:ext cx="696207" cy="930048"/>
            <a:chOff x="5185600" y="1944938"/>
            <a:chExt cx="561850" cy="731525"/>
          </a:xfrm>
        </p:grpSpPr>
        <p:sp>
          <p:nvSpPr>
            <p:cNvPr id="5" name="Google Shape;651;p26">
              <a:extLst>
                <a:ext uri="{FF2B5EF4-FFF2-40B4-BE49-F238E27FC236}">
                  <a16:creationId xmlns:a16="http://schemas.microsoft.com/office/drawing/2014/main" id="{6F1C67B4-8EA5-46E5-842A-37FD1027489C}"/>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52;p26">
              <a:extLst>
                <a:ext uri="{FF2B5EF4-FFF2-40B4-BE49-F238E27FC236}">
                  <a16:creationId xmlns:a16="http://schemas.microsoft.com/office/drawing/2014/main" id="{C96B5F6C-761B-4E9A-A42B-0A711981E485}"/>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255;p96">
            <a:extLst>
              <a:ext uri="{FF2B5EF4-FFF2-40B4-BE49-F238E27FC236}">
                <a16:creationId xmlns:a16="http://schemas.microsoft.com/office/drawing/2014/main" id="{DA09251C-D56A-443E-84E0-29A778B9F409}"/>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77D7B3F4A2D04488A98BA5E7E6AB39" ma:contentTypeVersion="9" ma:contentTypeDescription="Een nieuw document maken." ma:contentTypeScope="" ma:versionID="9522f37b49f4cffefc5bbddcdf7a34f9">
  <xsd:schema xmlns:xsd="http://www.w3.org/2001/XMLSchema" xmlns:xs="http://www.w3.org/2001/XMLSchema" xmlns:p="http://schemas.microsoft.com/office/2006/metadata/properties" xmlns:ns2="14210480-987e-480f-9ed3-ec05579fc9d4" targetNamespace="http://schemas.microsoft.com/office/2006/metadata/properties" ma:root="true" ma:fieldsID="ac0fd38fcbed1fa49f51433b2a7f0e1f" ns2:_="">
    <xsd:import namespace="14210480-987e-480f-9ed3-ec05579fc9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210480-987e-480f-9ed3-ec05579fc9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BFDD16-FC56-45DD-A184-F0FF9DB4137D}">
  <ds:schemaRefs>
    <ds:schemaRef ds:uri="http://schemas.microsoft.com/sharepoint/v3/contenttype/forms"/>
  </ds:schemaRefs>
</ds:datastoreItem>
</file>

<file path=customXml/itemProps2.xml><?xml version="1.0" encoding="utf-8"?>
<ds:datastoreItem xmlns:ds="http://schemas.openxmlformats.org/officeDocument/2006/customXml" ds:itemID="{3573B262-9C50-4BFC-9895-390DF7DC49A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1A3C293-0543-4A73-BA79-8DFBE0302A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210480-987e-480f-9ed3-ec05579fc9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419</TotalTime>
  <Words>1513</Words>
  <Application>Microsoft Office PowerPoint</Application>
  <PresentationFormat>Diavoorstelling (16:9)</PresentationFormat>
  <Paragraphs>127</Paragraphs>
  <Slides>29</Slides>
  <Notes>26</Notes>
  <HiddenSlides>0</HiddenSlides>
  <MMClips>0</MMClips>
  <ScaleCrop>false</ScaleCrop>
  <HeadingPairs>
    <vt:vector size="4" baseType="variant">
      <vt:variant>
        <vt:lpstr>Thema</vt:lpstr>
      </vt:variant>
      <vt:variant>
        <vt:i4>1</vt:i4>
      </vt:variant>
      <vt:variant>
        <vt:lpstr>Diatitels</vt:lpstr>
      </vt:variant>
      <vt:variant>
        <vt:i4>29</vt:i4>
      </vt:variant>
    </vt:vector>
  </HeadingPairs>
  <TitlesOfParts>
    <vt:vector size="30" baseType="lpstr">
      <vt:lpstr>SKETCH LESSON</vt:lpstr>
      <vt:lpstr>Uitscheidingsstelsel</vt:lpstr>
      <vt:lpstr>Inhoudstafel</vt:lpstr>
      <vt:lpstr>Hoe werkt de PowerPoint ?</vt:lpstr>
      <vt:lpstr>Hoe werken de nieren?</vt:lpstr>
      <vt:lpstr>Werking van de nier</vt:lpstr>
      <vt:lpstr>Fase 1: Filtratie </vt:lpstr>
      <vt:lpstr>Fase 1: Filtratie </vt:lpstr>
      <vt:lpstr>Oefenen</vt:lpstr>
      <vt:lpstr>Fase 2: Reabsorptie </vt:lpstr>
      <vt:lpstr>Oefenen </vt:lpstr>
      <vt:lpstr>Weetje</vt:lpstr>
      <vt:lpstr>Excretie = uitscheiding</vt:lpstr>
      <vt:lpstr>Weetje</vt:lpstr>
      <vt:lpstr>Besluit</vt:lpstr>
      <vt:lpstr>PowerPoint-presentatie</vt:lpstr>
      <vt:lpstr>Wat als de nieren niet goed werken?</vt:lpstr>
      <vt:lpstr>Het belang van goed werkende nieren</vt:lpstr>
      <vt:lpstr>Oefenen</vt:lpstr>
      <vt:lpstr>Besluit</vt:lpstr>
      <vt:lpstr>Het belang van water drinken</vt:lpstr>
      <vt:lpstr>Wat zijn de symptomen van nierstenen?</vt:lpstr>
      <vt:lpstr>Besluit</vt:lpstr>
      <vt:lpstr>Hoe verloopt de uitscheiding via de nieren bij vogels?</vt:lpstr>
      <vt:lpstr>uitscheiding bij vogels</vt:lpstr>
      <vt:lpstr>Voorbeelden urinezuur vogel</vt:lpstr>
      <vt:lpstr>Hoe verloopt de uitscheiding via de nieren bij vissen?</vt:lpstr>
      <vt:lpstr>Werking van de nier bij vissen</vt:lpstr>
      <vt:lpstr>Extra’s</vt:lpstr>
      <vt:lpstr>Oefenen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Uitscheidingsstelsel</dc:title>
  <dc:creator>Joyce</dc:creator>
  <cp:lastModifiedBy>Joyce Gevers</cp:lastModifiedBy>
  <cp:revision>40</cp:revision>
  <dcterms:modified xsi:type="dcterms:W3CDTF">2020-05-12T13:26:16Z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0x010100F677D7B3F4A2D04488A98BA5E7E6AB39</vt:lpwstr>
  </property>
</Properties>
</file>