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4"/>
  </p:sldMasterIdLst>
  <p:notesMasterIdLst>
    <p:notesMasterId r:id="rId52"/>
  </p:notesMasterIdLst>
  <p:sldIdLst>
    <p:sldId id="256" r:id="rId5"/>
    <p:sldId id="357" r:id="rId6"/>
    <p:sldId id="304" r:id="rId7"/>
    <p:sldId id="259" r:id="rId8"/>
    <p:sldId id="260" r:id="rId9"/>
    <p:sldId id="262" r:id="rId10"/>
    <p:sldId id="354" r:id="rId11"/>
    <p:sldId id="263" r:id="rId12"/>
    <p:sldId id="264" r:id="rId13"/>
    <p:sldId id="265" r:id="rId14"/>
    <p:sldId id="355" r:id="rId15"/>
    <p:sldId id="356" r:id="rId16"/>
    <p:sldId id="266" r:id="rId17"/>
    <p:sldId id="267" r:id="rId18"/>
    <p:sldId id="270" r:id="rId19"/>
    <p:sldId id="271" r:id="rId20"/>
    <p:sldId id="272" r:id="rId21"/>
    <p:sldId id="336" r:id="rId22"/>
    <p:sldId id="273" r:id="rId23"/>
    <p:sldId id="274" r:id="rId24"/>
    <p:sldId id="275" r:id="rId25"/>
    <p:sldId id="276" r:id="rId26"/>
    <p:sldId id="277" r:id="rId27"/>
    <p:sldId id="279" r:id="rId28"/>
    <p:sldId id="280" r:id="rId29"/>
    <p:sldId id="281" r:id="rId30"/>
    <p:sldId id="338" r:id="rId31"/>
    <p:sldId id="282" r:id="rId32"/>
    <p:sldId id="308" r:id="rId33"/>
    <p:sldId id="285" r:id="rId34"/>
    <p:sldId id="286" r:id="rId35"/>
    <p:sldId id="287" r:id="rId36"/>
    <p:sldId id="339" r:id="rId37"/>
    <p:sldId id="289" r:id="rId38"/>
    <p:sldId id="290" r:id="rId39"/>
    <p:sldId id="291" r:id="rId40"/>
    <p:sldId id="292" r:id="rId41"/>
    <p:sldId id="293" r:id="rId42"/>
    <p:sldId id="294" r:id="rId43"/>
    <p:sldId id="340" r:id="rId44"/>
    <p:sldId id="296" r:id="rId45"/>
    <p:sldId id="297" r:id="rId46"/>
    <p:sldId id="298" r:id="rId47"/>
    <p:sldId id="299" r:id="rId48"/>
    <p:sldId id="300" r:id="rId49"/>
    <p:sldId id="301" r:id="rId50"/>
    <p:sldId id="295" r:id="rId51"/>
  </p:sldIdLst>
  <p:sldSz cx="9144000" cy="5143500" type="screen16x9"/>
  <p:notesSz cx="6858000" cy="9144000"/>
  <p:embeddedFontLst>
    <p:embeddedFont>
      <p:font typeface="Comfortaa" panose="020B0604020202020204" charset="0"/>
      <p:regular r:id="rId53"/>
      <p:bold r:id="rId54"/>
    </p:embeddedFont>
    <p:embeddedFont>
      <p:font typeface="Comfortaa Regular" panose="020B0604020202020204" charset="0"/>
      <p:regular r:id="rId55"/>
      <p:bold r:id="rId56"/>
    </p:embeddedFont>
    <p:embeddedFont>
      <p:font typeface="Permanent Marker" panose="020B0604020202020204" charset="0"/>
      <p:regular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yce Gevers" initials="JG" lastIdx="1" clrIdx="0">
    <p:extLst>
      <p:ext uri="{19B8F6BF-5375-455C-9EA6-DF929625EA0E}">
        <p15:presenceInfo xmlns:p15="http://schemas.microsoft.com/office/powerpoint/2012/main" userId="7d809361743a945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99"/>
    <a:srgbClr val="A6D8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0FCE98B-7E5A-4B81-AF12-C6AFFB8245E4}">
  <a:tblStyle styleId="{50FCE98B-7E5A-4B81-AF12-C6AFFB8245E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96" autoAdjust="0"/>
    <p:restoredTop sz="77233" autoAdjust="0"/>
  </p:normalViewPr>
  <p:slideViewPr>
    <p:cSldViewPr snapToGrid="0">
      <p:cViewPr varScale="1">
        <p:scale>
          <a:sx n="83" d="100"/>
          <a:sy n="83" d="100"/>
        </p:scale>
        <p:origin x="150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3.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1.fntdata"/><Relationship Id="rId58"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4.fntdata"/><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2.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5.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thinglink.com/scene/1311684290190245891"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thinglink.com/scene/1311681786899595267"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thinglink.com/scene/1311688832483065859"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thinglink.com/scene/1311693235147505667"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74a0d8ee4e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0" name="Google Shape;820;g74a0d8ee4e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indent="0">
              <a:buNone/>
            </a:pPr>
            <a:endParaRPr lang="nl-BE" dirty="0"/>
          </a:p>
        </p:txBody>
      </p:sp>
    </p:spTree>
    <p:extLst>
      <p:ext uri="{BB962C8B-B14F-4D97-AF65-F5344CB8AC3E}">
        <p14:creationId xmlns:p14="http://schemas.microsoft.com/office/powerpoint/2010/main" val="1999565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indent="0">
              <a:buNone/>
            </a:pPr>
            <a:endParaRPr lang="nl-BE" dirty="0"/>
          </a:p>
        </p:txBody>
      </p:sp>
    </p:spTree>
    <p:extLst>
      <p:ext uri="{BB962C8B-B14F-4D97-AF65-F5344CB8AC3E}">
        <p14:creationId xmlns:p14="http://schemas.microsoft.com/office/powerpoint/2010/main" val="1293645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74a0d8ee4e_1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8" name="Google Shape;848;g74a0d8ee4e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74a0d8ee4e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74a0d8ee4e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6039a3cf85_1_4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 name="Google Shape;878;g6039a3cf85_1_4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74a0d8ee4e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74a0d8ee4e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lvl="0" indent="0" algn="l" rtl="0">
              <a:spcBef>
                <a:spcPts val="0"/>
              </a:spcBef>
              <a:spcAft>
                <a:spcPts val="0"/>
              </a:spcAft>
              <a:buSzPts val="1100"/>
              <a:buNone/>
            </a:pPr>
            <a:endParaRPr lang="en"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8413c1540f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8413c1540f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8413c1540f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8413c1540f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63205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8413c1540f_1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6" name="Google Shape;916;g8413c1540f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6039a3cf85_1_150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6039a3cf85_1_150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61f1f213bd_3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2" name="Google Shape;922;g61f1f213bd_3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74a0d8ee4e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74a0d8ee4e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74a0d8ee4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7" name="Google Shape;937;g74a0d8ee4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8413c1540f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3" name="Google Shape;943;g8413c1540f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74a0d8ee4e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6" name="Google Shape;956;g74a0d8ee4e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74a0d8ee4e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74a0d8ee4e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74a0d8ee4e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74a0d8ee4e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g8413c1540f_1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1" name="Google Shape;981;g8413c1540f_1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700422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g74a0d8ee4e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3" name="Google Shape;973;g74a0d8ee4e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3"/>
        <p:cNvGrpSpPr/>
        <p:nvPr/>
      </p:nvGrpSpPr>
      <p:grpSpPr>
        <a:xfrm>
          <a:off x="0" y="0"/>
          <a:ext cx="0" cy="0"/>
          <a:chOff x="0" y="0"/>
          <a:chExt cx="0" cy="0"/>
        </a:xfrm>
      </p:grpSpPr>
      <p:sp>
        <p:nvSpPr>
          <p:cNvPr id="1334" name="Google Shape;1334;g6039a3cf85_1_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5" name="Google Shape;1335;g6039a3cf85_1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nl-BE"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g74a0d8ee4e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6" name="Google Shape;1186;g74a0d8ee4e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g752b5a1e8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3" name="Google Shape;993;g752b5a1e8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8413c1540f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1" name="Google Shape;1001;g8413c1540f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8413c1540f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 name="Google Shape;1007;g8413c1540f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3"/>
        <p:cNvGrpSpPr/>
        <p:nvPr/>
      </p:nvGrpSpPr>
      <p:grpSpPr>
        <a:xfrm>
          <a:off x="0" y="0"/>
          <a:ext cx="0" cy="0"/>
          <a:chOff x="0" y="0"/>
          <a:chExt cx="0" cy="0"/>
        </a:xfrm>
      </p:grpSpPr>
      <p:sp>
        <p:nvSpPr>
          <p:cNvPr id="1334" name="Google Shape;1334;g6039a3cf85_1_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5" name="Google Shape;1335;g6039a3cf85_1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530876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g8413c1540f_1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1" name="Google Shape;1021;g8413c1540f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74a0d8ee4e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74a0d8ee4e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74a0d8ee4e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74a0d8ee4e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BE" sz="1100" u="sng" dirty="0">
                <a:solidFill>
                  <a:schemeClr val="hlink"/>
                </a:solidFill>
                <a:hlinkClick r:id="rId3"/>
              </a:rPr>
              <a:t>https://www.thinglink.com/scene/1311684290190245891</a:t>
            </a:r>
            <a:endParaRPr lang="nl-BE" sz="1100" dirty="0">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8413c1540f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 name="Google Shape;1052;g8413c1540f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g752b5a1e81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8" name="Google Shape;1058;g752b5a1e81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00" u="sng" dirty="0">
                <a:solidFill>
                  <a:schemeClr val="hlink"/>
                </a:solidFill>
                <a:hlinkClick r:id="rId3"/>
              </a:rPr>
              <a:t>https://www.thinglink.com/scene/1311681786899595267</a:t>
            </a:r>
            <a:br>
              <a:rPr lang="nl-BE" dirty="0"/>
            </a:br>
            <a:r>
              <a:rPr lang="nl-BE" dirty="0"/>
              <a:t> </a:t>
            </a: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752b5a1e81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4" name="Google Shape;1064;g752b5a1e81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BE" dirty="0">
                <a:hlinkClick r:id="rId3"/>
              </a:rPr>
              <a:t>https://www.thinglink.com/scene/1311688832483065859</a:t>
            </a:r>
            <a:r>
              <a:rPr lang="nl-BE" dirty="0"/>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39a3cf85_1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39a3cf85_1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752b5a1e81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4" name="Google Shape;1064;g752b5a1e81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BE" sz="1100" b="0" i="0" u="none" strike="noStrike" cap="none" dirty="0">
                <a:solidFill>
                  <a:srgbClr val="000000"/>
                </a:solidFill>
                <a:effectLst/>
                <a:latin typeface="Arial"/>
                <a:ea typeface="Arial"/>
                <a:cs typeface="Arial"/>
                <a:sym typeface="Arial"/>
              </a:rPr>
              <a:t>https://www.bookwidgets.com/play/6UDT6B</a:t>
            </a:r>
          </a:p>
          <a:p>
            <a:pPr marL="0" lvl="0" indent="0" algn="l" rtl="0">
              <a:spcBef>
                <a:spcPts val="0"/>
              </a:spcBef>
              <a:spcAft>
                <a:spcPts val="0"/>
              </a:spcAft>
              <a:buNone/>
            </a:pPr>
            <a:r>
              <a:rPr lang="nl-BE" sz="1100" b="0" i="0" u="none" strike="noStrike" cap="none" dirty="0">
                <a:solidFill>
                  <a:srgbClr val="000000"/>
                </a:solidFill>
                <a:effectLst/>
                <a:latin typeface="Arial"/>
                <a:ea typeface="Arial"/>
                <a:cs typeface="Arial"/>
                <a:sym typeface="Arial"/>
              </a:rPr>
              <a:t> </a:t>
            </a:r>
            <a:endParaRPr dirty="0"/>
          </a:p>
        </p:txBody>
      </p:sp>
    </p:spTree>
    <p:extLst>
      <p:ext uri="{BB962C8B-B14F-4D97-AF65-F5344CB8AC3E}">
        <p14:creationId xmlns:p14="http://schemas.microsoft.com/office/powerpoint/2010/main" val="33808576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g752b5a1e81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 name="Google Shape;1081;g752b5a1e81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752b5a1e81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752b5a1e81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BE" sz="1100" u="sng" dirty="0">
                <a:solidFill>
                  <a:schemeClr val="hlink"/>
                </a:solidFill>
                <a:latin typeface="Arial"/>
                <a:ea typeface="Arial"/>
                <a:cs typeface="Arial"/>
                <a:sym typeface="Arial"/>
                <a:hlinkClick r:id="rId3"/>
              </a:rPr>
              <a:t>https://www.thinglink.com/scene/1311693235147505667</a:t>
            </a:r>
            <a:endParaRPr lang="nl-BE" sz="1100" dirty="0"/>
          </a:p>
          <a:p>
            <a:pPr marL="0" lvl="0" indent="0" algn="l" rtl="0">
              <a:spcBef>
                <a:spcPts val="0"/>
              </a:spcBef>
              <a:spcAft>
                <a:spcPts val="0"/>
              </a:spcAft>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752b5a1e81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752b5a1e81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752b5a1e81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 name="Google Shape;1151;g752b5a1e81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g8413c1540f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8" name="Google Shape;1158;g8413c1540f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g752b5a1e81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6" name="Google Shape;1166;g752b5a1e81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g752b5a1e81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5" name="Google Shape;1075;g752b5a1e81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6018115d82_1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6018115d82_1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6039a3cf85_1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6039a3cf85_1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3605657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74a0d8ee4e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74a0d8ee4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74a0d8ee4e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 name="Google Shape;810;g74a0d8ee4e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 TITL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2452" y="310275"/>
            <a:ext cx="9180800" cy="4538300"/>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 name="Google Shape;22;p2"/>
          <p:cNvSpPr txBox="1">
            <a:spLocks noGrp="1"/>
          </p:cNvSpPr>
          <p:nvPr>
            <p:ph type="ctrTitle"/>
          </p:nvPr>
        </p:nvSpPr>
        <p:spPr>
          <a:xfrm>
            <a:off x="311700" y="1447800"/>
            <a:ext cx="8520600" cy="14565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36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5200">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5200">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5200">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5200">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5200">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5200">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5200">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5200">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311700" y="2887400"/>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SLIDE">
  <p:cSld name="BLANK_1_1">
    <p:spTree>
      <p:nvGrpSpPr>
        <p:cNvPr id="1" name="Shape 31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BULLET POINTS">
  <p:cSld name="BIG_NUMBER_1_1_4">
    <p:spTree>
      <p:nvGrpSpPr>
        <p:cNvPr id="1" name="Shape 24"/>
        <p:cNvGrpSpPr/>
        <p:nvPr/>
      </p:nvGrpSpPr>
      <p:grpSpPr>
        <a:xfrm>
          <a:off x="0" y="0"/>
          <a:ext cx="0" cy="0"/>
          <a:chOff x="0" y="0"/>
          <a:chExt cx="0" cy="0"/>
        </a:xfrm>
      </p:grpSpPr>
      <p:grpSp>
        <p:nvGrpSpPr>
          <p:cNvPr id="25" name="Google Shape;25;p3"/>
          <p:cNvGrpSpPr/>
          <p:nvPr/>
        </p:nvGrpSpPr>
        <p:grpSpPr>
          <a:xfrm>
            <a:off x="-12452" y="310275"/>
            <a:ext cx="9180800" cy="4538300"/>
            <a:chOff x="-12452" y="310275"/>
            <a:chExt cx="9180800" cy="4538300"/>
          </a:xfrm>
        </p:grpSpPr>
        <p:cxnSp>
          <p:nvCxnSpPr>
            <p:cNvPr id="26" name="Google Shape;26;p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 name="Google Shape;27;p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 name="Google Shape;28;p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 name="Google Shape;29;p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 name="Google Shape;30;p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 name="Google Shape;31;p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 name="Google Shape;32;p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 name="Google Shape;33;p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 name="Google Shape;34;p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5" name="Google Shape;35;p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 name="Google Shape;36;p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 name="Google Shape;37;p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8" name="Google Shape;38;p3"/>
          <p:cNvSpPr txBox="1">
            <a:spLocks noGrp="1"/>
          </p:cNvSpPr>
          <p:nvPr>
            <p:ph type="ctrTitle"/>
          </p:nvPr>
        </p:nvSpPr>
        <p:spPr>
          <a:xfrm>
            <a:off x="939525" y="516850"/>
            <a:ext cx="72903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
        <p:nvSpPr>
          <p:cNvPr id="39" name="Google Shape;39;p3"/>
          <p:cNvSpPr txBox="1">
            <a:spLocks noGrp="1"/>
          </p:cNvSpPr>
          <p:nvPr>
            <p:ph type="body" idx="1"/>
          </p:nvPr>
        </p:nvSpPr>
        <p:spPr>
          <a:xfrm>
            <a:off x="939525" y="1476375"/>
            <a:ext cx="6063900" cy="3048000"/>
          </a:xfrm>
          <a:prstGeom prst="rect">
            <a:avLst/>
          </a:prstGeom>
        </p:spPr>
        <p:txBody>
          <a:bodyPr spcFirstLastPara="1" wrap="square" lIns="91425" tIns="91425" rIns="91425" bIns="91425" anchor="t" anchorCtr="0">
            <a:noAutofit/>
          </a:bodyPr>
          <a:lstStyle>
            <a:lvl1pPr marL="457200" lvl="0" indent="-292100" rtl="0">
              <a:lnSpc>
                <a:spcPct val="115000"/>
              </a:lnSpc>
              <a:spcBef>
                <a:spcPts val="0"/>
              </a:spcBef>
              <a:spcAft>
                <a:spcPts val="0"/>
              </a:spcAft>
              <a:buSzPts val="1000"/>
              <a:buFont typeface="Comfortaa"/>
              <a:buChar char="●"/>
              <a:defRPr sz="1000">
                <a:latin typeface="Comfortaa"/>
                <a:ea typeface="Comfortaa"/>
                <a:cs typeface="Comfortaa"/>
                <a:sym typeface="Comfortaa"/>
              </a:defRPr>
            </a:lvl1pPr>
            <a:lvl2pPr marL="914400" lvl="1"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2pPr>
            <a:lvl3pPr marL="1371600" lvl="2"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3pPr>
            <a:lvl4pPr marL="1828800" lvl="3"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4pPr>
            <a:lvl5pPr marL="2286000" lvl="4"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5pPr>
            <a:lvl6pPr marL="2743200" lvl="5"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6pPr>
            <a:lvl7pPr marL="3200400" lvl="6"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7pPr>
            <a:lvl8pPr marL="3657600" lvl="7"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8pPr>
            <a:lvl9pPr marL="4114800" lvl="8" indent="-292100" rtl="0">
              <a:lnSpc>
                <a:spcPct val="115000"/>
              </a:lnSpc>
              <a:spcBef>
                <a:spcPts val="1600"/>
              </a:spcBef>
              <a:spcAft>
                <a:spcPts val="1600"/>
              </a:spcAft>
              <a:buSzPts val="1000"/>
              <a:buFont typeface="Comfortaa"/>
              <a:buChar char="■"/>
              <a:defRPr sz="1000">
                <a:latin typeface="Comfortaa"/>
                <a:ea typeface="Comfortaa"/>
                <a:cs typeface="Comfortaa"/>
                <a:sym typeface="Comfortaa"/>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EXT">
  <p:cSld name="BIG_NUMBER_1_1">
    <p:spTree>
      <p:nvGrpSpPr>
        <p:cNvPr id="1" name="Shape 64"/>
        <p:cNvGrpSpPr/>
        <p:nvPr/>
      </p:nvGrpSpPr>
      <p:grpSpPr>
        <a:xfrm>
          <a:off x="0" y="0"/>
          <a:ext cx="0" cy="0"/>
          <a:chOff x="0" y="0"/>
          <a:chExt cx="0" cy="0"/>
        </a:xfrm>
      </p:grpSpPr>
      <p:grpSp>
        <p:nvGrpSpPr>
          <p:cNvPr id="65" name="Google Shape;65;p5"/>
          <p:cNvGrpSpPr/>
          <p:nvPr/>
        </p:nvGrpSpPr>
        <p:grpSpPr>
          <a:xfrm>
            <a:off x="-12452" y="310275"/>
            <a:ext cx="9180800" cy="4538300"/>
            <a:chOff x="-12452" y="310275"/>
            <a:chExt cx="9180800" cy="4538300"/>
          </a:xfrm>
        </p:grpSpPr>
        <p:cxnSp>
          <p:nvCxnSpPr>
            <p:cNvPr id="66" name="Google Shape;66;p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7" name="Google Shape;67;p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8" name="Google Shape;68;p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9" name="Google Shape;69;p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0" name="Google Shape;70;p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1" name="Google Shape;71;p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2" name="Google Shape;72;p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3" name="Google Shape;73;p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4" name="Google Shape;74;p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5" name="Google Shape;75;p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6" name="Google Shape;76;p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7" name="Google Shape;77;p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78" name="Google Shape;78;p5"/>
          <p:cNvSpPr txBox="1">
            <a:spLocks noGrp="1"/>
          </p:cNvSpPr>
          <p:nvPr>
            <p:ph type="subTitle" idx="1"/>
          </p:nvPr>
        </p:nvSpPr>
        <p:spPr>
          <a:xfrm>
            <a:off x="939525" y="2054550"/>
            <a:ext cx="2916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79" name="Google Shape;79;p5"/>
          <p:cNvSpPr txBox="1">
            <a:spLocks noGrp="1"/>
          </p:cNvSpPr>
          <p:nvPr>
            <p:ph type="ctrTitle"/>
          </p:nvPr>
        </p:nvSpPr>
        <p:spPr>
          <a:xfrm>
            <a:off x="939525" y="516850"/>
            <a:ext cx="72903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TEXT 2">
  <p:cSld name="BIG_NUMBER_1_1_2">
    <p:spTree>
      <p:nvGrpSpPr>
        <p:cNvPr id="1" name="Shape 96"/>
        <p:cNvGrpSpPr/>
        <p:nvPr/>
      </p:nvGrpSpPr>
      <p:grpSpPr>
        <a:xfrm>
          <a:off x="0" y="0"/>
          <a:ext cx="0" cy="0"/>
          <a:chOff x="0" y="0"/>
          <a:chExt cx="0" cy="0"/>
        </a:xfrm>
      </p:grpSpPr>
      <p:grpSp>
        <p:nvGrpSpPr>
          <p:cNvPr id="97" name="Google Shape;97;p7"/>
          <p:cNvGrpSpPr/>
          <p:nvPr/>
        </p:nvGrpSpPr>
        <p:grpSpPr>
          <a:xfrm>
            <a:off x="-12452" y="310275"/>
            <a:ext cx="9180800" cy="4538300"/>
            <a:chOff x="-12452" y="310275"/>
            <a:chExt cx="9180800" cy="4538300"/>
          </a:xfrm>
        </p:grpSpPr>
        <p:cxnSp>
          <p:nvCxnSpPr>
            <p:cNvPr id="98" name="Google Shape;98;p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9" name="Google Shape;99;p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0" name="Google Shape;100;p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1" name="Google Shape;101;p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2" name="Google Shape;102;p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3" name="Google Shape;103;p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4" name="Google Shape;104;p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5" name="Google Shape;105;p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6" name="Google Shape;106;p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7" name="Google Shape;107;p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8" name="Google Shape;108;p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9" name="Google Shape;109;p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10" name="Google Shape;110;p7"/>
          <p:cNvSpPr txBox="1">
            <a:spLocks noGrp="1"/>
          </p:cNvSpPr>
          <p:nvPr>
            <p:ph type="ctrTitle"/>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
        <p:nvSpPr>
          <p:cNvPr id="111" name="Google Shape;111;p7"/>
          <p:cNvSpPr txBox="1">
            <a:spLocks noGrp="1"/>
          </p:cNvSpPr>
          <p:nvPr>
            <p:ph type="subTitle" idx="1"/>
          </p:nvPr>
        </p:nvSpPr>
        <p:spPr>
          <a:xfrm>
            <a:off x="3114000" y="2054550"/>
            <a:ext cx="2916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TITLE">
  <p:cSld name="BIG_NUMBER_1_1_2_3">
    <p:spTree>
      <p:nvGrpSpPr>
        <p:cNvPr id="1" name="Shape 112"/>
        <p:cNvGrpSpPr/>
        <p:nvPr/>
      </p:nvGrpSpPr>
      <p:grpSpPr>
        <a:xfrm>
          <a:off x="0" y="0"/>
          <a:ext cx="0" cy="0"/>
          <a:chOff x="0" y="0"/>
          <a:chExt cx="0" cy="0"/>
        </a:xfrm>
      </p:grpSpPr>
      <p:sp>
        <p:nvSpPr>
          <p:cNvPr id="113" name="Google Shape;113;p8"/>
          <p:cNvSpPr txBox="1">
            <a:spLocks noGrp="1"/>
          </p:cNvSpPr>
          <p:nvPr>
            <p:ph type="ctrTitle"/>
          </p:nvPr>
        </p:nvSpPr>
        <p:spPr>
          <a:xfrm>
            <a:off x="3108750" y="2205300"/>
            <a:ext cx="2926500" cy="73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FOUR COLUMNS" type="blank">
  <p:cSld name="BLANK">
    <p:spTree>
      <p:nvGrpSpPr>
        <p:cNvPr id="1" name="Shape 114"/>
        <p:cNvGrpSpPr/>
        <p:nvPr/>
      </p:nvGrpSpPr>
      <p:grpSpPr>
        <a:xfrm>
          <a:off x="0" y="0"/>
          <a:ext cx="0" cy="0"/>
          <a:chOff x="0" y="0"/>
          <a:chExt cx="0" cy="0"/>
        </a:xfrm>
      </p:grpSpPr>
      <p:grpSp>
        <p:nvGrpSpPr>
          <p:cNvPr id="115" name="Google Shape;115;p9"/>
          <p:cNvGrpSpPr/>
          <p:nvPr/>
        </p:nvGrpSpPr>
        <p:grpSpPr>
          <a:xfrm>
            <a:off x="-12452" y="310275"/>
            <a:ext cx="9180800" cy="4538300"/>
            <a:chOff x="-12452" y="310275"/>
            <a:chExt cx="9180800" cy="4538300"/>
          </a:xfrm>
        </p:grpSpPr>
        <p:cxnSp>
          <p:nvCxnSpPr>
            <p:cNvPr id="116" name="Google Shape;116;p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7" name="Google Shape;117;p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8" name="Google Shape;118;p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9" name="Google Shape;119;p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0" name="Google Shape;120;p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1" name="Google Shape;121;p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2" name="Google Shape;122;p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3" name="Google Shape;123;p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4" name="Google Shape;124;p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5" name="Google Shape;125;p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6" name="Google Shape;126;p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7" name="Google Shape;127;p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28" name="Google Shape;128;p9"/>
          <p:cNvSpPr txBox="1">
            <a:spLocks noGrp="1"/>
          </p:cNvSpPr>
          <p:nvPr>
            <p:ph type="subTitle" idx="1"/>
          </p:nvPr>
        </p:nvSpPr>
        <p:spPr>
          <a:xfrm>
            <a:off x="1141438" y="32635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29" name="Google Shape;129;p9"/>
          <p:cNvSpPr txBox="1">
            <a:spLocks noGrp="1"/>
          </p:cNvSpPr>
          <p:nvPr>
            <p:ph type="subTitle" idx="2"/>
          </p:nvPr>
        </p:nvSpPr>
        <p:spPr>
          <a:xfrm>
            <a:off x="2930463" y="32635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0" name="Google Shape;130;p9"/>
          <p:cNvSpPr txBox="1">
            <a:spLocks noGrp="1"/>
          </p:cNvSpPr>
          <p:nvPr>
            <p:ph type="subTitle" idx="3"/>
          </p:nvPr>
        </p:nvSpPr>
        <p:spPr>
          <a:xfrm>
            <a:off x="6508563" y="32635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1" name="Google Shape;131;p9"/>
          <p:cNvSpPr txBox="1">
            <a:spLocks noGrp="1"/>
          </p:cNvSpPr>
          <p:nvPr>
            <p:ph type="subTitle" idx="4"/>
          </p:nvPr>
        </p:nvSpPr>
        <p:spPr>
          <a:xfrm>
            <a:off x="4719513" y="32635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2" name="Google Shape;132;p9"/>
          <p:cNvSpPr txBox="1">
            <a:spLocks noGrp="1"/>
          </p:cNvSpPr>
          <p:nvPr>
            <p:ph type="ctrTitle"/>
          </p:nvPr>
        </p:nvSpPr>
        <p:spPr>
          <a:xfrm>
            <a:off x="1141450" y="256472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33" name="Google Shape;133;p9"/>
          <p:cNvSpPr txBox="1">
            <a:spLocks noGrp="1"/>
          </p:cNvSpPr>
          <p:nvPr>
            <p:ph type="ctrTitle" idx="5"/>
          </p:nvPr>
        </p:nvSpPr>
        <p:spPr>
          <a:xfrm>
            <a:off x="2930475" y="256472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34" name="Google Shape;134;p9"/>
          <p:cNvSpPr txBox="1">
            <a:spLocks noGrp="1"/>
          </p:cNvSpPr>
          <p:nvPr>
            <p:ph type="ctrTitle" idx="6"/>
          </p:nvPr>
        </p:nvSpPr>
        <p:spPr>
          <a:xfrm>
            <a:off x="4719525" y="256472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35" name="Google Shape;135;p9"/>
          <p:cNvSpPr txBox="1">
            <a:spLocks noGrp="1"/>
          </p:cNvSpPr>
          <p:nvPr>
            <p:ph type="ctrTitle" idx="7"/>
          </p:nvPr>
        </p:nvSpPr>
        <p:spPr>
          <a:xfrm>
            <a:off x="6508575" y="256472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36" name="Google Shape;136;p9"/>
          <p:cNvSpPr txBox="1">
            <a:spLocks noGrp="1"/>
          </p:cNvSpPr>
          <p:nvPr>
            <p:ph type="ctrTitle" idx="8"/>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THREE COLUMNS">
  <p:cSld name="BLANK_2">
    <p:spTree>
      <p:nvGrpSpPr>
        <p:cNvPr id="1" name="Shape 137"/>
        <p:cNvGrpSpPr/>
        <p:nvPr/>
      </p:nvGrpSpPr>
      <p:grpSpPr>
        <a:xfrm>
          <a:off x="0" y="0"/>
          <a:ext cx="0" cy="0"/>
          <a:chOff x="0" y="0"/>
          <a:chExt cx="0" cy="0"/>
        </a:xfrm>
      </p:grpSpPr>
      <p:grpSp>
        <p:nvGrpSpPr>
          <p:cNvPr id="138" name="Google Shape;138;p10"/>
          <p:cNvGrpSpPr/>
          <p:nvPr/>
        </p:nvGrpSpPr>
        <p:grpSpPr>
          <a:xfrm>
            <a:off x="-12452" y="310275"/>
            <a:ext cx="9180800" cy="4538300"/>
            <a:chOff x="-12452" y="310275"/>
            <a:chExt cx="9180800" cy="4538300"/>
          </a:xfrm>
        </p:grpSpPr>
        <p:cxnSp>
          <p:nvCxnSpPr>
            <p:cNvPr id="139" name="Google Shape;139;p10"/>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0" name="Google Shape;140;p10"/>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1" name="Google Shape;141;p10"/>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2" name="Google Shape;142;p10"/>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3" name="Google Shape;143;p10"/>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4" name="Google Shape;144;p10"/>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5" name="Google Shape;145;p10"/>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6" name="Google Shape;146;p10"/>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7" name="Google Shape;147;p10"/>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8" name="Google Shape;148;p10"/>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9" name="Google Shape;149;p10"/>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0" name="Google Shape;150;p10"/>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51" name="Google Shape;151;p10"/>
          <p:cNvSpPr txBox="1">
            <a:spLocks noGrp="1"/>
          </p:cNvSpPr>
          <p:nvPr>
            <p:ph type="subTitle" idx="1"/>
          </p:nvPr>
        </p:nvSpPr>
        <p:spPr>
          <a:xfrm>
            <a:off x="1248925" y="2857300"/>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2" name="Google Shape;152;p10"/>
          <p:cNvSpPr txBox="1">
            <a:spLocks noGrp="1"/>
          </p:cNvSpPr>
          <p:nvPr>
            <p:ph type="subTitle" idx="2"/>
          </p:nvPr>
        </p:nvSpPr>
        <p:spPr>
          <a:xfrm>
            <a:off x="3723750" y="2857300"/>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3" name="Google Shape;153;p10"/>
          <p:cNvSpPr txBox="1">
            <a:spLocks noGrp="1"/>
          </p:cNvSpPr>
          <p:nvPr>
            <p:ph type="subTitle" idx="3"/>
          </p:nvPr>
        </p:nvSpPr>
        <p:spPr>
          <a:xfrm>
            <a:off x="6198575" y="2857300"/>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4" name="Google Shape;154;p10"/>
          <p:cNvSpPr txBox="1">
            <a:spLocks noGrp="1"/>
          </p:cNvSpPr>
          <p:nvPr>
            <p:ph type="ctrTitle"/>
          </p:nvPr>
        </p:nvSpPr>
        <p:spPr>
          <a:xfrm>
            <a:off x="1350163" y="1774150"/>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5" name="Google Shape;155;p10"/>
          <p:cNvSpPr txBox="1">
            <a:spLocks noGrp="1"/>
          </p:cNvSpPr>
          <p:nvPr>
            <p:ph type="ctrTitle" idx="4"/>
          </p:nvPr>
        </p:nvSpPr>
        <p:spPr>
          <a:xfrm>
            <a:off x="3824988" y="1774150"/>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6" name="Google Shape;156;p10"/>
          <p:cNvSpPr txBox="1">
            <a:spLocks noGrp="1"/>
          </p:cNvSpPr>
          <p:nvPr>
            <p:ph type="ctrTitle" idx="5"/>
          </p:nvPr>
        </p:nvSpPr>
        <p:spPr>
          <a:xfrm>
            <a:off x="6299838" y="1774150"/>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7" name="Google Shape;157;p10"/>
          <p:cNvSpPr txBox="1">
            <a:spLocks noGrp="1"/>
          </p:cNvSpPr>
          <p:nvPr>
            <p:ph type="ctrTitle" idx="6"/>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SIX COLUMNS">
  <p:cSld name="BLANK_4">
    <p:spTree>
      <p:nvGrpSpPr>
        <p:cNvPr id="1" name="Shape 244"/>
        <p:cNvGrpSpPr/>
        <p:nvPr/>
      </p:nvGrpSpPr>
      <p:grpSpPr>
        <a:xfrm>
          <a:off x="0" y="0"/>
          <a:ext cx="0" cy="0"/>
          <a:chOff x="0" y="0"/>
          <a:chExt cx="0" cy="0"/>
        </a:xfrm>
      </p:grpSpPr>
      <p:grpSp>
        <p:nvGrpSpPr>
          <p:cNvPr id="245" name="Google Shape;245;p16"/>
          <p:cNvGrpSpPr/>
          <p:nvPr/>
        </p:nvGrpSpPr>
        <p:grpSpPr>
          <a:xfrm>
            <a:off x="-12452" y="310275"/>
            <a:ext cx="9180800" cy="4538300"/>
            <a:chOff x="-12452" y="310275"/>
            <a:chExt cx="9180800" cy="4538300"/>
          </a:xfrm>
        </p:grpSpPr>
        <p:cxnSp>
          <p:nvCxnSpPr>
            <p:cNvPr id="246" name="Google Shape;246;p1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7" name="Google Shape;247;p1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8" name="Google Shape;248;p1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9" name="Google Shape;249;p1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0" name="Google Shape;250;p1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1" name="Google Shape;251;p1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2" name="Google Shape;252;p1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3" name="Google Shape;253;p1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4" name="Google Shape;254;p1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5" name="Google Shape;255;p1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6" name="Google Shape;256;p1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7" name="Google Shape;257;p1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58" name="Google Shape;258;p16"/>
          <p:cNvSpPr txBox="1">
            <a:spLocks noGrp="1"/>
          </p:cNvSpPr>
          <p:nvPr>
            <p:ph type="subTitle" idx="1"/>
          </p:nvPr>
        </p:nvSpPr>
        <p:spPr>
          <a:xfrm>
            <a:off x="1481102" y="2133400"/>
            <a:ext cx="1689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59" name="Google Shape;259;p16"/>
          <p:cNvSpPr txBox="1">
            <a:spLocks noGrp="1"/>
          </p:cNvSpPr>
          <p:nvPr>
            <p:ph type="subTitle" idx="2"/>
          </p:nvPr>
        </p:nvSpPr>
        <p:spPr>
          <a:xfrm>
            <a:off x="3727341" y="2133400"/>
            <a:ext cx="1689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0" name="Google Shape;260;p16"/>
          <p:cNvSpPr txBox="1">
            <a:spLocks noGrp="1"/>
          </p:cNvSpPr>
          <p:nvPr>
            <p:ph type="subTitle" idx="3"/>
          </p:nvPr>
        </p:nvSpPr>
        <p:spPr>
          <a:xfrm>
            <a:off x="5973583" y="2133400"/>
            <a:ext cx="1689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1" name="Google Shape;261;p16"/>
          <p:cNvSpPr txBox="1">
            <a:spLocks noGrp="1"/>
          </p:cNvSpPr>
          <p:nvPr>
            <p:ph type="ctrTitle"/>
          </p:nvPr>
        </p:nvSpPr>
        <p:spPr>
          <a:xfrm>
            <a:off x="1413763" y="1324300"/>
            <a:ext cx="182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62" name="Google Shape;262;p16"/>
          <p:cNvSpPr txBox="1">
            <a:spLocks noGrp="1"/>
          </p:cNvSpPr>
          <p:nvPr>
            <p:ph type="ctrTitle" idx="4"/>
          </p:nvPr>
        </p:nvSpPr>
        <p:spPr>
          <a:xfrm>
            <a:off x="3660015" y="1324300"/>
            <a:ext cx="182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63" name="Google Shape;263;p16"/>
          <p:cNvSpPr txBox="1">
            <a:spLocks noGrp="1"/>
          </p:cNvSpPr>
          <p:nvPr>
            <p:ph type="ctrTitle" idx="5"/>
          </p:nvPr>
        </p:nvSpPr>
        <p:spPr>
          <a:xfrm>
            <a:off x="5906248" y="1324300"/>
            <a:ext cx="182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64" name="Google Shape;264;p16"/>
          <p:cNvSpPr txBox="1">
            <a:spLocks noGrp="1"/>
          </p:cNvSpPr>
          <p:nvPr>
            <p:ph type="subTitle" idx="6"/>
          </p:nvPr>
        </p:nvSpPr>
        <p:spPr>
          <a:xfrm>
            <a:off x="1481102" y="3743125"/>
            <a:ext cx="1689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5" name="Google Shape;265;p16"/>
          <p:cNvSpPr txBox="1">
            <a:spLocks noGrp="1"/>
          </p:cNvSpPr>
          <p:nvPr>
            <p:ph type="subTitle" idx="7"/>
          </p:nvPr>
        </p:nvSpPr>
        <p:spPr>
          <a:xfrm>
            <a:off x="3727341" y="3743125"/>
            <a:ext cx="1689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6" name="Google Shape;266;p16"/>
          <p:cNvSpPr txBox="1">
            <a:spLocks noGrp="1"/>
          </p:cNvSpPr>
          <p:nvPr>
            <p:ph type="subTitle" idx="8"/>
          </p:nvPr>
        </p:nvSpPr>
        <p:spPr>
          <a:xfrm>
            <a:off x="5973570" y="3743125"/>
            <a:ext cx="1689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7" name="Google Shape;267;p16"/>
          <p:cNvSpPr txBox="1">
            <a:spLocks noGrp="1"/>
          </p:cNvSpPr>
          <p:nvPr>
            <p:ph type="ctrTitle" idx="9"/>
          </p:nvPr>
        </p:nvSpPr>
        <p:spPr>
          <a:xfrm>
            <a:off x="1413750" y="2934025"/>
            <a:ext cx="182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68" name="Google Shape;268;p16"/>
          <p:cNvSpPr txBox="1">
            <a:spLocks noGrp="1"/>
          </p:cNvSpPr>
          <p:nvPr>
            <p:ph type="ctrTitle" idx="13"/>
          </p:nvPr>
        </p:nvSpPr>
        <p:spPr>
          <a:xfrm>
            <a:off x="3660003" y="2934025"/>
            <a:ext cx="182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69" name="Google Shape;269;p16"/>
          <p:cNvSpPr txBox="1">
            <a:spLocks noGrp="1"/>
          </p:cNvSpPr>
          <p:nvPr>
            <p:ph type="ctrTitle" idx="14"/>
          </p:nvPr>
        </p:nvSpPr>
        <p:spPr>
          <a:xfrm>
            <a:off x="5906236" y="2934025"/>
            <a:ext cx="182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70" name="Google Shape;270;p16"/>
          <p:cNvSpPr txBox="1">
            <a:spLocks noGrp="1"/>
          </p:cNvSpPr>
          <p:nvPr>
            <p:ph type="ctrTitle" idx="15"/>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305"/>
        <p:cNvGrpSpPr/>
        <p:nvPr/>
      </p:nvGrpSpPr>
      <p:grpSpPr>
        <a:xfrm>
          <a:off x="0" y="0"/>
          <a:ext cx="0" cy="0"/>
          <a:chOff x="0" y="0"/>
          <a:chExt cx="0" cy="0"/>
        </a:xfrm>
      </p:grpSpPr>
      <p:grpSp>
        <p:nvGrpSpPr>
          <p:cNvPr id="306" name="Google Shape;306;p19"/>
          <p:cNvGrpSpPr/>
          <p:nvPr/>
        </p:nvGrpSpPr>
        <p:grpSpPr>
          <a:xfrm>
            <a:off x="-12452" y="310275"/>
            <a:ext cx="9180800" cy="4538300"/>
            <a:chOff x="-12452" y="310275"/>
            <a:chExt cx="9180800" cy="4538300"/>
          </a:xfrm>
        </p:grpSpPr>
        <p:cxnSp>
          <p:nvCxnSpPr>
            <p:cNvPr id="307" name="Google Shape;307;p1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8" name="Google Shape;308;p1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9" name="Google Shape;309;p1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0" name="Google Shape;310;p1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1" name="Google Shape;311;p1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2" name="Google Shape;312;p1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3" name="Google Shape;313;p1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4" name="Google Shape;314;p1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5" name="Google Shape;315;p1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6" name="Google Shape;316;p1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7" name="Google Shape;317;p1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8" name="Google Shape;318;p1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54" r:id="rId5"/>
    <p:sldLayoutId id="2147483655" r:id="rId6"/>
    <p:sldLayoutId id="2147483656" r:id="rId7"/>
    <p:sldLayoutId id="2147483662" r:id="rId8"/>
    <p:sldLayoutId id="2147483665" r:id="rId9"/>
    <p:sldLayoutId id="214748366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bookwidgets.com/play/XTYCXN"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www.bookwidgets.com/play/STY7S5"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hyperlink" Target="https://www.bookwidgets.com/play/VTY9VV"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hyperlink" Target="https://www.bookwidgets.com/play/QUF8QQ"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www.bookwidgets.com/play/2T3T2W"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hyperlink" Target="https://youtu.be/U-PUb2e2etk"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www.bookwidgets.com/play/NT5FNY"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s://youtu.be/6hCX7jrK99I" TargetMode="External"/><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hyperlink" Target="https://www.bookwidgets.com/play/WT8XWV"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hyperlink" Target="https://www.bookwidgets.com/play/2T9C27"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www.thinglink.com/scene/1311684290190245891"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hyperlink" Target="https://www.bookwidgets.com/play/BT9PBA"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hyperlink" Target="https://www.bookwidgets.com/play/PT4MPR"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thinglink.com/scene/1311681786899595267"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hyperlink" Target="https://www.thinglink.com/scene/1311688832483065859"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s://www.bookwidgets.com/play/6UDT6B"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www.thinglink.com/scene/1311693235147505667"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hyperlink" Target="https://www.bookwidgets.com/play/WUDWWQ"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quizizz.com/join/quiz/5eb6ac1275f372001b280a14/start?referrer=5eb6abf5155f24001b039be5&amp;fbclid=IwAR3u98kJQralNH-LFVYze1cjTy05puLhv1QSZn751NIZzvyzU14E9aj0DTI" TargetMode="External"/><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hyperlink" Target="https://quizlet.com/_8e3xfs?x=1qqt&amp;i=2njems"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27"/>
        <p:cNvGrpSpPr/>
        <p:nvPr/>
      </p:nvGrpSpPr>
      <p:grpSpPr>
        <a:xfrm>
          <a:off x="0" y="0"/>
          <a:ext cx="0" cy="0"/>
          <a:chOff x="0" y="0"/>
          <a:chExt cx="0" cy="0"/>
        </a:xfrm>
      </p:grpSpPr>
      <p:sp>
        <p:nvSpPr>
          <p:cNvPr id="328" name="Google Shape;328;p23"/>
          <p:cNvSpPr txBox="1">
            <a:spLocks noGrp="1"/>
          </p:cNvSpPr>
          <p:nvPr>
            <p:ph type="ctrTitle"/>
          </p:nvPr>
        </p:nvSpPr>
        <p:spPr>
          <a:xfrm>
            <a:off x="311700" y="1108900"/>
            <a:ext cx="8520600" cy="1456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a:t>Uitscheidingsstelsel</a:t>
            </a:r>
            <a:endParaRPr sz="3000"/>
          </a:p>
        </p:txBody>
      </p:sp>
      <p:sp>
        <p:nvSpPr>
          <p:cNvPr id="329" name="Google Shape;329;p23"/>
          <p:cNvSpPr txBox="1">
            <a:spLocks noGrp="1"/>
          </p:cNvSpPr>
          <p:nvPr>
            <p:ph type="subTitle" idx="1"/>
          </p:nvPr>
        </p:nvSpPr>
        <p:spPr>
          <a:xfrm>
            <a:off x="311700" y="24498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Comfortaa Regular"/>
                <a:ea typeface="Comfortaa Regular"/>
                <a:cs typeface="Comfortaa Regular"/>
                <a:sym typeface="Comfortaa Regular"/>
              </a:rPr>
              <a:t>Mens, vogel en </a:t>
            </a:r>
            <a:r>
              <a:rPr lang="nl-BE" dirty="0">
                <a:latin typeface="Comfortaa Regular"/>
                <a:ea typeface="Comfortaa Regular"/>
                <a:cs typeface="Comfortaa Regular"/>
                <a:sym typeface="Comfortaa Regular"/>
              </a:rPr>
              <a:t>vis</a:t>
            </a:r>
            <a:endParaRPr dirty="0">
              <a:latin typeface="Comfortaa Regular"/>
              <a:ea typeface="Comfortaa Regular"/>
              <a:cs typeface="Comfortaa Regular"/>
              <a:sym typeface="Comfortaa Regular"/>
            </a:endParaRPr>
          </a:p>
        </p:txBody>
      </p:sp>
      <p:grpSp>
        <p:nvGrpSpPr>
          <p:cNvPr id="330" name="Google Shape;330;p23"/>
          <p:cNvGrpSpPr/>
          <p:nvPr/>
        </p:nvGrpSpPr>
        <p:grpSpPr>
          <a:xfrm>
            <a:off x="-75881" y="2283499"/>
            <a:ext cx="772313" cy="497910"/>
            <a:chOff x="-75881" y="2283499"/>
            <a:chExt cx="772313" cy="497910"/>
          </a:xfrm>
        </p:grpSpPr>
        <p:sp>
          <p:nvSpPr>
            <p:cNvPr id="331" name="Google Shape;331;p23"/>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3"/>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23"/>
          <p:cNvGrpSpPr/>
          <p:nvPr/>
        </p:nvGrpSpPr>
        <p:grpSpPr>
          <a:xfrm>
            <a:off x="5350141" y="100301"/>
            <a:ext cx="420904" cy="498241"/>
            <a:chOff x="5350141" y="100301"/>
            <a:chExt cx="420904" cy="498241"/>
          </a:xfrm>
        </p:grpSpPr>
        <p:sp>
          <p:nvSpPr>
            <p:cNvPr id="334" name="Google Shape;334;p23"/>
            <p:cNvSpPr/>
            <p:nvPr/>
          </p:nvSpPr>
          <p:spPr>
            <a:xfrm>
              <a:off x="5379886" y="136118"/>
              <a:ext cx="286978" cy="165098"/>
            </a:xfrm>
            <a:custGeom>
              <a:avLst/>
              <a:gdLst/>
              <a:ahLst/>
              <a:cxnLst/>
              <a:rect l="l" t="t" r="r" b="b"/>
              <a:pathLst>
                <a:path w="8672" h="4989" extrusionOk="0">
                  <a:moveTo>
                    <a:pt x="6242" y="1710"/>
                  </a:moveTo>
                  <a:lnTo>
                    <a:pt x="6242" y="1710"/>
                  </a:lnTo>
                  <a:cubicBezTo>
                    <a:pt x="6071" y="1796"/>
                    <a:pt x="5899" y="1880"/>
                    <a:pt x="5726" y="1960"/>
                  </a:cubicBezTo>
                  <a:cubicBezTo>
                    <a:pt x="5898" y="1877"/>
                    <a:pt x="6069" y="1793"/>
                    <a:pt x="6242" y="1710"/>
                  </a:cubicBezTo>
                  <a:close/>
                  <a:moveTo>
                    <a:pt x="7348" y="1"/>
                  </a:moveTo>
                  <a:cubicBezTo>
                    <a:pt x="7282" y="1"/>
                    <a:pt x="7214" y="8"/>
                    <a:pt x="7146" y="24"/>
                  </a:cubicBezTo>
                  <a:cubicBezTo>
                    <a:pt x="6725" y="119"/>
                    <a:pt x="6287" y="534"/>
                    <a:pt x="5902" y="742"/>
                  </a:cubicBezTo>
                  <a:cubicBezTo>
                    <a:pt x="5381" y="1024"/>
                    <a:pt x="4844" y="1271"/>
                    <a:pt x="4305" y="1514"/>
                  </a:cubicBezTo>
                  <a:cubicBezTo>
                    <a:pt x="3069" y="2075"/>
                    <a:pt x="1824" y="2611"/>
                    <a:pt x="526" y="3012"/>
                  </a:cubicBezTo>
                  <a:cubicBezTo>
                    <a:pt x="1" y="3175"/>
                    <a:pt x="70" y="3862"/>
                    <a:pt x="453" y="4038"/>
                  </a:cubicBezTo>
                  <a:cubicBezTo>
                    <a:pt x="468" y="4146"/>
                    <a:pt x="514" y="4245"/>
                    <a:pt x="586" y="4326"/>
                  </a:cubicBezTo>
                  <a:cubicBezTo>
                    <a:pt x="1035" y="4810"/>
                    <a:pt x="1514" y="4989"/>
                    <a:pt x="2003" y="4989"/>
                  </a:cubicBezTo>
                  <a:cubicBezTo>
                    <a:pt x="2531" y="4989"/>
                    <a:pt x="3071" y="4782"/>
                    <a:pt x="3603" y="4527"/>
                  </a:cubicBezTo>
                  <a:cubicBezTo>
                    <a:pt x="3613" y="4527"/>
                    <a:pt x="3623" y="4527"/>
                    <a:pt x="3633" y="4527"/>
                  </a:cubicBezTo>
                  <a:cubicBezTo>
                    <a:pt x="3664" y="4527"/>
                    <a:pt x="3695" y="4525"/>
                    <a:pt x="3726" y="4521"/>
                  </a:cubicBezTo>
                  <a:cubicBezTo>
                    <a:pt x="4923" y="4348"/>
                    <a:pt x="7363" y="3737"/>
                    <a:pt x="8147" y="2453"/>
                  </a:cubicBezTo>
                  <a:cubicBezTo>
                    <a:pt x="8342" y="2254"/>
                    <a:pt x="8478" y="2024"/>
                    <a:pt x="8530" y="1758"/>
                  </a:cubicBezTo>
                  <a:cubicBezTo>
                    <a:pt x="8671" y="1013"/>
                    <a:pt x="8114" y="1"/>
                    <a:pt x="734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3"/>
            <p:cNvSpPr/>
            <p:nvPr/>
          </p:nvSpPr>
          <p:spPr>
            <a:xfrm>
              <a:off x="5350141" y="100301"/>
              <a:ext cx="420904" cy="498241"/>
            </a:xfrm>
            <a:custGeom>
              <a:avLst/>
              <a:gdLst/>
              <a:ahLst/>
              <a:cxnLst/>
              <a:rect l="l" t="t" r="r" b="b"/>
              <a:pathLst>
                <a:path w="12719" h="15056" extrusionOk="0">
                  <a:moveTo>
                    <a:pt x="8495" y="811"/>
                  </a:moveTo>
                  <a:cubicBezTo>
                    <a:pt x="8825" y="1461"/>
                    <a:pt x="9135" y="2114"/>
                    <a:pt x="9430" y="2769"/>
                  </a:cubicBezTo>
                  <a:cubicBezTo>
                    <a:pt x="7200" y="4197"/>
                    <a:pt x="5258" y="5404"/>
                    <a:pt x="2592" y="5932"/>
                  </a:cubicBezTo>
                  <a:cubicBezTo>
                    <a:pt x="2590" y="5932"/>
                    <a:pt x="2589" y="5935"/>
                    <a:pt x="2587" y="5935"/>
                  </a:cubicBezTo>
                  <a:cubicBezTo>
                    <a:pt x="2146" y="5298"/>
                    <a:pt x="1667" y="4690"/>
                    <a:pt x="1149" y="4116"/>
                  </a:cubicBezTo>
                  <a:cubicBezTo>
                    <a:pt x="1151" y="4115"/>
                    <a:pt x="1153" y="4115"/>
                    <a:pt x="1155" y="4115"/>
                  </a:cubicBezTo>
                  <a:cubicBezTo>
                    <a:pt x="1157" y="4115"/>
                    <a:pt x="1159" y="4115"/>
                    <a:pt x="1161" y="4114"/>
                  </a:cubicBezTo>
                  <a:cubicBezTo>
                    <a:pt x="3738" y="3350"/>
                    <a:pt x="6202" y="2207"/>
                    <a:pt x="8495" y="811"/>
                  </a:cubicBezTo>
                  <a:close/>
                  <a:moveTo>
                    <a:pt x="10656" y="8126"/>
                  </a:moveTo>
                  <a:cubicBezTo>
                    <a:pt x="10936" y="8126"/>
                    <a:pt x="11222" y="8168"/>
                    <a:pt x="11510" y="8225"/>
                  </a:cubicBezTo>
                  <a:cubicBezTo>
                    <a:pt x="11668" y="8724"/>
                    <a:pt x="11821" y="9227"/>
                    <a:pt x="11967" y="9738"/>
                  </a:cubicBezTo>
                  <a:cubicBezTo>
                    <a:pt x="11990" y="9822"/>
                    <a:pt x="12043" y="9894"/>
                    <a:pt x="12117" y="9942"/>
                  </a:cubicBezTo>
                  <a:cubicBezTo>
                    <a:pt x="11912" y="10848"/>
                    <a:pt x="10993" y="11516"/>
                    <a:pt x="10156" y="11516"/>
                  </a:cubicBezTo>
                  <a:cubicBezTo>
                    <a:pt x="9586" y="11516"/>
                    <a:pt x="9055" y="11207"/>
                    <a:pt x="8812" y="10453"/>
                  </a:cubicBezTo>
                  <a:cubicBezTo>
                    <a:pt x="8600" y="9802"/>
                    <a:pt x="8862" y="9034"/>
                    <a:pt x="9366" y="8589"/>
                  </a:cubicBezTo>
                  <a:cubicBezTo>
                    <a:pt x="9763" y="8239"/>
                    <a:pt x="10201" y="8126"/>
                    <a:pt x="10656" y="8126"/>
                  </a:cubicBezTo>
                  <a:close/>
                  <a:moveTo>
                    <a:pt x="3445" y="11407"/>
                  </a:moveTo>
                  <a:cubicBezTo>
                    <a:pt x="3785" y="11407"/>
                    <a:pt x="4095" y="11506"/>
                    <a:pt x="4303" y="11734"/>
                  </a:cubicBezTo>
                  <a:cubicBezTo>
                    <a:pt x="4351" y="11789"/>
                    <a:pt x="4423" y="11821"/>
                    <a:pt x="4496" y="11821"/>
                  </a:cubicBezTo>
                  <a:cubicBezTo>
                    <a:pt x="4508" y="11821"/>
                    <a:pt x="4520" y="11820"/>
                    <a:pt x="4532" y="11818"/>
                  </a:cubicBezTo>
                  <a:cubicBezTo>
                    <a:pt x="4667" y="12274"/>
                    <a:pt x="4793" y="12739"/>
                    <a:pt x="4900" y="13212"/>
                  </a:cubicBezTo>
                  <a:cubicBezTo>
                    <a:pt x="4925" y="13322"/>
                    <a:pt x="5003" y="13394"/>
                    <a:pt x="5096" y="13434"/>
                  </a:cubicBezTo>
                  <a:cubicBezTo>
                    <a:pt x="4733" y="14057"/>
                    <a:pt x="4063" y="14389"/>
                    <a:pt x="3367" y="14389"/>
                  </a:cubicBezTo>
                  <a:cubicBezTo>
                    <a:pt x="2798" y="14389"/>
                    <a:pt x="2210" y="14167"/>
                    <a:pt x="1756" y="13703"/>
                  </a:cubicBezTo>
                  <a:cubicBezTo>
                    <a:pt x="687" y="12614"/>
                    <a:pt x="2255" y="11407"/>
                    <a:pt x="3445" y="11407"/>
                  </a:cubicBezTo>
                  <a:close/>
                  <a:moveTo>
                    <a:pt x="8464" y="1"/>
                  </a:moveTo>
                  <a:cubicBezTo>
                    <a:pt x="8337" y="1"/>
                    <a:pt x="8214" y="110"/>
                    <a:pt x="8230" y="252"/>
                  </a:cubicBezTo>
                  <a:cubicBezTo>
                    <a:pt x="8211" y="256"/>
                    <a:pt x="8194" y="262"/>
                    <a:pt x="8178" y="270"/>
                  </a:cubicBezTo>
                  <a:cubicBezTo>
                    <a:pt x="5883" y="1618"/>
                    <a:pt x="3520" y="2697"/>
                    <a:pt x="1028" y="3630"/>
                  </a:cubicBezTo>
                  <a:cubicBezTo>
                    <a:pt x="941" y="3661"/>
                    <a:pt x="877" y="3737"/>
                    <a:pt x="863" y="3829"/>
                  </a:cubicBezTo>
                  <a:cubicBezTo>
                    <a:pt x="840" y="3821"/>
                    <a:pt x="816" y="3817"/>
                    <a:pt x="792" y="3817"/>
                  </a:cubicBezTo>
                  <a:cubicBezTo>
                    <a:pt x="623" y="3817"/>
                    <a:pt x="450" y="4006"/>
                    <a:pt x="575" y="4171"/>
                  </a:cubicBezTo>
                  <a:cubicBezTo>
                    <a:pt x="2148" y="6261"/>
                    <a:pt x="3388" y="8455"/>
                    <a:pt x="4228" y="10868"/>
                  </a:cubicBezTo>
                  <a:cubicBezTo>
                    <a:pt x="3994" y="10751"/>
                    <a:pt x="3725" y="10698"/>
                    <a:pt x="3443" y="10698"/>
                  </a:cubicBezTo>
                  <a:cubicBezTo>
                    <a:pt x="1923" y="10698"/>
                    <a:pt x="0" y="12248"/>
                    <a:pt x="889" y="13752"/>
                  </a:cubicBezTo>
                  <a:cubicBezTo>
                    <a:pt x="1404" y="14626"/>
                    <a:pt x="2407" y="15056"/>
                    <a:pt x="3367" y="15056"/>
                  </a:cubicBezTo>
                  <a:cubicBezTo>
                    <a:pt x="4595" y="15056"/>
                    <a:pt x="5752" y="14351"/>
                    <a:pt x="5722" y="12968"/>
                  </a:cubicBezTo>
                  <a:cubicBezTo>
                    <a:pt x="5722" y="12958"/>
                    <a:pt x="5729" y="12947"/>
                    <a:pt x="5727" y="12936"/>
                  </a:cubicBezTo>
                  <a:cubicBezTo>
                    <a:pt x="5726" y="12930"/>
                    <a:pt x="5722" y="12924"/>
                    <a:pt x="5721" y="12918"/>
                  </a:cubicBezTo>
                  <a:cubicBezTo>
                    <a:pt x="5718" y="12807"/>
                    <a:pt x="5707" y="12697"/>
                    <a:pt x="5689" y="12588"/>
                  </a:cubicBezTo>
                  <a:cubicBezTo>
                    <a:pt x="5676" y="12503"/>
                    <a:pt x="5618" y="12470"/>
                    <a:pt x="5556" y="12470"/>
                  </a:cubicBezTo>
                  <a:cubicBezTo>
                    <a:pt x="5553" y="12470"/>
                    <a:pt x="5551" y="12470"/>
                    <a:pt x="5548" y="12471"/>
                  </a:cubicBezTo>
                  <a:cubicBezTo>
                    <a:pt x="5502" y="12380"/>
                    <a:pt x="5456" y="12290"/>
                    <a:pt x="5418" y="12202"/>
                  </a:cubicBezTo>
                  <a:cubicBezTo>
                    <a:pt x="5412" y="12189"/>
                    <a:pt x="5404" y="12178"/>
                    <a:pt x="5393" y="12167"/>
                  </a:cubicBezTo>
                  <a:cubicBezTo>
                    <a:pt x="5341" y="11965"/>
                    <a:pt x="5292" y="11763"/>
                    <a:pt x="5231" y="11562"/>
                  </a:cubicBezTo>
                  <a:cubicBezTo>
                    <a:pt x="5121" y="11178"/>
                    <a:pt x="4998" y="10796"/>
                    <a:pt x="4863" y="10420"/>
                  </a:cubicBezTo>
                  <a:cubicBezTo>
                    <a:pt x="4585" y="9636"/>
                    <a:pt x="4260" y="8868"/>
                    <a:pt x="3889" y="8124"/>
                  </a:cubicBezTo>
                  <a:cubicBezTo>
                    <a:pt x="3584" y="7523"/>
                    <a:pt x="3247" y="6940"/>
                    <a:pt x="2878" y="6376"/>
                  </a:cubicBezTo>
                  <a:cubicBezTo>
                    <a:pt x="5263" y="6042"/>
                    <a:pt x="7959" y="5097"/>
                    <a:pt x="9695" y="3367"/>
                  </a:cubicBezTo>
                  <a:cubicBezTo>
                    <a:pt x="10284" y="4718"/>
                    <a:pt x="10801" y="6090"/>
                    <a:pt x="11268" y="7494"/>
                  </a:cubicBezTo>
                  <a:cubicBezTo>
                    <a:pt x="11083" y="7447"/>
                    <a:pt x="10896" y="7425"/>
                    <a:pt x="10710" y="7425"/>
                  </a:cubicBezTo>
                  <a:cubicBezTo>
                    <a:pt x="8966" y="7425"/>
                    <a:pt x="7318" y="9384"/>
                    <a:pt x="8361" y="11120"/>
                  </a:cubicBezTo>
                  <a:cubicBezTo>
                    <a:pt x="8771" y="11798"/>
                    <a:pt x="9512" y="12210"/>
                    <a:pt x="10274" y="12210"/>
                  </a:cubicBezTo>
                  <a:cubicBezTo>
                    <a:pt x="10537" y="12210"/>
                    <a:pt x="10802" y="12161"/>
                    <a:pt x="11057" y="12057"/>
                  </a:cubicBezTo>
                  <a:cubicBezTo>
                    <a:pt x="11947" y="11694"/>
                    <a:pt x="12719" y="10766"/>
                    <a:pt x="12642" y="9789"/>
                  </a:cubicBezTo>
                  <a:cubicBezTo>
                    <a:pt x="12682" y="9712"/>
                    <a:pt x="12693" y="9625"/>
                    <a:pt x="12674" y="9542"/>
                  </a:cubicBezTo>
                  <a:cubicBezTo>
                    <a:pt x="11948" y="6206"/>
                    <a:pt x="10541" y="2950"/>
                    <a:pt x="8654" y="109"/>
                  </a:cubicBezTo>
                  <a:cubicBezTo>
                    <a:pt x="8603" y="33"/>
                    <a:pt x="8533" y="1"/>
                    <a:pt x="846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23"/>
          <p:cNvGrpSpPr/>
          <p:nvPr/>
        </p:nvGrpSpPr>
        <p:grpSpPr>
          <a:xfrm>
            <a:off x="7281641" y="1136546"/>
            <a:ext cx="892968" cy="986057"/>
            <a:chOff x="7281641" y="1136546"/>
            <a:chExt cx="892968" cy="986057"/>
          </a:xfrm>
        </p:grpSpPr>
        <p:sp>
          <p:nvSpPr>
            <p:cNvPr id="337" name="Google Shape;337;p23"/>
            <p:cNvSpPr/>
            <p:nvPr/>
          </p:nvSpPr>
          <p:spPr>
            <a:xfrm>
              <a:off x="7310663" y="1269842"/>
              <a:ext cx="643583" cy="541095"/>
            </a:xfrm>
            <a:custGeom>
              <a:avLst/>
              <a:gdLst/>
              <a:ahLst/>
              <a:cxnLst/>
              <a:rect l="l" t="t" r="r" b="b"/>
              <a:pathLst>
                <a:path w="19448" h="16351" extrusionOk="0">
                  <a:moveTo>
                    <a:pt x="8254" y="0"/>
                  </a:moveTo>
                  <a:cubicBezTo>
                    <a:pt x="8167" y="0"/>
                    <a:pt x="8077" y="4"/>
                    <a:pt x="7985" y="12"/>
                  </a:cubicBezTo>
                  <a:cubicBezTo>
                    <a:pt x="5271" y="252"/>
                    <a:pt x="3154" y="1864"/>
                    <a:pt x="1601" y="4058"/>
                  </a:cubicBezTo>
                  <a:cubicBezTo>
                    <a:pt x="1" y="6318"/>
                    <a:pt x="157" y="9119"/>
                    <a:pt x="1347" y="11537"/>
                  </a:cubicBezTo>
                  <a:cubicBezTo>
                    <a:pt x="2874" y="14639"/>
                    <a:pt x="6023" y="16351"/>
                    <a:pt x="9233" y="16351"/>
                  </a:cubicBezTo>
                  <a:cubicBezTo>
                    <a:pt x="10273" y="16351"/>
                    <a:pt x="11320" y="16171"/>
                    <a:pt x="12319" y="15801"/>
                  </a:cubicBezTo>
                  <a:cubicBezTo>
                    <a:pt x="12398" y="15809"/>
                    <a:pt x="12476" y="15813"/>
                    <a:pt x="12555" y="15813"/>
                  </a:cubicBezTo>
                  <a:cubicBezTo>
                    <a:pt x="12803" y="15813"/>
                    <a:pt x="13050" y="15775"/>
                    <a:pt x="13287" y="15700"/>
                  </a:cubicBezTo>
                  <a:cubicBezTo>
                    <a:pt x="18796" y="13998"/>
                    <a:pt x="19447" y="6073"/>
                    <a:pt x="15450" y="2524"/>
                  </a:cubicBezTo>
                  <a:cubicBezTo>
                    <a:pt x="14033" y="1266"/>
                    <a:pt x="11742" y="96"/>
                    <a:pt x="9672" y="96"/>
                  </a:cubicBezTo>
                  <a:cubicBezTo>
                    <a:pt x="9470" y="96"/>
                    <a:pt x="9270" y="107"/>
                    <a:pt x="9074" y="130"/>
                  </a:cubicBezTo>
                  <a:cubicBezTo>
                    <a:pt x="8830" y="47"/>
                    <a:pt x="8557" y="0"/>
                    <a:pt x="8254"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3"/>
            <p:cNvSpPr/>
            <p:nvPr/>
          </p:nvSpPr>
          <p:spPr>
            <a:xfrm>
              <a:off x="7305997" y="1358960"/>
              <a:ext cx="373581" cy="455948"/>
            </a:xfrm>
            <a:custGeom>
              <a:avLst/>
              <a:gdLst/>
              <a:ahLst/>
              <a:cxnLst/>
              <a:rect l="l" t="t" r="r" b="b"/>
              <a:pathLst>
                <a:path w="11289" h="13778" extrusionOk="0">
                  <a:moveTo>
                    <a:pt x="3561" y="0"/>
                  </a:moveTo>
                  <a:cubicBezTo>
                    <a:pt x="3365" y="0"/>
                    <a:pt x="3146" y="69"/>
                    <a:pt x="2900" y="221"/>
                  </a:cubicBezTo>
                  <a:cubicBezTo>
                    <a:pt x="2784" y="238"/>
                    <a:pt x="2678" y="293"/>
                    <a:pt x="2598" y="379"/>
                  </a:cubicBezTo>
                  <a:cubicBezTo>
                    <a:pt x="1699" y="1295"/>
                    <a:pt x="1" y="3850"/>
                    <a:pt x="450" y="5516"/>
                  </a:cubicBezTo>
                  <a:cubicBezTo>
                    <a:pt x="280" y="7058"/>
                    <a:pt x="722" y="8394"/>
                    <a:pt x="1852" y="9506"/>
                  </a:cubicBezTo>
                  <a:cubicBezTo>
                    <a:pt x="2012" y="10077"/>
                    <a:pt x="2258" y="10622"/>
                    <a:pt x="2603" y="11171"/>
                  </a:cubicBezTo>
                  <a:cubicBezTo>
                    <a:pt x="2692" y="11319"/>
                    <a:pt x="2846" y="11414"/>
                    <a:pt x="3020" y="11425"/>
                  </a:cubicBezTo>
                  <a:cubicBezTo>
                    <a:pt x="3252" y="11698"/>
                    <a:pt x="3536" y="11907"/>
                    <a:pt x="3882" y="12016"/>
                  </a:cubicBezTo>
                  <a:cubicBezTo>
                    <a:pt x="4029" y="12062"/>
                    <a:pt x="4181" y="12086"/>
                    <a:pt x="4334" y="12086"/>
                  </a:cubicBezTo>
                  <a:cubicBezTo>
                    <a:pt x="4348" y="12086"/>
                    <a:pt x="4362" y="12085"/>
                    <a:pt x="4377" y="12085"/>
                  </a:cubicBezTo>
                  <a:cubicBezTo>
                    <a:pt x="4395" y="12310"/>
                    <a:pt x="4545" y="12505"/>
                    <a:pt x="4759" y="12580"/>
                  </a:cubicBezTo>
                  <a:cubicBezTo>
                    <a:pt x="6675" y="13274"/>
                    <a:pt x="8611" y="13660"/>
                    <a:pt x="10644" y="13776"/>
                  </a:cubicBezTo>
                  <a:cubicBezTo>
                    <a:pt x="10656" y="13777"/>
                    <a:pt x="10668" y="13777"/>
                    <a:pt x="10680" y="13777"/>
                  </a:cubicBezTo>
                  <a:cubicBezTo>
                    <a:pt x="11168" y="13777"/>
                    <a:pt x="11288" y="13180"/>
                    <a:pt x="11027" y="12854"/>
                  </a:cubicBezTo>
                  <a:cubicBezTo>
                    <a:pt x="10095" y="11685"/>
                    <a:pt x="9031" y="10460"/>
                    <a:pt x="7463" y="10235"/>
                  </a:cubicBezTo>
                  <a:cubicBezTo>
                    <a:pt x="7344" y="10218"/>
                    <a:pt x="7232" y="10210"/>
                    <a:pt x="7124" y="10210"/>
                  </a:cubicBezTo>
                  <a:cubicBezTo>
                    <a:pt x="6694" y="10210"/>
                    <a:pt x="6323" y="10328"/>
                    <a:pt x="5879" y="10434"/>
                  </a:cubicBezTo>
                  <a:cubicBezTo>
                    <a:pt x="5468" y="10532"/>
                    <a:pt x="4823" y="10753"/>
                    <a:pt x="4304" y="10753"/>
                  </a:cubicBezTo>
                  <a:cubicBezTo>
                    <a:pt x="4134" y="10753"/>
                    <a:pt x="3977" y="10730"/>
                    <a:pt x="3847" y="10670"/>
                  </a:cubicBezTo>
                  <a:cubicBezTo>
                    <a:pt x="3759" y="10630"/>
                    <a:pt x="3681" y="10552"/>
                    <a:pt x="3612" y="10452"/>
                  </a:cubicBezTo>
                  <a:cubicBezTo>
                    <a:pt x="3592" y="9768"/>
                    <a:pt x="3465" y="9154"/>
                    <a:pt x="3225" y="8524"/>
                  </a:cubicBezTo>
                  <a:cubicBezTo>
                    <a:pt x="3674" y="7806"/>
                    <a:pt x="4303" y="6850"/>
                    <a:pt x="4242" y="6158"/>
                  </a:cubicBezTo>
                  <a:cubicBezTo>
                    <a:pt x="4778" y="5655"/>
                    <a:pt x="5138" y="4962"/>
                    <a:pt x="5147" y="4236"/>
                  </a:cubicBezTo>
                  <a:cubicBezTo>
                    <a:pt x="5159" y="3376"/>
                    <a:pt x="4942" y="0"/>
                    <a:pt x="3561"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3"/>
            <p:cNvSpPr/>
            <p:nvPr/>
          </p:nvSpPr>
          <p:spPr>
            <a:xfrm>
              <a:off x="7675144" y="1298997"/>
              <a:ext cx="242403" cy="384568"/>
            </a:xfrm>
            <a:custGeom>
              <a:avLst/>
              <a:gdLst/>
              <a:ahLst/>
              <a:cxnLst/>
              <a:rect l="l" t="t" r="r" b="b"/>
              <a:pathLst>
                <a:path w="7325" h="11621" extrusionOk="0">
                  <a:moveTo>
                    <a:pt x="1841" y="1"/>
                  </a:moveTo>
                  <a:cubicBezTo>
                    <a:pt x="1795" y="1"/>
                    <a:pt x="1747" y="7"/>
                    <a:pt x="1696" y="19"/>
                  </a:cubicBezTo>
                  <a:cubicBezTo>
                    <a:pt x="1071" y="179"/>
                    <a:pt x="693" y="402"/>
                    <a:pt x="256" y="874"/>
                  </a:cubicBezTo>
                  <a:cubicBezTo>
                    <a:pt x="0" y="1151"/>
                    <a:pt x="74" y="1698"/>
                    <a:pt x="495" y="1778"/>
                  </a:cubicBezTo>
                  <a:cubicBezTo>
                    <a:pt x="2285" y="2118"/>
                    <a:pt x="1227" y="3972"/>
                    <a:pt x="1100" y="5205"/>
                  </a:cubicBezTo>
                  <a:cubicBezTo>
                    <a:pt x="1005" y="6121"/>
                    <a:pt x="1642" y="6467"/>
                    <a:pt x="1690" y="7271"/>
                  </a:cubicBezTo>
                  <a:cubicBezTo>
                    <a:pt x="1705" y="7547"/>
                    <a:pt x="1935" y="7820"/>
                    <a:pt x="2218" y="7820"/>
                  </a:cubicBezTo>
                  <a:cubicBezTo>
                    <a:pt x="2269" y="7820"/>
                    <a:pt x="2321" y="7811"/>
                    <a:pt x="2374" y="7792"/>
                  </a:cubicBezTo>
                  <a:cubicBezTo>
                    <a:pt x="2797" y="7644"/>
                    <a:pt x="3054" y="7513"/>
                    <a:pt x="3315" y="7129"/>
                  </a:cubicBezTo>
                  <a:cubicBezTo>
                    <a:pt x="3420" y="6973"/>
                    <a:pt x="3615" y="6103"/>
                    <a:pt x="3658" y="6048"/>
                  </a:cubicBezTo>
                  <a:cubicBezTo>
                    <a:pt x="3824" y="5842"/>
                    <a:pt x="3935" y="5769"/>
                    <a:pt x="4032" y="5769"/>
                  </a:cubicBezTo>
                  <a:cubicBezTo>
                    <a:pt x="4183" y="5769"/>
                    <a:pt x="4298" y="5949"/>
                    <a:pt x="4529" y="6083"/>
                  </a:cubicBezTo>
                  <a:cubicBezTo>
                    <a:pt x="6601" y="7279"/>
                    <a:pt x="3595" y="8344"/>
                    <a:pt x="3725" y="9789"/>
                  </a:cubicBezTo>
                  <a:cubicBezTo>
                    <a:pt x="3791" y="10523"/>
                    <a:pt x="4534" y="11129"/>
                    <a:pt x="5269" y="11255"/>
                  </a:cubicBezTo>
                  <a:cubicBezTo>
                    <a:pt x="5337" y="11504"/>
                    <a:pt x="5566" y="11621"/>
                    <a:pt x="5794" y="11621"/>
                  </a:cubicBezTo>
                  <a:cubicBezTo>
                    <a:pt x="6080" y="11621"/>
                    <a:pt x="6365" y="11436"/>
                    <a:pt x="6327" y="11096"/>
                  </a:cubicBezTo>
                  <a:cubicBezTo>
                    <a:pt x="6324" y="11067"/>
                    <a:pt x="6318" y="11027"/>
                    <a:pt x="6310" y="10981"/>
                  </a:cubicBezTo>
                  <a:cubicBezTo>
                    <a:pt x="6701" y="10584"/>
                    <a:pt x="6758" y="9857"/>
                    <a:pt x="6762" y="9220"/>
                  </a:cubicBezTo>
                  <a:cubicBezTo>
                    <a:pt x="6886" y="9134"/>
                    <a:pt x="6978" y="8994"/>
                    <a:pt x="6997" y="8798"/>
                  </a:cubicBezTo>
                  <a:cubicBezTo>
                    <a:pt x="7324" y="5299"/>
                    <a:pt x="5473" y="1957"/>
                    <a:pt x="2334" y="376"/>
                  </a:cubicBezTo>
                  <a:cubicBezTo>
                    <a:pt x="2264" y="171"/>
                    <a:pt x="2088" y="1"/>
                    <a:pt x="1841"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3"/>
            <p:cNvSpPr/>
            <p:nvPr/>
          </p:nvSpPr>
          <p:spPr>
            <a:xfrm>
              <a:off x="7281641" y="1136546"/>
              <a:ext cx="892968" cy="986057"/>
            </a:xfrm>
            <a:custGeom>
              <a:avLst/>
              <a:gdLst/>
              <a:ahLst/>
              <a:cxnLst/>
              <a:rect l="l" t="t" r="r" b="b"/>
              <a:pathLst>
                <a:path w="26984" h="29797" extrusionOk="0">
                  <a:moveTo>
                    <a:pt x="9510" y="2753"/>
                  </a:moveTo>
                  <a:cubicBezTo>
                    <a:pt x="9651" y="3103"/>
                    <a:pt x="9779" y="3490"/>
                    <a:pt x="9946" y="3841"/>
                  </a:cubicBezTo>
                  <a:cubicBezTo>
                    <a:pt x="9767" y="3833"/>
                    <a:pt x="9587" y="3826"/>
                    <a:pt x="9407" y="3826"/>
                  </a:cubicBezTo>
                  <a:cubicBezTo>
                    <a:pt x="9374" y="3826"/>
                    <a:pt x="9342" y="3827"/>
                    <a:pt x="9309" y="3827"/>
                  </a:cubicBezTo>
                  <a:cubicBezTo>
                    <a:pt x="9124" y="3481"/>
                    <a:pt x="8874" y="3153"/>
                    <a:pt x="8649" y="2839"/>
                  </a:cubicBezTo>
                  <a:cubicBezTo>
                    <a:pt x="8935" y="2799"/>
                    <a:pt x="9223" y="2772"/>
                    <a:pt x="9510" y="2753"/>
                  </a:cubicBezTo>
                  <a:close/>
                  <a:moveTo>
                    <a:pt x="8839" y="4397"/>
                  </a:moveTo>
                  <a:cubicBezTo>
                    <a:pt x="8936" y="4397"/>
                    <a:pt x="9033" y="4398"/>
                    <a:pt x="9130" y="4400"/>
                  </a:cubicBezTo>
                  <a:cubicBezTo>
                    <a:pt x="9167" y="4430"/>
                    <a:pt x="9210" y="4444"/>
                    <a:pt x="9254" y="4444"/>
                  </a:cubicBezTo>
                  <a:cubicBezTo>
                    <a:pt x="9296" y="4444"/>
                    <a:pt x="9338" y="4431"/>
                    <a:pt x="9375" y="4409"/>
                  </a:cubicBezTo>
                  <a:cubicBezTo>
                    <a:pt x="12895" y="4544"/>
                    <a:pt x="16298" y="6054"/>
                    <a:pt x="17998" y="9391"/>
                  </a:cubicBezTo>
                  <a:cubicBezTo>
                    <a:pt x="19284" y="11920"/>
                    <a:pt x="19013" y="14490"/>
                    <a:pt x="17727" y="16492"/>
                  </a:cubicBezTo>
                  <a:cubicBezTo>
                    <a:pt x="17514" y="16087"/>
                    <a:pt x="17203" y="15905"/>
                    <a:pt x="16783" y="15726"/>
                  </a:cubicBezTo>
                  <a:cubicBezTo>
                    <a:pt x="16103" y="15440"/>
                    <a:pt x="14958" y="15283"/>
                    <a:pt x="15956" y="13910"/>
                  </a:cubicBezTo>
                  <a:cubicBezTo>
                    <a:pt x="16171" y="13614"/>
                    <a:pt x="16613" y="13403"/>
                    <a:pt x="16901" y="13170"/>
                  </a:cubicBezTo>
                  <a:cubicBezTo>
                    <a:pt x="17374" y="12787"/>
                    <a:pt x="18358" y="11631"/>
                    <a:pt x="17404" y="11197"/>
                  </a:cubicBezTo>
                  <a:cubicBezTo>
                    <a:pt x="17400" y="11196"/>
                    <a:pt x="17399" y="11196"/>
                    <a:pt x="17396" y="11194"/>
                  </a:cubicBezTo>
                  <a:cubicBezTo>
                    <a:pt x="17400" y="11189"/>
                    <a:pt x="17408" y="11186"/>
                    <a:pt x="17413" y="11180"/>
                  </a:cubicBezTo>
                  <a:cubicBezTo>
                    <a:pt x="17536" y="11040"/>
                    <a:pt x="17422" y="10873"/>
                    <a:pt x="17279" y="10873"/>
                  </a:cubicBezTo>
                  <a:cubicBezTo>
                    <a:pt x="17237" y="10873"/>
                    <a:pt x="17194" y="10887"/>
                    <a:pt x="17152" y="10920"/>
                  </a:cubicBezTo>
                  <a:cubicBezTo>
                    <a:pt x="17076" y="10981"/>
                    <a:pt x="17014" y="11007"/>
                    <a:pt x="16962" y="11007"/>
                  </a:cubicBezTo>
                  <a:cubicBezTo>
                    <a:pt x="16743" y="11007"/>
                    <a:pt x="16715" y="10552"/>
                    <a:pt x="16642" y="10388"/>
                  </a:cubicBezTo>
                  <a:cubicBezTo>
                    <a:pt x="16595" y="10275"/>
                    <a:pt x="16512" y="10180"/>
                    <a:pt x="16408" y="10117"/>
                  </a:cubicBezTo>
                  <a:cubicBezTo>
                    <a:pt x="16319" y="10067"/>
                    <a:pt x="16219" y="10045"/>
                    <a:pt x="16119" y="10045"/>
                  </a:cubicBezTo>
                  <a:cubicBezTo>
                    <a:pt x="15956" y="10045"/>
                    <a:pt x="15790" y="10102"/>
                    <a:pt x="15658" y="10186"/>
                  </a:cubicBezTo>
                  <a:cubicBezTo>
                    <a:pt x="15380" y="10362"/>
                    <a:pt x="15265" y="10653"/>
                    <a:pt x="15250" y="10972"/>
                  </a:cubicBezTo>
                  <a:cubicBezTo>
                    <a:pt x="15227" y="11407"/>
                    <a:pt x="15566" y="12315"/>
                    <a:pt x="14985" y="12537"/>
                  </a:cubicBezTo>
                  <a:cubicBezTo>
                    <a:pt x="14941" y="12553"/>
                    <a:pt x="14906" y="12586"/>
                    <a:pt x="14889" y="12629"/>
                  </a:cubicBezTo>
                  <a:cubicBezTo>
                    <a:pt x="14765" y="12663"/>
                    <a:pt x="14650" y="12679"/>
                    <a:pt x="14544" y="12679"/>
                  </a:cubicBezTo>
                  <a:cubicBezTo>
                    <a:pt x="13417" y="12679"/>
                    <a:pt x="13203" y="10911"/>
                    <a:pt x="13129" y="10044"/>
                  </a:cubicBezTo>
                  <a:cubicBezTo>
                    <a:pt x="13043" y="9031"/>
                    <a:pt x="13167" y="8048"/>
                    <a:pt x="14183" y="7547"/>
                  </a:cubicBezTo>
                  <a:cubicBezTo>
                    <a:pt x="14274" y="7503"/>
                    <a:pt x="14281" y="7402"/>
                    <a:pt x="14242" y="7325"/>
                  </a:cubicBezTo>
                  <a:cubicBezTo>
                    <a:pt x="14288" y="7275"/>
                    <a:pt x="14305" y="7201"/>
                    <a:pt x="14259" y="7119"/>
                  </a:cubicBezTo>
                  <a:cubicBezTo>
                    <a:pt x="14031" y="6710"/>
                    <a:pt x="13572" y="6496"/>
                    <a:pt x="13114" y="6496"/>
                  </a:cubicBezTo>
                  <a:cubicBezTo>
                    <a:pt x="13009" y="6496"/>
                    <a:pt x="12903" y="6507"/>
                    <a:pt x="12801" y="6530"/>
                  </a:cubicBezTo>
                  <a:cubicBezTo>
                    <a:pt x="12655" y="6564"/>
                    <a:pt x="12470" y="6661"/>
                    <a:pt x="12311" y="6661"/>
                  </a:cubicBezTo>
                  <a:cubicBezTo>
                    <a:pt x="12249" y="6661"/>
                    <a:pt x="12191" y="6647"/>
                    <a:pt x="12141" y="6608"/>
                  </a:cubicBezTo>
                  <a:cubicBezTo>
                    <a:pt x="12006" y="6506"/>
                    <a:pt x="12006" y="6276"/>
                    <a:pt x="12054" y="6134"/>
                  </a:cubicBezTo>
                  <a:cubicBezTo>
                    <a:pt x="12178" y="5755"/>
                    <a:pt x="12653" y="5587"/>
                    <a:pt x="12965" y="5400"/>
                  </a:cubicBezTo>
                  <a:cubicBezTo>
                    <a:pt x="13127" y="5303"/>
                    <a:pt x="13041" y="5066"/>
                    <a:pt x="12871" y="5066"/>
                  </a:cubicBezTo>
                  <a:cubicBezTo>
                    <a:pt x="12857" y="5066"/>
                    <a:pt x="12842" y="5067"/>
                    <a:pt x="12827" y="5071"/>
                  </a:cubicBezTo>
                  <a:cubicBezTo>
                    <a:pt x="12097" y="5247"/>
                    <a:pt x="11230" y="5847"/>
                    <a:pt x="11588" y="6708"/>
                  </a:cubicBezTo>
                  <a:cubicBezTo>
                    <a:pt x="11712" y="7007"/>
                    <a:pt x="11970" y="7194"/>
                    <a:pt x="12284" y="7194"/>
                  </a:cubicBezTo>
                  <a:cubicBezTo>
                    <a:pt x="12315" y="7194"/>
                    <a:pt x="12346" y="7193"/>
                    <a:pt x="12378" y="7189"/>
                  </a:cubicBezTo>
                  <a:cubicBezTo>
                    <a:pt x="12653" y="7157"/>
                    <a:pt x="12882" y="6990"/>
                    <a:pt x="13164" y="6990"/>
                  </a:cubicBezTo>
                  <a:cubicBezTo>
                    <a:pt x="13447" y="6991"/>
                    <a:pt x="13683" y="7126"/>
                    <a:pt x="13899" y="7296"/>
                  </a:cubicBezTo>
                  <a:cubicBezTo>
                    <a:pt x="11809" y="8190"/>
                    <a:pt x="12412" y="13071"/>
                    <a:pt x="14510" y="13071"/>
                  </a:cubicBezTo>
                  <a:cubicBezTo>
                    <a:pt x="14688" y="13071"/>
                    <a:pt x="14878" y="13036"/>
                    <a:pt x="15077" y="12960"/>
                  </a:cubicBezTo>
                  <a:cubicBezTo>
                    <a:pt x="15151" y="12934"/>
                    <a:pt x="15200" y="12863"/>
                    <a:pt x="15200" y="12785"/>
                  </a:cubicBezTo>
                  <a:cubicBezTo>
                    <a:pt x="15448" y="12675"/>
                    <a:pt x="15612" y="12459"/>
                    <a:pt x="15690" y="12183"/>
                  </a:cubicBezTo>
                  <a:cubicBezTo>
                    <a:pt x="15811" y="11753"/>
                    <a:pt x="15468" y="10791"/>
                    <a:pt x="15938" y="10565"/>
                  </a:cubicBezTo>
                  <a:cubicBezTo>
                    <a:pt x="15995" y="10537"/>
                    <a:pt x="16042" y="10525"/>
                    <a:pt x="16081" y="10525"/>
                  </a:cubicBezTo>
                  <a:cubicBezTo>
                    <a:pt x="16276" y="10525"/>
                    <a:pt x="16260" y="10831"/>
                    <a:pt x="16333" y="11001"/>
                  </a:cubicBezTo>
                  <a:cubicBezTo>
                    <a:pt x="16391" y="11142"/>
                    <a:pt x="16498" y="11257"/>
                    <a:pt x="16636" y="11324"/>
                  </a:cubicBezTo>
                  <a:cubicBezTo>
                    <a:pt x="16726" y="11368"/>
                    <a:pt x="16824" y="11390"/>
                    <a:pt x="16922" y="11390"/>
                  </a:cubicBezTo>
                  <a:cubicBezTo>
                    <a:pt x="17004" y="11390"/>
                    <a:pt x="17087" y="11374"/>
                    <a:pt x="17166" y="11343"/>
                  </a:cubicBezTo>
                  <a:cubicBezTo>
                    <a:pt x="17166" y="11396"/>
                    <a:pt x="17195" y="11445"/>
                    <a:pt x="17241" y="11473"/>
                  </a:cubicBezTo>
                  <a:cubicBezTo>
                    <a:pt x="18044" y="11994"/>
                    <a:pt x="15910" y="13308"/>
                    <a:pt x="15639" y="13596"/>
                  </a:cubicBezTo>
                  <a:cubicBezTo>
                    <a:pt x="15321" y="13934"/>
                    <a:pt x="15022" y="14380"/>
                    <a:pt x="15082" y="14870"/>
                  </a:cubicBezTo>
                  <a:cubicBezTo>
                    <a:pt x="15235" y="16117"/>
                    <a:pt x="16871" y="15787"/>
                    <a:pt x="17359" y="16723"/>
                  </a:cubicBezTo>
                  <a:cubicBezTo>
                    <a:pt x="17385" y="16778"/>
                    <a:pt x="17436" y="16817"/>
                    <a:pt x="17497" y="16827"/>
                  </a:cubicBezTo>
                  <a:cubicBezTo>
                    <a:pt x="16399" y="18348"/>
                    <a:pt x="14691" y="19498"/>
                    <a:pt x="12633" y="19976"/>
                  </a:cubicBezTo>
                  <a:cubicBezTo>
                    <a:pt x="12619" y="19967"/>
                    <a:pt x="12604" y="19959"/>
                    <a:pt x="12587" y="19953"/>
                  </a:cubicBezTo>
                  <a:cubicBezTo>
                    <a:pt x="11973" y="19794"/>
                    <a:pt x="11807" y="18867"/>
                    <a:pt x="11368" y="18461"/>
                  </a:cubicBezTo>
                  <a:cubicBezTo>
                    <a:pt x="10900" y="18033"/>
                    <a:pt x="10272" y="17766"/>
                    <a:pt x="9776" y="17360"/>
                  </a:cubicBezTo>
                  <a:cubicBezTo>
                    <a:pt x="9231" y="16912"/>
                    <a:pt x="8656" y="16482"/>
                    <a:pt x="8004" y="16482"/>
                  </a:cubicBezTo>
                  <a:cubicBezTo>
                    <a:pt x="7970" y="16482"/>
                    <a:pt x="7935" y="16483"/>
                    <a:pt x="7900" y="16486"/>
                  </a:cubicBezTo>
                  <a:cubicBezTo>
                    <a:pt x="7885" y="16394"/>
                    <a:pt x="7803" y="16307"/>
                    <a:pt x="7698" y="16307"/>
                  </a:cubicBezTo>
                  <a:cubicBezTo>
                    <a:pt x="7685" y="16307"/>
                    <a:pt x="7672" y="16308"/>
                    <a:pt x="7658" y="16311"/>
                  </a:cubicBezTo>
                  <a:cubicBezTo>
                    <a:pt x="7195" y="16408"/>
                    <a:pt x="6773" y="16634"/>
                    <a:pt x="6399" y="16919"/>
                  </a:cubicBezTo>
                  <a:cubicBezTo>
                    <a:pt x="6103" y="17142"/>
                    <a:pt x="5741" y="17589"/>
                    <a:pt x="5415" y="17589"/>
                  </a:cubicBezTo>
                  <a:cubicBezTo>
                    <a:pt x="5251" y="17589"/>
                    <a:pt x="5096" y="17476"/>
                    <a:pt x="4962" y="17164"/>
                  </a:cubicBezTo>
                  <a:cubicBezTo>
                    <a:pt x="4753" y="16668"/>
                    <a:pt x="4766" y="15996"/>
                    <a:pt x="4244" y="15766"/>
                  </a:cubicBezTo>
                  <a:cubicBezTo>
                    <a:pt x="4312" y="14671"/>
                    <a:pt x="4733" y="13905"/>
                    <a:pt x="5486" y="13105"/>
                  </a:cubicBezTo>
                  <a:cubicBezTo>
                    <a:pt x="5831" y="12741"/>
                    <a:pt x="6249" y="12352"/>
                    <a:pt x="6384" y="11842"/>
                  </a:cubicBezTo>
                  <a:cubicBezTo>
                    <a:pt x="6526" y="11301"/>
                    <a:pt x="6333" y="10738"/>
                    <a:pt x="5875" y="10479"/>
                  </a:cubicBezTo>
                  <a:cubicBezTo>
                    <a:pt x="5874" y="10465"/>
                    <a:pt x="5872" y="10453"/>
                    <a:pt x="5869" y="10441"/>
                  </a:cubicBezTo>
                  <a:cubicBezTo>
                    <a:pt x="5670" y="9878"/>
                    <a:pt x="6175" y="9247"/>
                    <a:pt x="6137" y="8647"/>
                  </a:cubicBezTo>
                  <a:cubicBezTo>
                    <a:pt x="6107" y="8181"/>
                    <a:pt x="5921" y="7740"/>
                    <a:pt x="5613" y="7390"/>
                  </a:cubicBezTo>
                  <a:cubicBezTo>
                    <a:pt x="5245" y="6977"/>
                    <a:pt x="4656" y="6728"/>
                    <a:pt x="4085" y="6728"/>
                  </a:cubicBezTo>
                  <a:cubicBezTo>
                    <a:pt x="3980" y="6728"/>
                    <a:pt x="3875" y="6737"/>
                    <a:pt x="3772" y="6754"/>
                  </a:cubicBezTo>
                  <a:cubicBezTo>
                    <a:pt x="4773" y="5830"/>
                    <a:pt x="6031" y="5135"/>
                    <a:pt x="7437" y="4755"/>
                  </a:cubicBezTo>
                  <a:cubicBezTo>
                    <a:pt x="7583" y="4717"/>
                    <a:pt x="7647" y="4579"/>
                    <a:pt x="7641" y="4449"/>
                  </a:cubicBezTo>
                  <a:cubicBezTo>
                    <a:pt x="8039" y="4414"/>
                    <a:pt x="8439" y="4397"/>
                    <a:pt x="8839" y="4397"/>
                  </a:cubicBezTo>
                  <a:close/>
                  <a:moveTo>
                    <a:pt x="4033" y="7188"/>
                  </a:moveTo>
                  <a:cubicBezTo>
                    <a:pt x="4800" y="7188"/>
                    <a:pt x="5484" y="7556"/>
                    <a:pt x="5618" y="8498"/>
                  </a:cubicBezTo>
                  <a:cubicBezTo>
                    <a:pt x="5711" y="9152"/>
                    <a:pt x="5077" y="9880"/>
                    <a:pt x="5361" y="10479"/>
                  </a:cubicBezTo>
                  <a:cubicBezTo>
                    <a:pt x="5330" y="10574"/>
                    <a:pt x="5382" y="10675"/>
                    <a:pt x="5477" y="10704"/>
                  </a:cubicBezTo>
                  <a:cubicBezTo>
                    <a:pt x="6914" y="11206"/>
                    <a:pt x="4691" y="13109"/>
                    <a:pt x="4290" y="13750"/>
                  </a:cubicBezTo>
                  <a:cubicBezTo>
                    <a:pt x="3889" y="14397"/>
                    <a:pt x="3677" y="15092"/>
                    <a:pt x="3821" y="15836"/>
                  </a:cubicBezTo>
                  <a:cubicBezTo>
                    <a:pt x="3817" y="15865"/>
                    <a:pt x="3823" y="15896"/>
                    <a:pt x="3837" y="15922"/>
                  </a:cubicBezTo>
                  <a:cubicBezTo>
                    <a:pt x="3838" y="15930"/>
                    <a:pt x="3838" y="15936"/>
                    <a:pt x="3840" y="15944"/>
                  </a:cubicBezTo>
                  <a:cubicBezTo>
                    <a:pt x="3863" y="16041"/>
                    <a:pt x="3939" y="16084"/>
                    <a:pt x="4019" y="16084"/>
                  </a:cubicBezTo>
                  <a:cubicBezTo>
                    <a:pt x="4040" y="16084"/>
                    <a:pt x="4061" y="16081"/>
                    <a:pt x="4082" y="16075"/>
                  </a:cubicBezTo>
                  <a:cubicBezTo>
                    <a:pt x="4740" y="16522"/>
                    <a:pt x="4259" y="17984"/>
                    <a:pt x="5313" y="18121"/>
                  </a:cubicBezTo>
                  <a:cubicBezTo>
                    <a:pt x="5346" y="18126"/>
                    <a:pt x="5378" y="18128"/>
                    <a:pt x="5410" y="18128"/>
                  </a:cubicBezTo>
                  <a:cubicBezTo>
                    <a:pt x="5724" y="18128"/>
                    <a:pt x="5971" y="17924"/>
                    <a:pt x="6203" y="17723"/>
                  </a:cubicBezTo>
                  <a:cubicBezTo>
                    <a:pt x="6542" y="17429"/>
                    <a:pt x="6909" y="17167"/>
                    <a:pt x="7298" y="16944"/>
                  </a:cubicBezTo>
                  <a:cubicBezTo>
                    <a:pt x="7325" y="16965"/>
                    <a:pt x="7358" y="16976"/>
                    <a:pt x="7392" y="16976"/>
                  </a:cubicBezTo>
                  <a:cubicBezTo>
                    <a:pt x="7408" y="16976"/>
                    <a:pt x="7425" y="16974"/>
                    <a:pt x="7441" y="16968"/>
                  </a:cubicBezTo>
                  <a:cubicBezTo>
                    <a:pt x="7605" y="16909"/>
                    <a:pt x="7761" y="16883"/>
                    <a:pt x="7909" y="16883"/>
                  </a:cubicBezTo>
                  <a:cubicBezTo>
                    <a:pt x="8609" y="16883"/>
                    <a:pt x="9139" y="17472"/>
                    <a:pt x="9674" y="17933"/>
                  </a:cubicBezTo>
                  <a:cubicBezTo>
                    <a:pt x="10032" y="18241"/>
                    <a:pt x="10453" y="18434"/>
                    <a:pt x="10825" y="18716"/>
                  </a:cubicBezTo>
                  <a:cubicBezTo>
                    <a:pt x="11309" y="19082"/>
                    <a:pt x="11496" y="19714"/>
                    <a:pt x="11899" y="20111"/>
                  </a:cubicBezTo>
                  <a:cubicBezTo>
                    <a:pt x="11383" y="20191"/>
                    <a:pt x="10867" y="20230"/>
                    <a:pt x="10356" y="20230"/>
                  </a:cubicBezTo>
                  <a:cubicBezTo>
                    <a:pt x="6531" y="20230"/>
                    <a:pt x="2961" y="18037"/>
                    <a:pt x="1754" y="14162"/>
                  </a:cubicBezTo>
                  <a:cubicBezTo>
                    <a:pt x="937" y="11540"/>
                    <a:pt x="1640" y="9094"/>
                    <a:pt x="3227" y="7311"/>
                  </a:cubicBezTo>
                  <a:cubicBezTo>
                    <a:pt x="3493" y="7232"/>
                    <a:pt x="3768" y="7188"/>
                    <a:pt x="4033" y="7188"/>
                  </a:cubicBezTo>
                  <a:close/>
                  <a:moveTo>
                    <a:pt x="10260" y="2735"/>
                  </a:moveTo>
                  <a:cubicBezTo>
                    <a:pt x="14668" y="2735"/>
                    <a:pt x="18761" y="5251"/>
                    <a:pt x="20136" y="9744"/>
                  </a:cubicBezTo>
                  <a:cubicBezTo>
                    <a:pt x="20888" y="12200"/>
                    <a:pt x="20704" y="15003"/>
                    <a:pt x="19494" y="17285"/>
                  </a:cubicBezTo>
                  <a:cubicBezTo>
                    <a:pt x="18632" y="18907"/>
                    <a:pt x="17341" y="19903"/>
                    <a:pt x="15854" y="20638"/>
                  </a:cubicBezTo>
                  <a:cubicBezTo>
                    <a:pt x="15757" y="20442"/>
                    <a:pt x="15618" y="20269"/>
                    <a:pt x="15497" y="20088"/>
                  </a:cubicBezTo>
                  <a:cubicBezTo>
                    <a:pt x="15416" y="19965"/>
                    <a:pt x="15334" y="19841"/>
                    <a:pt x="15255" y="19717"/>
                  </a:cubicBezTo>
                  <a:cubicBezTo>
                    <a:pt x="18767" y="17774"/>
                    <a:pt x="20657" y="13775"/>
                    <a:pt x="18882" y="9626"/>
                  </a:cubicBezTo>
                  <a:cubicBezTo>
                    <a:pt x="17417" y="6201"/>
                    <a:pt x="14063" y="4222"/>
                    <a:pt x="10513" y="3884"/>
                  </a:cubicBezTo>
                  <a:cubicBezTo>
                    <a:pt x="10364" y="3490"/>
                    <a:pt x="10135" y="3109"/>
                    <a:pt x="9926" y="2740"/>
                  </a:cubicBezTo>
                  <a:cubicBezTo>
                    <a:pt x="10038" y="2737"/>
                    <a:pt x="10149" y="2735"/>
                    <a:pt x="10260" y="2735"/>
                  </a:cubicBezTo>
                  <a:close/>
                  <a:moveTo>
                    <a:pt x="14895" y="19906"/>
                  </a:moveTo>
                  <a:cubicBezTo>
                    <a:pt x="14967" y="20042"/>
                    <a:pt x="15037" y="20178"/>
                    <a:pt x="15108" y="20316"/>
                  </a:cubicBezTo>
                  <a:cubicBezTo>
                    <a:pt x="15198" y="20495"/>
                    <a:pt x="15279" y="20685"/>
                    <a:pt x="15389" y="20855"/>
                  </a:cubicBezTo>
                  <a:cubicBezTo>
                    <a:pt x="15048" y="21008"/>
                    <a:pt x="14700" y="21151"/>
                    <a:pt x="14345" y="21286"/>
                  </a:cubicBezTo>
                  <a:cubicBezTo>
                    <a:pt x="14189" y="20973"/>
                    <a:pt x="13994" y="20667"/>
                    <a:pt x="13800" y="20371"/>
                  </a:cubicBezTo>
                  <a:cubicBezTo>
                    <a:pt x="14173" y="20240"/>
                    <a:pt x="14539" y="20083"/>
                    <a:pt x="14895" y="19906"/>
                  </a:cubicBezTo>
                  <a:close/>
                  <a:moveTo>
                    <a:pt x="10265" y="688"/>
                  </a:moveTo>
                  <a:cubicBezTo>
                    <a:pt x="15862" y="688"/>
                    <a:pt x="21016" y="3945"/>
                    <a:pt x="22415" y="9810"/>
                  </a:cubicBezTo>
                  <a:cubicBezTo>
                    <a:pt x="23959" y="16282"/>
                    <a:pt x="19658" y="22395"/>
                    <a:pt x="13227" y="23588"/>
                  </a:cubicBezTo>
                  <a:cubicBezTo>
                    <a:pt x="13213" y="23592"/>
                    <a:pt x="13199" y="23597"/>
                    <a:pt x="13187" y="23605"/>
                  </a:cubicBezTo>
                  <a:cubicBezTo>
                    <a:pt x="13057" y="23438"/>
                    <a:pt x="12939" y="23271"/>
                    <a:pt x="12859" y="23068"/>
                  </a:cubicBezTo>
                  <a:cubicBezTo>
                    <a:pt x="12797" y="22905"/>
                    <a:pt x="12766" y="22736"/>
                    <a:pt x="12734" y="22568"/>
                  </a:cubicBezTo>
                  <a:lnTo>
                    <a:pt x="12734" y="22568"/>
                  </a:lnTo>
                  <a:cubicBezTo>
                    <a:pt x="12742" y="22568"/>
                    <a:pt x="12750" y="22569"/>
                    <a:pt x="12758" y="22569"/>
                  </a:cubicBezTo>
                  <a:cubicBezTo>
                    <a:pt x="12790" y="22569"/>
                    <a:pt x="12823" y="22564"/>
                    <a:pt x="12853" y="22555"/>
                  </a:cubicBezTo>
                  <a:cubicBezTo>
                    <a:pt x="15791" y="21670"/>
                    <a:pt x="18629" y="20515"/>
                    <a:pt x="20134" y="17660"/>
                  </a:cubicBezTo>
                  <a:cubicBezTo>
                    <a:pt x="21436" y="15193"/>
                    <a:pt x="21651" y="12210"/>
                    <a:pt x="20853" y="9548"/>
                  </a:cubicBezTo>
                  <a:cubicBezTo>
                    <a:pt x="19503" y="5053"/>
                    <a:pt x="15189" y="2046"/>
                    <a:pt x="10652" y="2046"/>
                  </a:cubicBezTo>
                  <a:cubicBezTo>
                    <a:pt x="9684" y="2046"/>
                    <a:pt x="8706" y="2183"/>
                    <a:pt x="7744" y="2472"/>
                  </a:cubicBezTo>
                  <a:cubicBezTo>
                    <a:pt x="7736" y="2452"/>
                    <a:pt x="7727" y="2433"/>
                    <a:pt x="7713" y="2418"/>
                  </a:cubicBezTo>
                  <a:cubicBezTo>
                    <a:pt x="7497" y="2162"/>
                    <a:pt x="7365" y="1856"/>
                    <a:pt x="7350" y="1521"/>
                  </a:cubicBezTo>
                  <a:cubicBezTo>
                    <a:pt x="7339" y="1305"/>
                    <a:pt x="7398" y="1127"/>
                    <a:pt x="7462" y="943"/>
                  </a:cubicBezTo>
                  <a:cubicBezTo>
                    <a:pt x="7476" y="945"/>
                    <a:pt x="7490" y="947"/>
                    <a:pt x="7504" y="947"/>
                  </a:cubicBezTo>
                  <a:cubicBezTo>
                    <a:pt x="7518" y="947"/>
                    <a:pt x="7532" y="945"/>
                    <a:pt x="7546" y="943"/>
                  </a:cubicBezTo>
                  <a:cubicBezTo>
                    <a:pt x="8455" y="772"/>
                    <a:pt x="9366" y="688"/>
                    <a:pt x="10265" y="688"/>
                  </a:cubicBezTo>
                  <a:close/>
                  <a:moveTo>
                    <a:pt x="19150" y="21652"/>
                  </a:moveTo>
                  <a:cubicBezTo>
                    <a:pt x="19771" y="22902"/>
                    <a:pt x="20886" y="24294"/>
                    <a:pt x="22095" y="24954"/>
                  </a:cubicBezTo>
                  <a:cubicBezTo>
                    <a:pt x="21804" y="25326"/>
                    <a:pt x="21525" y="25654"/>
                    <a:pt x="21081" y="25876"/>
                  </a:cubicBezTo>
                  <a:cubicBezTo>
                    <a:pt x="20670" y="26083"/>
                    <a:pt x="20238" y="26142"/>
                    <a:pt x="19791" y="26152"/>
                  </a:cubicBezTo>
                  <a:cubicBezTo>
                    <a:pt x="19631" y="24770"/>
                    <a:pt x="19185" y="23403"/>
                    <a:pt x="18313" y="22305"/>
                  </a:cubicBezTo>
                  <a:lnTo>
                    <a:pt x="18313" y="22305"/>
                  </a:lnTo>
                  <a:cubicBezTo>
                    <a:pt x="18603" y="22100"/>
                    <a:pt x="18880" y="21880"/>
                    <a:pt x="19150" y="21652"/>
                  </a:cubicBezTo>
                  <a:close/>
                  <a:moveTo>
                    <a:pt x="23765" y="24179"/>
                  </a:moveTo>
                  <a:cubicBezTo>
                    <a:pt x="24566" y="24179"/>
                    <a:pt x="25362" y="24264"/>
                    <a:pt x="26189" y="24441"/>
                  </a:cubicBezTo>
                  <a:cubicBezTo>
                    <a:pt x="24049" y="27432"/>
                    <a:pt x="20785" y="29059"/>
                    <a:pt x="17178" y="29339"/>
                  </a:cubicBezTo>
                  <a:cubicBezTo>
                    <a:pt x="17423" y="28656"/>
                    <a:pt x="17592" y="27976"/>
                    <a:pt x="17958" y="27325"/>
                  </a:cubicBezTo>
                  <a:cubicBezTo>
                    <a:pt x="18286" y="26743"/>
                    <a:pt x="18693" y="26231"/>
                    <a:pt x="19116" y="25723"/>
                  </a:cubicBezTo>
                  <a:cubicBezTo>
                    <a:pt x="19150" y="25928"/>
                    <a:pt x="19180" y="26133"/>
                    <a:pt x="19199" y="26346"/>
                  </a:cubicBezTo>
                  <a:cubicBezTo>
                    <a:pt x="19216" y="26543"/>
                    <a:pt x="19379" y="26641"/>
                    <a:pt x="19533" y="26641"/>
                  </a:cubicBezTo>
                  <a:cubicBezTo>
                    <a:pt x="19607" y="26641"/>
                    <a:pt x="19679" y="26619"/>
                    <a:pt x="19732" y="26574"/>
                  </a:cubicBezTo>
                  <a:cubicBezTo>
                    <a:pt x="19894" y="26613"/>
                    <a:pt x="20061" y="26631"/>
                    <a:pt x="20230" y="26631"/>
                  </a:cubicBezTo>
                  <a:cubicBezTo>
                    <a:pt x="21224" y="26631"/>
                    <a:pt x="22272" y="26000"/>
                    <a:pt x="22637" y="25099"/>
                  </a:cubicBezTo>
                  <a:cubicBezTo>
                    <a:pt x="22677" y="25000"/>
                    <a:pt x="22634" y="24905"/>
                    <a:pt x="22560" y="24839"/>
                  </a:cubicBezTo>
                  <a:cubicBezTo>
                    <a:pt x="22614" y="24732"/>
                    <a:pt x="22591" y="24600"/>
                    <a:pt x="22502" y="24519"/>
                  </a:cubicBezTo>
                  <a:cubicBezTo>
                    <a:pt x="22419" y="24435"/>
                    <a:pt x="22331" y="24357"/>
                    <a:pt x="22243" y="24277"/>
                  </a:cubicBezTo>
                  <a:cubicBezTo>
                    <a:pt x="22759" y="24213"/>
                    <a:pt x="23263" y="24179"/>
                    <a:pt x="23765" y="24179"/>
                  </a:cubicBezTo>
                  <a:close/>
                  <a:moveTo>
                    <a:pt x="10748" y="1"/>
                  </a:moveTo>
                  <a:cubicBezTo>
                    <a:pt x="9671" y="1"/>
                    <a:pt x="8582" y="142"/>
                    <a:pt x="7506" y="439"/>
                  </a:cubicBezTo>
                  <a:cubicBezTo>
                    <a:pt x="7457" y="382"/>
                    <a:pt x="7381" y="348"/>
                    <a:pt x="7303" y="348"/>
                  </a:cubicBezTo>
                  <a:cubicBezTo>
                    <a:pt x="7242" y="348"/>
                    <a:pt x="7181" y="368"/>
                    <a:pt x="7130" y="415"/>
                  </a:cubicBezTo>
                  <a:cubicBezTo>
                    <a:pt x="6448" y="1035"/>
                    <a:pt x="6817" y="2263"/>
                    <a:pt x="7457" y="2749"/>
                  </a:cubicBezTo>
                  <a:cubicBezTo>
                    <a:pt x="7486" y="2772"/>
                    <a:pt x="7525" y="2786"/>
                    <a:pt x="7563" y="2786"/>
                  </a:cubicBezTo>
                  <a:cubicBezTo>
                    <a:pt x="7565" y="2786"/>
                    <a:pt x="7567" y="2786"/>
                    <a:pt x="7569" y="2786"/>
                  </a:cubicBezTo>
                  <a:cubicBezTo>
                    <a:pt x="7600" y="2889"/>
                    <a:pt x="7688" y="2976"/>
                    <a:pt x="7816" y="2976"/>
                  </a:cubicBezTo>
                  <a:cubicBezTo>
                    <a:pt x="7836" y="2976"/>
                    <a:pt x="7857" y="2974"/>
                    <a:pt x="7879" y="2969"/>
                  </a:cubicBezTo>
                  <a:cubicBezTo>
                    <a:pt x="8001" y="2943"/>
                    <a:pt x="8125" y="2922"/>
                    <a:pt x="8249" y="2901"/>
                  </a:cubicBezTo>
                  <a:cubicBezTo>
                    <a:pt x="8402" y="3202"/>
                    <a:pt x="8556" y="3536"/>
                    <a:pt x="8735" y="3846"/>
                  </a:cubicBezTo>
                  <a:cubicBezTo>
                    <a:pt x="8084" y="3882"/>
                    <a:pt x="7437" y="3977"/>
                    <a:pt x="6802" y="4127"/>
                  </a:cubicBezTo>
                  <a:cubicBezTo>
                    <a:pt x="6705" y="4150"/>
                    <a:pt x="6661" y="4215"/>
                    <a:pt x="6653" y="4285"/>
                  </a:cubicBezTo>
                  <a:cubicBezTo>
                    <a:pt x="2510" y="5127"/>
                    <a:pt x="0" y="9832"/>
                    <a:pt x="948" y="13848"/>
                  </a:cubicBezTo>
                  <a:cubicBezTo>
                    <a:pt x="1995" y="18271"/>
                    <a:pt x="6091" y="20943"/>
                    <a:pt x="10407" y="20943"/>
                  </a:cubicBezTo>
                  <a:cubicBezTo>
                    <a:pt x="11066" y="20943"/>
                    <a:pt x="11731" y="20881"/>
                    <a:pt x="12391" y="20753"/>
                  </a:cubicBezTo>
                  <a:cubicBezTo>
                    <a:pt x="12732" y="20687"/>
                    <a:pt x="13069" y="20601"/>
                    <a:pt x="13401" y="20500"/>
                  </a:cubicBezTo>
                  <a:cubicBezTo>
                    <a:pt x="13552" y="20820"/>
                    <a:pt x="13711" y="21148"/>
                    <a:pt x="13893" y="21451"/>
                  </a:cubicBezTo>
                  <a:cubicBezTo>
                    <a:pt x="13487" y="21597"/>
                    <a:pt x="13078" y="21736"/>
                    <a:pt x="12665" y="21872"/>
                  </a:cubicBezTo>
                  <a:cubicBezTo>
                    <a:pt x="12489" y="21930"/>
                    <a:pt x="12418" y="22079"/>
                    <a:pt x="12424" y="22223"/>
                  </a:cubicBezTo>
                  <a:cubicBezTo>
                    <a:pt x="12378" y="22243"/>
                    <a:pt x="12343" y="22281"/>
                    <a:pt x="12328" y="22329"/>
                  </a:cubicBezTo>
                  <a:cubicBezTo>
                    <a:pt x="12156" y="22920"/>
                    <a:pt x="12466" y="23738"/>
                    <a:pt x="12930" y="24127"/>
                  </a:cubicBezTo>
                  <a:cubicBezTo>
                    <a:pt x="12981" y="24173"/>
                    <a:pt x="13048" y="24198"/>
                    <a:pt x="13117" y="24198"/>
                  </a:cubicBezTo>
                  <a:cubicBezTo>
                    <a:pt x="13123" y="24198"/>
                    <a:pt x="13129" y="24198"/>
                    <a:pt x="13135" y="24197"/>
                  </a:cubicBezTo>
                  <a:cubicBezTo>
                    <a:pt x="13199" y="24244"/>
                    <a:pt x="13277" y="24269"/>
                    <a:pt x="13355" y="24269"/>
                  </a:cubicBezTo>
                  <a:cubicBezTo>
                    <a:pt x="13374" y="24269"/>
                    <a:pt x="13393" y="24268"/>
                    <a:pt x="13412" y="24265"/>
                  </a:cubicBezTo>
                  <a:cubicBezTo>
                    <a:pt x="15034" y="24024"/>
                    <a:pt x="16586" y="23436"/>
                    <a:pt x="17959" y="22543"/>
                  </a:cubicBezTo>
                  <a:cubicBezTo>
                    <a:pt x="18416" y="23422"/>
                    <a:pt x="18791" y="24286"/>
                    <a:pt x="19012" y="25220"/>
                  </a:cubicBezTo>
                  <a:cubicBezTo>
                    <a:pt x="17774" y="26130"/>
                    <a:pt x="16690" y="27832"/>
                    <a:pt x="16589" y="29376"/>
                  </a:cubicBezTo>
                  <a:cubicBezTo>
                    <a:pt x="16344" y="29392"/>
                    <a:pt x="16351" y="29743"/>
                    <a:pt x="16596" y="29763"/>
                  </a:cubicBezTo>
                  <a:cubicBezTo>
                    <a:pt x="16880" y="29786"/>
                    <a:pt x="17162" y="29797"/>
                    <a:pt x="17442" y="29797"/>
                  </a:cubicBezTo>
                  <a:cubicBezTo>
                    <a:pt x="21217" y="29797"/>
                    <a:pt x="24683" y="27788"/>
                    <a:pt x="26852" y="24700"/>
                  </a:cubicBezTo>
                  <a:cubicBezTo>
                    <a:pt x="26984" y="24513"/>
                    <a:pt x="26889" y="24332"/>
                    <a:pt x="26731" y="24248"/>
                  </a:cubicBezTo>
                  <a:cubicBezTo>
                    <a:pt x="26760" y="24115"/>
                    <a:pt x="26706" y="23966"/>
                    <a:pt x="26533" y="23915"/>
                  </a:cubicBezTo>
                  <a:cubicBezTo>
                    <a:pt x="25761" y="23688"/>
                    <a:pt x="24954" y="23571"/>
                    <a:pt x="24146" y="23571"/>
                  </a:cubicBezTo>
                  <a:cubicBezTo>
                    <a:pt x="23362" y="23571"/>
                    <a:pt x="22578" y="23681"/>
                    <a:pt x="21827" y="23906"/>
                  </a:cubicBezTo>
                  <a:cubicBezTo>
                    <a:pt x="21501" y="23629"/>
                    <a:pt x="21170" y="23355"/>
                    <a:pt x="20870" y="23044"/>
                  </a:cubicBezTo>
                  <a:cubicBezTo>
                    <a:pt x="20361" y="22514"/>
                    <a:pt x="19937" y="21926"/>
                    <a:pt x="19502" y="21336"/>
                  </a:cubicBezTo>
                  <a:cubicBezTo>
                    <a:pt x="22623" y="18471"/>
                    <a:pt x="24170" y="13985"/>
                    <a:pt x="23119" y="9613"/>
                  </a:cubicBezTo>
                  <a:cubicBezTo>
                    <a:pt x="21749" y="3911"/>
                    <a:pt x="16413" y="1"/>
                    <a:pt x="107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 name="Google Shape;341;p23"/>
          <p:cNvGrpSpPr/>
          <p:nvPr/>
        </p:nvGrpSpPr>
        <p:grpSpPr>
          <a:xfrm>
            <a:off x="8084663" y="3138245"/>
            <a:ext cx="1026629" cy="1056842"/>
            <a:chOff x="8084663" y="3138245"/>
            <a:chExt cx="1026629" cy="1056842"/>
          </a:xfrm>
        </p:grpSpPr>
        <p:sp>
          <p:nvSpPr>
            <p:cNvPr id="342" name="Google Shape;342;p23"/>
            <p:cNvSpPr/>
            <p:nvPr/>
          </p:nvSpPr>
          <p:spPr>
            <a:xfrm>
              <a:off x="8084663" y="3138245"/>
              <a:ext cx="1026629" cy="1056842"/>
            </a:xfrm>
            <a:custGeom>
              <a:avLst/>
              <a:gdLst/>
              <a:ahLst/>
              <a:cxnLst/>
              <a:rect l="l" t="t" r="r" b="b"/>
              <a:pathLst>
                <a:path w="31023" h="31936" extrusionOk="0">
                  <a:moveTo>
                    <a:pt x="28260" y="9044"/>
                  </a:moveTo>
                  <a:cubicBezTo>
                    <a:pt x="28830" y="10504"/>
                    <a:pt x="30083" y="12555"/>
                    <a:pt x="29842" y="14146"/>
                  </a:cubicBezTo>
                  <a:cubicBezTo>
                    <a:pt x="29357" y="13912"/>
                    <a:pt x="28865" y="13691"/>
                    <a:pt x="28373" y="13467"/>
                  </a:cubicBezTo>
                  <a:lnTo>
                    <a:pt x="27499" y="13071"/>
                  </a:lnTo>
                  <a:cubicBezTo>
                    <a:pt x="27085" y="12884"/>
                    <a:pt x="26672" y="12878"/>
                    <a:pt x="26673" y="12408"/>
                  </a:cubicBezTo>
                  <a:cubicBezTo>
                    <a:pt x="26675" y="11864"/>
                    <a:pt x="27220" y="11155"/>
                    <a:pt x="27457" y="10675"/>
                  </a:cubicBezTo>
                  <a:cubicBezTo>
                    <a:pt x="27725" y="10132"/>
                    <a:pt x="27992" y="9588"/>
                    <a:pt x="28260" y="9044"/>
                  </a:cubicBezTo>
                  <a:close/>
                  <a:moveTo>
                    <a:pt x="14012" y="639"/>
                  </a:moveTo>
                  <a:cubicBezTo>
                    <a:pt x="14025" y="656"/>
                    <a:pt x="14041" y="670"/>
                    <a:pt x="14058" y="683"/>
                  </a:cubicBezTo>
                  <a:cubicBezTo>
                    <a:pt x="16497" y="2209"/>
                    <a:pt x="18980" y="3670"/>
                    <a:pt x="21470" y="5111"/>
                  </a:cubicBezTo>
                  <a:cubicBezTo>
                    <a:pt x="23504" y="6289"/>
                    <a:pt x="25665" y="7840"/>
                    <a:pt x="27908" y="8661"/>
                  </a:cubicBezTo>
                  <a:cubicBezTo>
                    <a:pt x="27421" y="9501"/>
                    <a:pt x="26937" y="10341"/>
                    <a:pt x="26459" y="11185"/>
                  </a:cubicBezTo>
                  <a:cubicBezTo>
                    <a:pt x="26235" y="11582"/>
                    <a:pt x="25642" y="12276"/>
                    <a:pt x="25763" y="12797"/>
                  </a:cubicBezTo>
                  <a:cubicBezTo>
                    <a:pt x="25861" y="13219"/>
                    <a:pt x="26362" y="13360"/>
                    <a:pt x="26696" y="13521"/>
                  </a:cubicBezTo>
                  <a:cubicBezTo>
                    <a:pt x="27656" y="13985"/>
                    <a:pt x="28634" y="14435"/>
                    <a:pt x="29617" y="14850"/>
                  </a:cubicBezTo>
                  <a:cubicBezTo>
                    <a:pt x="28715" y="16681"/>
                    <a:pt x="27218" y="18401"/>
                    <a:pt x="26102" y="20110"/>
                  </a:cubicBezTo>
                  <a:cubicBezTo>
                    <a:pt x="24978" y="21830"/>
                    <a:pt x="23869" y="23561"/>
                    <a:pt x="22775" y="25302"/>
                  </a:cubicBezTo>
                  <a:cubicBezTo>
                    <a:pt x="22484" y="25765"/>
                    <a:pt x="20214" y="29491"/>
                    <a:pt x="19426" y="31049"/>
                  </a:cubicBezTo>
                  <a:lnTo>
                    <a:pt x="19371" y="31023"/>
                  </a:lnTo>
                  <a:cubicBezTo>
                    <a:pt x="19318" y="30995"/>
                    <a:pt x="19260" y="30981"/>
                    <a:pt x="19202" y="30981"/>
                  </a:cubicBezTo>
                  <a:cubicBezTo>
                    <a:pt x="19144" y="30981"/>
                    <a:pt x="19086" y="30995"/>
                    <a:pt x="19034" y="31023"/>
                  </a:cubicBezTo>
                  <a:cubicBezTo>
                    <a:pt x="12558" y="28687"/>
                    <a:pt x="7360" y="24060"/>
                    <a:pt x="1054" y="21410"/>
                  </a:cubicBezTo>
                  <a:lnTo>
                    <a:pt x="7511" y="11199"/>
                  </a:lnTo>
                  <a:cubicBezTo>
                    <a:pt x="9709" y="7722"/>
                    <a:pt x="12125" y="4299"/>
                    <a:pt x="14012" y="639"/>
                  </a:cubicBezTo>
                  <a:close/>
                  <a:moveTo>
                    <a:pt x="14233" y="0"/>
                  </a:moveTo>
                  <a:cubicBezTo>
                    <a:pt x="14097" y="0"/>
                    <a:pt x="13984" y="94"/>
                    <a:pt x="13927" y="216"/>
                  </a:cubicBezTo>
                  <a:cubicBezTo>
                    <a:pt x="13901" y="203"/>
                    <a:pt x="13874" y="197"/>
                    <a:pt x="13847" y="197"/>
                  </a:cubicBezTo>
                  <a:cubicBezTo>
                    <a:pt x="13789" y="197"/>
                    <a:pt x="13733" y="225"/>
                    <a:pt x="13699" y="276"/>
                  </a:cubicBezTo>
                  <a:cubicBezTo>
                    <a:pt x="11229" y="3498"/>
                    <a:pt x="9198" y="7088"/>
                    <a:pt x="7029" y="10518"/>
                  </a:cubicBezTo>
                  <a:cubicBezTo>
                    <a:pt x="4735" y="14143"/>
                    <a:pt x="2442" y="17770"/>
                    <a:pt x="149" y="21395"/>
                  </a:cubicBezTo>
                  <a:cubicBezTo>
                    <a:pt x="1" y="21628"/>
                    <a:pt x="172" y="21873"/>
                    <a:pt x="388" y="21960"/>
                  </a:cubicBezTo>
                  <a:cubicBezTo>
                    <a:pt x="6854" y="24548"/>
                    <a:pt x="12076" y="29840"/>
                    <a:pt x="18835" y="31735"/>
                  </a:cubicBezTo>
                  <a:cubicBezTo>
                    <a:pt x="18838" y="31741"/>
                    <a:pt x="18838" y="31745"/>
                    <a:pt x="18841" y="31752"/>
                  </a:cubicBezTo>
                  <a:cubicBezTo>
                    <a:pt x="18897" y="31877"/>
                    <a:pt x="19046" y="31935"/>
                    <a:pt x="19181" y="31935"/>
                  </a:cubicBezTo>
                  <a:cubicBezTo>
                    <a:pt x="19215" y="31935"/>
                    <a:pt x="19247" y="31932"/>
                    <a:pt x="19277" y="31925"/>
                  </a:cubicBezTo>
                  <a:cubicBezTo>
                    <a:pt x="19792" y="31801"/>
                    <a:pt x="19943" y="31359"/>
                    <a:pt x="20210" y="30928"/>
                  </a:cubicBezTo>
                  <a:cubicBezTo>
                    <a:pt x="20930" y="29760"/>
                    <a:pt x="21637" y="28587"/>
                    <a:pt x="22360" y="27423"/>
                  </a:cubicBezTo>
                  <a:cubicBezTo>
                    <a:pt x="23867" y="24999"/>
                    <a:pt x="25404" y="22591"/>
                    <a:pt x="26966" y="20203"/>
                  </a:cubicBezTo>
                  <a:cubicBezTo>
                    <a:pt x="27715" y="19056"/>
                    <a:pt x="28470" y="17912"/>
                    <a:pt x="29228" y="16771"/>
                  </a:cubicBezTo>
                  <a:cubicBezTo>
                    <a:pt x="29736" y="16010"/>
                    <a:pt x="30545" y="15148"/>
                    <a:pt x="30721" y="14213"/>
                  </a:cubicBezTo>
                  <a:cubicBezTo>
                    <a:pt x="31023" y="12611"/>
                    <a:pt x="29467" y="10207"/>
                    <a:pt x="28767" y="8724"/>
                  </a:cubicBezTo>
                  <a:cubicBezTo>
                    <a:pt x="28785" y="8658"/>
                    <a:pt x="28764" y="8588"/>
                    <a:pt x="28712" y="8543"/>
                  </a:cubicBezTo>
                  <a:cubicBezTo>
                    <a:pt x="26756" y="6859"/>
                    <a:pt x="24065" y="5762"/>
                    <a:pt x="21832" y="4469"/>
                  </a:cubicBezTo>
                  <a:cubicBezTo>
                    <a:pt x="19340" y="3028"/>
                    <a:pt x="16879" y="1536"/>
                    <a:pt x="14411" y="54"/>
                  </a:cubicBezTo>
                  <a:cubicBezTo>
                    <a:pt x="14350" y="16"/>
                    <a:pt x="14289" y="0"/>
                    <a:pt x="142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3"/>
            <p:cNvSpPr/>
            <p:nvPr/>
          </p:nvSpPr>
          <p:spPr>
            <a:xfrm>
              <a:off x="8533166" y="3299372"/>
              <a:ext cx="302929" cy="174232"/>
            </a:xfrm>
            <a:custGeom>
              <a:avLst/>
              <a:gdLst/>
              <a:ahLst/>
              <a:cxnLst/>
              <a:rect l="l" t="t" r="r" b="b"/>
              <a:pathLst>
                <a:path w="9154" h="5265" extrusionOk="0">
                  <a:moveTo>
                    <a:pt x="294" y="0"/>
                  </a:moveTo>
                  <a:cubicBezTo>
                    <a:pt x="111" y="0"/>
                    <a:pt x="1" y="241"/>
                    <a:pt x="191" y="362"/>
                  </a:cubicBezTo>
                  <a:cubicBezTo>
                    <a:pt x="2900" y="2091"/>
                    <a:pt x="5792" y="3615"/>
                    <a:pt x="8578" y="5221"/>
                  </a:cubicBezTo>
                  <a:cubicBezTo>
                    <a:pt x="8630" y="5252"/>
                    <a:pt x="8682" y="5265"/>
                    <a:pt x="8730" y="5265"/>
                  </a:cubicBezTo>
                  <a:cubicBezTo>
                    <a:pt x="8992" y="5265"/>
                    <a:pt x="9153" y="4867"/>
                    <a:pt x="8875" y="4690"/>
                  </a:cubicBezTo>
                  <a:cubicBezTo>
                    <a:pt x="6190" y="2982"/>
                    <a:pt x="3320" y="1256"/>
                    <a:pt x="382" y="19"/>
                  </a:cubicBezTo>
                  <a:cubicBezTo>
                    <a:pt x="351" y="6"/>
                    <a:pt x="322" y="0"/>
                    <a:pt x="2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3"/>
            <p:cNvSpPr/>
            <p:nvPr/>
          </p:nvSpPr>
          <p:spPr>
            <a:xfrm>
              <a:off x="8481443" y="3415692"/>
              <a:ext cx="443539" cy="302796"/>
            </a:xfrm>
            <a:custGeom>
              <a:avLst/>
              <a:gdLst/>
              <a:ahLst/>
              <a:cxnLst/>
              <a:rect l="l" t="t" r="r" b="b"/>
              <a:pathLst>
                <a:path w="13403" h="9150" extrusionOk="0">
                  <a:moveTo>
                    <a:pt x="248" y="1"/>
                  </a:moveTo>
                  <a:cubicBezTo>
                    <a:pt x="89" y="1"/>
                    <a:pt x="1" y="247"/>
                    <a:pt x="161" y="366"/>
                  </a:cubicBezTo>
                  <a:cubicBezTo>
                    <a:pt x="4270" y="3412"/>
                    <a:pt x="8563" y="6254"/>
                    <a:pt x="12816" y="9096"/>
                  </a:cubicBezTo>
                  <a:cubicBezTo>
                    <a:pt x="12872" y="9134"/>
                    <a:pt x="12927" y="9150"/>
                    <a:pt x="12978" y="9150"/>
                  </a:cubicBezTo>
                  <a:cubicBezTo>
                    <a:pt x="13238" y="9150"/>
                    <a:pt x="13403" y="8735"/>
                    <a:pt x="13126" y="8545"/>
                  </a:cubicBezTo>
                  <a:cubicBezTo>
                    <a:pt x="8917" y="5652"/>
                    <a:pt x="4694" y="2717"/>
                    <a:pt x="349" y="32"/>
                  </a:cubicBezTo>
                  <a:cubicBezTo>
                    <a:pt x="314" y="10"/>
                    <a:pt x="279" y="1"/>
                    <a:pt x="2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3"/>
            <p:cNvSpPr/>
            <p:nvPr/>
          </p:nvSpPr>
          <p:spPr>
            <a:xfrm>
              <a:off x="8416515" y="3524964"/>
              <a:ext cx="456577" cy="285423"/>
            </a:xfrm>
            <a:custGeom>
              <a:avLst/>
              <a:gdLst/>
              <a:ahLst/>
              <a:cxnLst/>
              <a:rect l="l" t="t" r="r" b="b"/>
              <a:pathLst>
                <a:path w="13797" h="8625" extrusionOk="0">
                  <a:moveTo>
                    <a:pt x="213" y="1"/>
                  </a:moveTo>
                  <a:cubicBezTo>
                    <a:pt x="101" y="1"/>
                    <a:pt x="1" y="137"/>
                    <a:pt x="109" y="225"/>
                  </a:cubicBezTo>
                  <a:cubicBezTo>
                    <a:pt x="2012" y="1780"/>
                    <a:pt x="4259" y="2985"/>
                    <a:pt x="6338" y="4292"/>
                  </a:cubicBezTo>
                  <a:cubicBezTo>
                    <a:pt x="8620" y="5728"/>
                    <a:pt x="10876" y="7228"/>
                    <a:pt x="13210" y="8579"/>
                  </a:cubicBezTo>
                  <a:cubicBezTo>
                    <a:pt x="13265" y="8611"/>
                    <a:pt x="13319" y="8625"/>
                    <a:pt x="13369" y="8625"/>
                  </a:cubicBezTo>
                  <a:cubicBezTo>
                    <a:pt x="13637" y="8625"/>
                    <a:pt x="13796" y="8219"/>
                    <a:pt x="13516" y="8032"/>
                  </a:cubicBezTo>
                  <a:cubicBezTo>
                    <a:pt x="11369" y="6603"/>
                    <a:pt x="9128" y="5303"/>
                    <a:pt x="6930" y="3955"/>
                  </a:cubicBezTo>
                  <a:cubicBezTo>
                    <a:pt x="4754" y="2621"/>
                    <a:pt x="2591" y="1069"/>
                    <a:pt x="268" y="12"/>
                  </a:cubicBezTo>
                  <a:cubicBezTo>
                    <a:pt x="250" y="4"/>
                    <a:pt x="231"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3"/>
            <p:cNvSpPr/>
            <p:nvPr/>
          </p:nvSpPr>
          <p:spPr>
            <a:xfrm>
              <a:off x="8364659" y="3646678"/>
              <a:ext cx="443539" cy="268612"/>
            </a:xfrm>
            <a:custGeom>
              <a:avLst/>
              <a:gdLst/>
              <a:ahLst/>
              <a:cxnLst/>
              <a:rect l="l" t="t" r="r" b="b"/>
              <a:pathLst>
                <a:path w="13403" h="8117" extrusionOk="0">
                  <a:moveTo>
                    <a:pt x="330" y="1"/>
                  </a:moveTo>
                  <a:cubicBezTo>
                    <a:pt x="127" y="1"/>
                    <a:pt x="1" y="300"/>
                    <a:pt x="218" y="428"/>
                  </a:cubicBezTo>
                  <a:cubicBezTo>
                    <a:pt x="4434" y="2940"/>
                    <a:pt x="8594" y="5544"/>
                    <a:pt x="12803" y="8066"/>
                  </a:cubicBezTo>
                  <a:cubicBezTo>
                    <a:pt x="12860" y="8101"/>
                    <a:pt x="12916" y="8116"/>
                    <a:pt x="12968" y="8116"/>
                  </a:cubicBezTo>
                  <a:cubicBezTo>
                    <a:pt x="13239" y="8116"/>
                    <a:pt x="13402" y="7699"/>
                    <a:pt x="13117" y="7507"/>
                  </a:cubicBezTo>
                  <a:cubicBezTo>
                    <a:pt x="9061" y="4783"/>
                    <a:pt x="4756" y="2320"/>
                    <a:pt x="441" y="30"/>
                  </a:cubicBezTo>
                  <a:cubicBezTo>
                    <a:pt x="403" y="10"/>
                    <a:pt x="365" y="1"/>
                    <a:pt x="3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3"/>
            <p:cNvSpPr/>
            <p:nvPr/>
          </p:nvSpPr>
          <p:spPr>
            <a:xfrm>
              <a:off x="8307773" y="3769087"/>
              <a:ext cx="428051" cy="257559"/>
            </a:xfrm>
            <a:custGeom>
              <a:avLst/>
              <a:gdLst/>
              <a:ahLst/>
              <a:cxnLst/>
              <a:rect l="l" t="t" r="r" b="b"/>
              <a:pathLst>
                <a:path w="12935" h="7783" extrusionOk="0">
                  <a:moveTo>
                    <a:pt x="272" y="1"/>
                  </a:moveTo>
                  <a:cubicBezTo>
                    <a:pt x="102" y="1"/>
                    <a:pt x="0" y="259"/>
                    <a:pt x="178" y="378"/>
                  </a:cubicBezTo>
                  <a:cubicBezTo>
                    <a:pt x="2414" y="1876"/>
                    <a:pt x="4715" y="3282"/>
                    <a:pt x="7017" y="4677"/>
                  </a:cubicBezTo>
                  <a:cubicBezTo>
                    <a:pt x="8118" y="5345"/>
                    <a:pt x="9224" y="6006"/>
                    <a:pt x="10331" y="6662"/>
                  </a:cubicBezTo>
                  <a:cubicBezTo>
                    <a:pt x="11007" y="7061"/>
                    <a:pt x="11730" y="7761"/>
                    <a:pt x="12535" y="7783"/>
                  </a:cubicBezTo>
                  <a:cubicBezTo>
                    <a:pt x="12537" y="7783"/>
                    <a:pt x="12539" y="7783"/>
                    <a:pt x="12541" y="7783"/>
                  </a:cubicBezTo>
                  <a:cubicBezTo>
                    <a:pt x="12683" y="7783"/>
                    <a:pt x="12845" y="7668"/>
                    <a:pt x="12871" y="7523"/>
                  </a:cubicBezTo>
                  <a:cubicBezTo>
                    <a:pt x="12878" y="7484"/>
                    <a:pt x="12884" y="7446"/>
                    <a:pt x="12892" y="7408"/>
                  </a:cubicBezTo>
                  <a:cubicBezTo>
                    <a:pt x="12934" y="7175"/>
                    <a:pt x="12740" y="6992"/>
                    <a:pt x="12548" y="6992"/>
                  </a:cubicBezTo>
                  <a:cubicBezTo>
                    <a:pt x="12448" y="6992"/>
                    <a:pt x="12349" y="7042"/>
                    <a:pt x="12284" y="7161"/>
                  </a:cubicBezTo>
                  <a:cubicBezTo>
                    <a:pt x="12373" y="6999"/>
                    <a:pt x="1384" y="620"/>
                    <a:pt x="373" y="30"/>
                  </a:cubicBezTo>
                  <a:cubicBezTo>
                    <a:pt x="338" y="10"/>
                    <a:pt x="304" y="1"/>
                    <a:pt x="2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8" name="Google Shape;348;p23"/>
          <p:cNvGrpSpPr/>
          <p:nvPr/>
        </p:nvGrpSpPr>
        <p:grpSpPr>
          <a:xfrm>
            <a:off x="1960499" y="1511252"/>
            <a:ext cx="690310" cy="1154730"/>
            <a:chOff x="1960499" y="1511252"/>
            <a:chExt cx="690310" cy="1154730"/>
          </a:xfrm>
        </p:grpSpPr>
        <p:sp>
          <p:nvSpPr>
            <p:cNvPr id="349" name="Google Shape;349;p23"/>
            <p:cNvSpPr/>
            <p:nvPr/>
          </p:nvSpPr>
          <p:spPr>
            <a:xfrm>
              <a:off x="2276433" y="1802367"/>
              <a:ext cx="230886" cy="126347"/>
            </a:xfrm>
            <a:custGeom>
              <a:avLst/>
              <a:gdLst/>
              <a:ahLst/>
              <a:cxnLst/>
              <a:rect l="l" t="t" r="r" b="b"/>
              <a:pathLst>
                <a:path w="6977" h="3818" extrusionOk="0">
                  <a:moveTo>
                    <a:pt x="276" y="1"/>
                  </a:moveTo>
                  <a:cubicBezTo>
                    <a:pt x="139" y="1"/>
                    <a:pt x="1" y="93"/>
                    <a:pt x="23" y="254"/>
                  </a:cubicBezTo>
                  <a:cubicBezTo>
                    <a:pt x="330" y="2383"/>
                    <a:pt x="2225" y="3818"/>
                    <a:pt x="4168" y="3818"/>
                  </a:cubicBezTo>
                  <a:cubicBezTo>
                    <a:pt x="5069" y="3818"/>
                    <a:pt x="5980" y="3509"/>
                    <a:pt x="6748" y="2818"/>
                  </a:cubicBezTo>
                  <a:cubicBezTo>
                    <a:pt x="6976" y="2612"/>
                    <a:pt x="6750" y="2279"/>
                    <a:pt x="6495" y="2279"/>
                  </a:cubicBezTo>
                  <a:cubicBezTo>
                    <a:pt x="6441" y="2279"/>
                    <a:pt x="6387" y="2293"/>
                    <a:pt x="6335" y="2327"/>
                  </a:cubicBezTo>
                  <a:cubicBezTo>
                    <a:pt x="5574" y="2813"/>
                    <a:pt x="4765" y="3049"/>
                    <a:pt x="3997" y="3049"/>
                  </a:cubicBezTo>
                  <a:cubicBezTo>
                    <a:pt x="2412" y="3049"/>
                    <a:pt x="996" y="2047"/>
                    <a:pt x="515" y="172"/>
                  </a:cubicBezTo>
                  <a:cubicBezTo>
                    <a:pt x="484" y="54"/>
                    <a:pt x="381" y="1"/>
                    <a:pt x="2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3"/>
            <p:cNvSpPr/>
            <p:nvPr/>
          </p:nvSpPr>
          <p:spPr>
            <a:xfrm>
              <a:off x="1960499" y="1705670"/>
              <a:ext cx="614064" cy="960311"/>
            </a:xfrm>
            <a:custGeom>
              <a:avLst/>
              <a:gdLst/>
              <a:ahLst/>
              <a:cxnLst/>
              <a:rect l="l" t="t" r="r" b="b"/>
              <a:pathLst>
                <a:path w="18556" h="29019" extrusionOk="0">
                  <a:moveTo>
                    <a:pt x="10334" y="766"/>
                  </a:moveTo>
                  <a:cubicBezTo>
                    <a:pt x="10935" y="766"/>
                    <a:pt x="11549" y="893"/>
                    <a:pt x="12091" y="1054"/>
                  </a:cubicBezTo>
                  <a:cubicBezTo>
                    <a:pt x="14232" y="1688"/>
                    <a:pt x="16436" y="2668"/>
                    <a:pt x="17628" y="4644"/>
                  </a:cubicBezTo>
                  <a:cubicBezTo>
                    <a:pt x="17654" y="4687"/>
                    <a:pt x="17689" y="4723"/>
                    <a:pt x="17730" y="4749"/>
                  </a:cubicBezTo>
                  <a:cubicBezTo>
                    <a:pt x="18146" y="6589"/>
                    <a:pt x="16423" y="7814"/>
                    <a:pt x="14642" y="7814"/>
                  </a:cubicBezTo>
                  <a:cubicBezTo>
                    <a:pt x="14327" y="7814"/>
                    <a:pt x="14011" y="7776"/>
                    <a:pt x="13704" y="7696"/>
                  </a:cubicBezTo>
                  <a:cubicBezTo>
                    <a:pt x="13671" y="7687"/>
                    <a:pt x="13639" y="7683"/>
                    <a:pt x="13610" y="7683"/>
                  </a:cubicBezTo>
                  <a:cubicBezTo>
                    <a:pt x="13259" y="7683"/>
                    <a:pt x="13168" y="8251"/>
                    <a:pt x="13555" y="8361"/>
                  </a:cubicBezTo>
                  <a:cubicBezTo>
                    <a:pt x="13978" y="8481"/>
                    <a:pt x="14415" y="8542"/>
                    <a:pt x="14854" y="8542"/>
                  </a:cubicBezTo>
                  <a:cubicBezTo>
                    <a:pt x="14963" y="8542"/>
                    <a:pt x="15073" y="8538"/>
                    <a:pt x="15182" y="8531"/>
                  </a:cubicBezTo>
                  <a:lnTo>
                    <a:pt x="15182" y="8531"/>
                  </a:lnTo>
                  <a:cubicBezTo>
                    <a:pt x="14571" y="11778"/>
                    <a:pt x="13001" y="14918"/>
                    <a:pt x="11802" y="17979"/>
                  </a:cubicBezTo>
                  <a:cubicBezTo>
                    <a:pt x="11210" y="19488"/>
                    <a:pt x="10615" y="20996"/>
                    <a:pt x="10030" y="22508"/>
                  </a:cubicBezTo>
                  <a:cubicBezTo>
                    <a:pt x="9417" y="24090"/>
                    <a:pt x="8957" y="25910"/>
                    <a:pt x="7893" y="27262"/>
                  </a:cubicBezTo>
                  <a:cubicBezTo>
                    <a:pt x="7863" y="27250"/>
                    <a:pt x="7832" y="27244"/>
                    <a:pt x="7801" y="27244"/>
                  </a:cubicBezTo>
                  <a:cubicBezTo>
                    <a:pt x="7744" y="27244"/>
                    <a:pt x="7687" y="27264"/>
                    <a:pt x="7640" y="27300"/>
                  </a:cubicBezTo>
                  <a:cubicBezTo>
                    <a:pt x="6817" y="27949"/>
                    <a:pt x="5842" y="28267"/>
                    <a:pt x="4897" y="28267"/>
                  </a:cubicBezTo>
                  <a:cubicBezTo>
                    <a:pt x="3221" y="28267"/>
                    <a:pt x="1637" y="27266"/>
                    <a:pt x="1157" y="25326"/>
                  </a:cubicBezTo>
                  <a:cubicBezTo>
                    <a:pt x="563" y="22925"/>
                    <a:pt x="2064" y="20134"/>
                    <a:pt x="2874" y="17962"/>
                  </a:cubicBezTo>
                  <a:cubicBezTo>
                    <a:pt x="4456" y="13726"/>
                    <a:pt x="6355" y="9471"/>
                    <a:pt x="7556" y="5106"/>
                  </a:cubicBezTo>
                  <a:cubicBezTo>
                    <a:pt x="7767" y="5445"/>
                    <a:pt x="8032" y="5748"/>
                    <a:pt x="8342" y="6004"/>
                  </a:cubicBezTo>
                  <a:cubicBezTo>
                    <a:pt x="8381" y="6036"/>
                    <a:pt x="8427" y="6050"/>
                    <a:pt x="8473" y="6050"/>
                  </a:cubicBezTo>
                  <a:cubicBezTo>
                    <a:pt x="8631" y="6050"/>
                    <a:pt x="8787" y="5884"/>
                    <a:pt x="8665" y="5731"/>
                  </a:cubicBezTo>
                  <a:cubicBezTo>
                    <a:pt x="7761" y="4608"/>
                    <a:pt x="7199" y="2841"/>
                    <a:pt x="8268" y="1602"/>
                  </a:cubicBezTo>
                  <a:cubicBezTo>
                    <a:pt x="8807" y="978"/>
                    <a:pt x="9559" y="766"/>
                    <a:pt x="10334" y="766"/>
                  </a:cubicBezTo>
                  <a:close/>
                  <a:moveTo>
                    <a:pt x="10402" y="0"/>
                  </a:moveTo>
                  <a:cubicBezTo>
                    <a:pt x="10151" y="0"/>
                    <a:pt x="9900" y="21"/>
                    <a:pt x="9653" y="66"/>
                  </a:cubicBezTo>
                  <a:cubicBezTo>
                    <a:pt x="7317" y="492"/>
                    <a:pt x="6502" y="2813"/>
                    <a:pt x="7317" y="4656"/>
                  </a:cubicBezTo>
                  <a:cubicBezTo>
                    <a:pt x="7302" y="4671"/>
                    <a:pt x="7288" y="4688"/>
                    <a:pt x="7279" y="4706"/>
                  </a:cubicBezTo>
                  <a:cubicBezTo>
                    <a:pt x="5717" y="7878"/>
                    <a:pt x="4634" y="11337"/>
                    <a:pt x="3376" y="14639"/>
                  </a:cubicBezTo>
                  <a:cubicBezTo>
                    <a:pt x="2307" y="17446"/>
                    <a:pt x="702" y="20479"/>
                    <a:pt x="359" y="23496"/>
                  </a:cubicBezTo>
                  <a:cubicBezTo>
                    <a:pt x="1" y="26640"/>
                    <a:pt x="2315" y="29019"/>
                    <a:pt x="4930" y="29019"/>
                  </a:cubicBezTo>
                  <a:cubicBezTo>
                    <a:pt x="5972" y="29019"/>
                    <a:pt x="7062" y="28641"/>
                    <a:pt x="8049" y="27784"/>
                  </a:cubicBezTo>
                  <a:cubicBezTo>
                    <a:pt x="8091" y="27748"/>
                    <a:pt x="8120" y="27696"/>
                    <a:pt x="8129" y="27639"/>
                  </a:cubicBezTo>
                  <a:cubicBezTo>
                    <a:pt x="9117" y="26827"/>
                    <a:pt x="9529" y="25652"/>
                    <a:pt x="10019" y="24447"/>
                  </a:cubicBezTo>
                  <a:cubicBezTo>
                    <a:pt x="10805" y="22517"/>
                    <a:pt x="11567" y="20580"/>
                    <a:pt x="12336" y="18642"/>
                  </a:cubicBezTo>
                  <a:cubicBezTo>
                    <a:pt x="13623" y="15398"/>
                    <a:pt x="15563" y="11903"/>
                    <a:pt x="15961" y="8398"/>
                  </a:cubicBezTo>
                  <a:cubicBezTo>
                    <a:pt x="16608" y="8220"/>
                    <a:pt x="17204" y="7877"/>
                    <a:pt x="17658" y="7335"/>
                  </a:cubicBezTo>
                  <a:cubicBezTo>
                    <a:pt x="18349" y="6512"/>
                    <a:pt x="18556" y="5397"/>
                    <a:pt x="18190" y="4435"/>
                  </a:cubicBezTo>
                  <a:cubicBezTo>
                    <a:pt x="18187" y="4391"/>
                    <a:pt x="18175" y="4348"/>
                    <a:pt x="18155" y="4310"/>
                  </a:cubicBezTo>
                  <a:cubicBezTo>
                    <a:pt x="17357" y="2706"/>
                    <a:pt x="15926" y="1795"/>
                    <a:pt x="14323" y="1101"/>
                  </a:cubicBezTo>
                  <a:cubicBezTo>
                    <a:pt x="13129" y="585"/>
                    <a:pt x="11748" y="0"/>
                    <a:pt x="1040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3"/>
            <p:cNvSpPr/>
            <p:nvPr/>
          </p:nvSpPr>
          <p:spPr>
            <a:xfrm>
              <a:off x="2040749" y="2214401"/>
              <a:ext cx="274932" cy="375269"/>
            </a:xfrm>
            <a:custGeom>
              <a:avLst/>
              <a:gdLst/>
              <a:ahLst/>
              <a:cxnLst/>
              <a:rect l="l" t="t" r="r" b="b"/>
              <a:pathLst>
                <a:path w="8308" h="11340" extrusionOk="0">
                  <a:moveTo>
                    <a:pt x="2929" y="545"/>
                  </a:moveTo>
                  <a:cubicBezTo>
                    <a:pt x="3422" y="1283"/>
                    <a:pt x="3465" y="2425"/>
                    <a:pt x="4515" y="2609"/>
                  </a:cubicBezTo>
                  <a:cubicBezTo>
                    <a:pt x="4575" y="2620"/>
                    <a:pt x="4637" y="2625"/>
                    <a:pt x="4700" y="2625"/>
                  </a:cubicBezTo>
                  <a:cubicBezTo>
                    <a:pt x="5372" y="2625"/>
                    <a:pt x="6187" y="2073"/>
                    <a:pt x="6861" y="2073"/>
                  </a:cubicBezTo>
                  <a:cubicBezTo>
                    <a:pt x="7084" y="2073"/>
                    <a:pt x="7293" y="2134"/>
                    <a:pt x="7474" y="2297"/>
                  </a:cubicBezTo>
                  <a:cubicBezTo>
                    <a:pt x="6984" y="3715"/>
                    <a:pt x="6497" y="5135"/>
                    <a:pt x="6010" y="6555"/>
                  </a:cubicBezTo>
                  <a:cubicBezTo>
                    <a:pt x="5496" y="8060"/>
                    <a:pt x="5035" y="10028"/>
                    <a:pt x="3382" y="10543"/>
                  </a:cubicBezTo>
                  <a:cubicBezTo>
                    <a:pt x="3338" y="10494"/>
                    <a:pt x="3276" y="10468"/>
                    <a:pt x="3213" y="10468"/>
                  </a:cubicBezTo>
                  <a:cubicBezTo>
                    <a:pt x="3179" y="10468"/>
                    <a:pt x="3145" y="10475"/>
                    <a:pt x="3114" y="10491"/>
                  </a:cubicBezTo>
                  <a:cubicBezTo>
                    <a:pt x="2727" y="10663"/>
                    <a:pt x="2404" y="10738"/>
                    <a:pt x="2135" y="10738"/>
                  </a:cubicBezTo>
                  <a:cubicBezTo>
                    <a:pt x="374" y="10738"/>
                    <a:pt x="919" y="7496"/>
                    <a:pt x="1069" y="6694"/>
                  </a:cubicBezTo>
                  <a:cubicBezTo>
                    <a:pt x="1183" y="6089"/>
                    <a:pt x="1330" y="5489"/>
                    <a:pt x="1486" y="4894"/>
                  </a:cubicBezTo>
                  <a:cubicBezTo>
                    <a:pt x="1876" y="3413"/>
                    <a:pt x="2405" y="1981"/>
                    <a:pt x="2929" y="545"/>
                  </a:cubicBezTo>
                  <a:close/>
                  <a:moveTo>
                    <a:pt x="2829" y="1"/>
                  </a:moveTo>
                  <a:cubicBezTo>
                    <a:pt x="2768" y="1"/>
                    <a:pt x="2706" y="32"/>
                    <a:pt x="2662" y="108"/>
                  </a:cubicBezTo>
                  <a:cubicBezTo>
                    <a:pt x="1275" y="2525"/>
                    <a:pt x="0" y="5852"/>
                    <a:pt x="111" y="8677"/>
                  </a:cubicBezTo>
                  <a:cubicBezTo>
                    <a:pt x="161" y="9993"/>
                    <a:pt x="1071" y="11339"/>
                    <a:pt x="2284" y="11339"/>
                  </a:cubicBezTo>
                  <a:cubicBezTo>
                    <a:pt x="2565" y="11339"/>
                    <a:pt x="2862" y="11267"/>
                    <a:pt x="3169" y="11105"/>
                  </a:cubicBezTo>
                  <a:cubicBezTo>
                    <a:pt x="4344" y="11077"/>
                    <a:pt x="5208" y="10313"/>
                    <a:pt x="5784" y="9223"/>
                  </a:cubicBezTo>
                  <a:cubicBezTo>
                    <a:pt x="6891" y="7120"/>
                    <a:pt x="7459" y="4590"/>
                    <a:pt x="8228" y="2349"/>
                  </a:cubicBezTo>
                  <a:cubicBezTo>
                    <a:pt x="8308" y="2116"/>
                    <a:pt x="8151" y="1964"/>
                    <a:pt x="7961" y="1932"/>
                  </a:cubicBezTo>
                  <a:cubicBezTo>
                    <a:pt x="7666" y="1600"/>
                    <a:pt x="7304" y="1477"/>
                    <a:pt x="6918" y="1477"/>
                  </a:cubicBezTo>
                  <a:cubicBezTo>
                    <a:pt x="6616" y="1477"/>
                    <a:pt x="6300" y="1552"/>
                    <a:pt x="5989" y="1661"/>
                  </a:cubicBezTo>
                  <a:cubicBezTo>
                    <a:pt x="5571" y="1808"/>
                    <a:pt x="5155" y="2040"/>
                    <a:pt x="4752" y="2040"/>
                  </a:cubicBezTo>
                  <a:cubicBezTo>
                    <a:pt x="4505" y="2040"/>
                    <a:pt x="4264" y="1952"/>
                    <a:pt x="4031" y="1704"/>
                  </a:cubicBezTo>
                  <a:cubicBezTo>
                    <a:pt x="3642" y="1291"/>
                    <a:pt x="3576" y="684"/>
                    <a:pt x="3149" y="278"/>
                  </a:cubicBezTo>
                  <a:cubicBezTo>
                    <a:pt x="3121" y="251"/>
                    <a:pt x="3083" y="236"/>
                    <a:pt x="3044" y="236"/>
                  </a:cubicBezTo>
                  <a:cubicBezTo>
                    <a:pt x="3039" y="236"/>
                    <a:pt x="3033" y="236"/>
                    <a:pt x="3028" y="237"/>
                  </a:cubicBezTo>
                  <a:cubicBezTo>
                    <a:pt x="3044" y="104"/>
                    <a:pt x="2939" y="1"/>
                    <a:pt x="28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3"/>
            <p:cNvSpPr/>
            <p:nvPr/>
          </p:nvSpPr>
          <p:spPr>
            <a:xfrm>
              <a:off x="2175965" y="2156390"/>
              <a:ext cx="75252" cy="67840"/>
            </a:xfrm>
            <a:custGeom>
              <a:avLst/>
              <a:gdLst/>
              <a:ahLst/>
              <a:cxnLst/>
              <a:rect l="l" t="t" r="r" b="b"/>
              <a:pathLst>
                <a:path w="2274" h="2050" extrusionOk="0">
                  <a:moveTo>
                    <a:pt x="1286" y="474"/>
                  </a:moveTo>
                  <a:cubicBezTo>
                    <a:pt x="1302" y="474"/>
                    <a:pt x="1317" y="474"/>
                    <a:pt x="1333" y="475"/>
                  </a:cubicBezTo>
                  <a:cubicBezTo>
                    <a:pt x="1345" y="500"/>
                    <a:pt x="1362" y="521"/>
                    <a:pt x="1382" y="541"/>
                  </a:cubicBezTo>
                  <a:cubicBezTo>
                    <a:pt x="1619" y="768"/>
                    <a:pt x="1730" y="1175"/>
                    <a:pt x="1443" y="1429"/>
                  </a:cubicBezTo>
                  <a:cubicBezTo>
                    <a:pt x="1369" y="1495"/>
                    <a:pt x="1284" y="1522"/>
                    <a:pt x="1197" y="1522"/>
                  </a:cubicBezTo>
                  <a:cubicBezTo>
                    <a:pt x="1030" y="1522"/>
                    <a:pt x="859" y="1420"/>
                    <a:pt x="754" y="1290"/>
                  </a:cubicBezTo>
                  <a:lnTo>
                    <a:pt x="754" y="1288"/>
                  </a:lnTo>
                  <a:cubicBezTo>
                    <a:pt x="386" y="831"/>
                    <a:pt x="837" y="474"/>
                    <a:pt x="1286" y="474"/>
                  </a:cubicBezTo>
                  <a:close/>
                  <a:moveTo>
                    <a:pt x="1147" y="1"/>
                  </a:moveTo>
                  <a:cubicBezTo>
                    <a:pt x="915" y="1"/>
                    <a:pt x="679" y="73"/>
                    <a:pt x="495" y="209"/>
                  </a:cubicBezTo>
                  <a:cubicBezTo>
                    <a:pt x="4" y="572"/>
                    <a:pt x="1" y="1235"/>
                    <a:pt x="391" y="1673"/>
                  </a:cubicBezTo>
                  <a:cubicBezTo>
                    <a:pt x="604" y="1912"/>
                    <a:pt x="908" y="2050"/>
                    <a:pt x="1207" y="2050"/>
                  </a:cubicBezTo>
                  <a:cubicBezTo>
                    <a:pt x="1456" y="2050"/>
                    <a:pt x="1701" y="1954"/>
                    <a:pt x="1887" y="1742"/>
                  </a:cubicBezTo>
                  <a:cubicBezTo>
                    <a:pt x="2273" y="1301"/>
                    <a:pt x="2270" y="394"/>
                    <a:pt x="1664" y="134"/>
                  </a:cubicBezTo>
                  <a:cubicBezTo>
                    <a:pt x="1661" y="134"/>
                    <a:pt x="1658" y="134"/>
                    <a:pt x="1655" y="132"/>
                  </a:cubicBezTo>
                  <a:cubicBezTo>
                    <a:pt x="1504" y="43"/>
                    <a:pt x="1327" y="1"/>
                    <a:pt x="11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3"/>
            <p:cNvSpPr/>
            <p:nvPr/>
          </p:nvSpPr>
          <p:spPr>
            <a:xfrm>
              <a:off x="2269285" y="2051322"/>
              <a:ext cx="103977" cy="101064"/>
            </a:xfrm>
            <a:custGeom>
              <a:avLst/>
              <a:gdLst/>
              <a:ahLst/>
              <a:cxnLst/>
              <a:rect l="l" t="t" r="r" b="b"/>
              <a:pathLst>
                <a:path w="3142" h="3054" extrusionOk="0">
                  <a:moveTo>
                    <a:pt x="1603" y="483"/>
                  </a:moveTo>
                  <a:cubicBezTo>
                    <a:pt x="1606" y="483"/>
                    <a:pt x="1610" y="483"/>
                    <a:pt x="1613" y="483"/>
                  </a:cubicBezTo>
                  <a:cubicBezTo>
                    <a:pt x="1644" y="512"/>
                    <a:pt x="1682" y="532"/>
                    <a:pt x="1723" y="539"/>
                  </a:cubicBezTo>
                  <a:cubicBezTo>
                    <a:pt x="1892" y="573"/>
                    <a:pt x="2046" y="659"/>
                    <a:pt x="2163" y="784"/>
                  </a:cubicBezTo>
                  <a:cubicBezTo>
                    <a:pt x="2184" y="817"/>
                    <a:pt x="2204" y="849"/>
                    <a:pt x="2221" y="883"/>
                  </a:cubicBezTo>
                  <a:cubicBezTo>
                    <a:pt x="2233" y="910"/>
                    <a:pt x="2255" y="932"/>
                    <a:pt x="2281" y="945"/>
                  </a:cubicBezTo>
                  <a:cubicBezTo>
                    <a:pt x="2612" y="1524"/>
                    <a:pt x="2317" y="2492"/>
                    <a:pt x="1627" y="2492"/>
                  </a:cubicBezTo>
                  <a:cubicBezTo>
                    <a:pt x="1548" y="2492"/>
                    <a:pt x="1464" y="2480"/>
                    <a:pt x="1376" y="2452"/>
                  </a:cubicBezTo>
                  <a:cubicBezTo>
                    <a:pt x="836" y="2285"/>
                    <a:pt x="696" y="1520"/>
                    <a:pt x="849" y="1045"/>
                  </a:cubicBezTo>
                  <a:cubicBezTo>
                    <a:pt x="962" y="695"/>
                    <a:pt x="1286" y="483"/>
                    <a:pt x="1603" y="483"/>
                  </a:cubicBezTo>
                  <a:close/>
                  <a:moveTo>
                    <a:pt x="1513" y="1"/>
                  </a:moveTo>
                  <a:cubicBezTo>
                    <a:pt x="1163" y="1"/>
                    <a:pt x="802" y="146"/>
                    <a:pt x="570" y="426"/>
                  </a:cubicBezTo>
                  <a:cubicBezTo>
                    <a:pt x="0" y="1114"/>
                    <a:pt x="158" y="2432"/>
                    <a:pt x="957" y="2889"/>
                  </a:cubicBezTo>
                  <a:cubicBezTo>
                    <a:pt x="1157" y="3003"/>
                    <a:pt x="1367" y="3054"/>
                    <a:pt x="1573" y="3054"/>
                  </a:cubicBezTo>
                  <a:cubicBezTo>
                    <a:pt x="2205" y="3054"/>
                    <a:pt x="2798" y="2571"/>
                    <a:pt x="2953" y="1927"/>
                  </a:cubicBezTo>
                  <a:cubicBezTo>
                    <a:pt x="3141" y="1146"/>
                    <a:pt x="2716" y="46"/>
                    <a:pt x="1803" y="36"/>
                  </a:cubicBezTo>
                  <a:cubicBezTo>
                    <a:pt x="1709" y="12"/>
                    <a:pt x="1612" y="1"/>
                    <a:pt x="15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3"/>
            <p:cNvSpPr/>
            <p:nvPr/>
          </p:nvSpPr>
          <p:spPr>
            <a:xfrm>
              <a:off x="2330209" y="1578331"/>
              <a:ext cx="118570" cy="102487"/>
            </a:xfrm>
            <a:custGeom>
              <a:avLst/>
              <a:gdLst/>
              <a:ahLst/>
              <a:cxnLst/>
              <a:rect l="l" t="t" r="r" b="b"/>
              <a:pathLst>
                <a:path w="3583" h="3097" extrusionOk="0">
                  <a:moveTo>
                    <a:pt x="1633" y="439"/>
                  </a:moveTo>
                  <a:cubicBezTo>
                    <a:pt x="1738" y="439"/>
                    <a:pt x="1843" y="460"/>
                    <a:pt x="1942" y="506"/>
                  </a:cubicBezTo>
                  <a:cubicBezTo>
                    <a:pt x="2307" y="857"/>
                    <a:pt x="2719" y="1233"/>
                    <a:pt x="2745" y="1774"/>
                  </a:cubicBezTo>
                  <a:cubicBezTo>
                    <a:pt x="2769" y="2290"/>
                    <a:pt x="2324" y="2576"/>
                    <a:pt x="1874" y="2576"/>
                  </a:cubicBezTo>
                  <a:cubicBezTo>
                    <a:pt x="1723" y="2576"/>
                    <a:pt x="1572" y="2544"/>
                    <a:pt x="1437" y="2477"/>
                  </a:cubicBezTo>
                  <a:cubicBezTo>
                    <a:pt x="962" y="2243"/>
                    <a:pt x="683" y="1704"/>
                    <a:pt x="766" y="1183"/>
                  </a:cubicBezTo>
                  <a:cubicBezTo>
                    <a:pt x="837" y="741"/>
                    <a:pt x="1236" y="439"/>
                    <a:pt x="1633" y="439"/>
                  </a:cubicBezTo>
                  <a:close/>
                  <a:moveTo>
                    <a:pt x="1962" y="1"/>
                  </a:moveTo>
                  <a:cubicBezTo>
                    <a:pt x="1895" y="1"/>
                    <a:pt x="1830" y="32"/>
                    <a:pt x="1788" y="88"/>
                  </a:cubicBezTo>
                  <a:cubicBezTo>
                    <a:pt x="1694" y="65"/>
                    <a:pt x="1597" y="54"/>
                    <a:pt x="1500" y="54"/>
                  </a:cubicBezTo>
                  <a:cubicBezTo>
                    <a:pt x="1146" y="54"/>
                    <a:pt x="789" y="203"/>
                    <a:pt x="555" y="501"/>
                  </a:cubicBezTo>
                  <a:cubicBezTo>
                    <a:pt x="0" y="1206"/>
                    <a:pt x="271" y="2273"/>
                    <a:pt x="959" y="2779"/>
                  </a:cubicBezTo>
                  <a:cubicBezTo>
                    <a:pt x="1242" y="2987"/>
                    <a:pt x="1586" y="3097"/>
                    <a:pt x="1923" y="3097"/>
                  </a:cubicBezTo>
                  <a:cubicBezTo>
                    <a:pt x="2399" y="3097"/>
                    <a:pt x="2861" y="2878"/>
                    <a:pt x="3117" y="2411"/>
                  </a:cubicBezTo>
                  <a:cubicBezTo>
                    <a:pt x="3583" y="1564"/>
                    <a:pt x="2867" y="370"/>
                    <a:pt x="2056" y="22"/>
                  </a:cubicBezTo>
                  <a:cubicBezTo>
                    <a:pt x="2026" y="8"/>
                    <a:pt x="1994" y="1"/>
                    <a:pt x="19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3"/>
            <p:cNvSpPr/>
            <p:nvPr/>
          </p:nvSpPr>
          <p:spPr>
            <a:xfrm>
              <a:off x="2512912" y="1511252"/>
              <a:ext cx="137896" cy="132072"/>
            </a:xfrm>
            <a:custGeom>
              <a:avLst/>
              <a:gdLst/>
              <a:ahLst/>
              <a:cxnLst/>
              <a:rect l="l" t="t" r="r" b="b"/>
              <a:pathLst>
                <a:path w="4167" h="3991" extrusionOk="0">
                  <a:moveTo>
                    <a:pt x="1945" y="518"/>
                  </a:moveTo>
                  <a:cubicBezTo>
                    <a:pt x="2313" y="518"/>
                    <a:pt x="2682" y="701"/>
                    <a:pt x="2996" y="948"/>
                  </a:cubicBezTo>
                  <a:cubicBezTo>
                    <a:pt x="2938" y="1032"/>
                    <a:pt x="2920" y="1142"/>
                    <a:pt x="2983" y="1240"/>
                  </a:cubicBezTo>
                  <a:cubicBezTo>
                    <a:pt x="3316" y="1750"/>
                    <a:pt x="3707" y="2510"/>
                    <a:pt x="3202" y="3055"/>
                  </a:cubicBezTo>
                  <a:cubicBezTo>
                    <a:pt x="2982" y="3291"/>
                    <a:pt x="2704" y="3393"/>
                    <a:pt x="2420" y="3393"/>
                  </a:cubicBezTo>
                  <a:cubicBezTo>
                    <a:pt x="1984" y="3393"/>
                    <a:pt x="1537" y="3153"/>
                    <a:pt x="1276" y="2792"/>
                  </a:cubicBezTo>
                  <a:cubicBezTo>
                    <a:pt x="877" y="2239"/>
                    <a:pt x="653" y="1271"/>
                    <a:pt x="1243" y="781"/>
                  </a:cubicBezTo>
                  <a:cubicBezTo>
                    <a:pt x="1466" y="595"/>
                    <a:pt x="1705" y="518"/>
                    <a:pt x="1945" y="518"/>
                  </a:cubicBezTo>
                  <a:close/>
                  <a:moveTo>
                    <a:pt x="1891" y="0"/>
                  </a:moveTo>
                  <a:cubicBezTo>
                    <a:pt x="1617" y="0"/>
                    <a:pt x="1335" y="70"/>
                    <a:pt x="1059" y="229"/>
                  </a:cubicBezTo>
                  <a:cubicBezTo>
                    <a:pt x="1" y="839"/>
                    <a:pt x="195" y="2340"/>
                    <a:pt x="838" y="3184"/>
                  </a:cubicBezTo>
                  <a:cubicBezTo>
                    <a:pt x="1220" y="3686"/>
                    <a:pt x="1822" y="3990"/>
                    <a:pt x="2423" y="3990"/>
                  </a:cubicBezTo>
                  <a:cubicBezTo>
                    <a:pt x="2802" y="3990"/>
                    <a:pt x="3181" y="3869"/>
                    <a:pt x="3503" y="3600"/>
                  </a:cubicBezTo>
                  <a:cubicBezTo>
                    <a:pt x="4166" y="3048"/>
                    <a:pt x="4122" y="2201"/>
                    <a:pt x="3785" y="1496"/>
                  </a:cubicBezTo>
                  <a:cubicBezTo>
                    <a:pt x="3842" y="1447"/>
                    <a:pt x="3869" y="1366"/>
                    <a:pt x="3817" y="1276"/>
                  </a:cubicBezTo>
                  <a:cubicBezTo>
                    <a:pt x="3409" y="575"/>
                    <a:pt x="2678" y="0"/>
                    <a:pt x="18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23"/>
          <p:cNvGrpSpPr/>
          <p:nvPr/>
        </p:nvGrpSpPr>
        <p:grpSpPr>
          <a:xfrm>
            <a:off x="734290" y="251983"/>
            <a:ext cx="800177" cy="752193"/>
            <a:chOff x="734290" y="251983"/>
            <a:chExt cx="800177" cy="752193"/>
          </a:xfrm>
        </p:grpSpPr>
        <p:sp>
          <p:nvSpPr>
            <p:cNvPr id="357" name="Google Shape;357;p23"/>
            <p:cNvSpPr/>
            <p:nvPr/>
          </p:nvSpPr>
          <p:spPr>
            <a:xfrm>
              <a:off x="864310" y="336336"/>
              <a:ext cx="515085" cy="529745"/>
            </a:xfrm>
            <a:custGeom>
              <a:avLst/>
              <a:gdLst/>
              <a:ahLst/>
              <a:cxnLst/>
              <a:rect l="l" t="t" r="r" b="b"/>
              <a:pathLst>
                <a:path w="15565" h="16008" extrusionOk="0">
                  <a:moveTo>
                    <a:pt x="7696" y="0"/>
                  </a:moveTo>
                  <a:cubicBezTo>
                    <a:pt x="7290" y="0"/>
                    <a:pt x="6861" y="98"/>
                    <a:pt x="6424" y="320"/>
                  </a:cubicBezTo>
                  <a:cubicBezTo>
                    <a:pt x="4980" y="1054"/>
                    <a:pt x="3346" y="1662"/>
                    <a:pt x="2250" y="2890"/>
                  </a:cubicBezTo>
                  <a:cubicBezTo>
                    <a:pt x="1852" y="3337"/>
                    <a:pt x="1665" y="3971"/>
                    <a:pt x="1457" y="4561"/>
                  </a:cubicBezTo>
                  <a:cubicBezTo>
                    <a:pt x="1278" y="4739"/>
                    <a:pt x="1120" y="4939"/>
                    <a:pt x="988" y="5155"/>
                  </a:cubicBezTo>
                  <a:cubicBezTo>
                    <a:pt x="895" y="5313"/>
                    <a:pt x="811" y="5475"/>
                    <a:pt x="736" y="5642"/>
                  </a:cubicBezTo>
                  <a:lnTo>
                    <a:pt x="400" y="6283"/>
                  </a:lnTo>
                  <a:cubicBezTo>
                    <a:pt x="53" y="6949"/>
                    <a:pt x="1" y="7620"/>
                    <a:pt x="152" y="8220"/>
                  </a:cubicBezTo>
                  <a:cubicBezTo>
                    <a:pt x="94" y="9669"/>
                    <a:pt x="416" y="11167"/>
                    <a:pt x="1067" y="12291"/>
                  </a:cubicBezTo>
                  <a:cubicBezTo>
                    <a:pt x="2227" y="14290"/>
                    <a:pt x="4508" y="15429"/>
                    <a:pt x="6718" y="15843"/>
                  </a:cubicBezTo>
                  <a:cubicBezTo>
                    <a:pt x="7278" y="15947"/>
                    <a:pt x="7852" y="16007"/>
                    <a:pt x="8421" y="16007"/>
                  </a:cubicBezTo>
                  <a:cubicBezTo>
                    <a:pt x="10139" y="16007"/>
                    <a:pt x="11808" y="15463"/>
                    <a:pt x="12881" y="13979"/>
                  </a:cubicBezTo>
                  <a:cubicBezTo>
                    <a:pt x="13002" y="13812"/>
                    <a:pt x="13105" y="13634"/>
                    <a:pt x="13217" y="13463"/>
                  </a:cubicBezTo>
                  <a:cubicBezTo>
                    <a:pt x="13708" y="13063"/>
                    <a:pt x="14151" y="12735"/>
                    <a:pt x="14489" y="12178"/>
                  </a:cubicBezTo>
                  <a:cubicBezTo>
                    <a:pt x="15174" y="11052"/>
                    <a:pt x="15413" y="9617"/>
                    <a:pt x="15468" y="8315"/>
                  </a:cubicBezTo>
                  <a:cubicBezTo>
                    <a:pt x="15565" y="6031"/>
                    <a:pt x="14940" y="2763"/>
                    <a:pt x="12808" y="1493"/>
                  </a:cubicBezTo>
                  <a:cubicBezTo>
                    <a:pt x="11688" y="827"/>
                    <a:pt x="10351" y="414"/>
                    <a:pt x="9025" y="371"/>
                  </a:cubicBezTo>
                  <a:cubicBezTo>
                    <a:pt x="8630" y="139"/>
                    <a:pt x="8179" y="0"/>
                    <a:pt x="7696"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3"/>
            <p:cNvSpPr/>
            <p:nvPr/>
          </p:nvSpPr>
          <p:spPr>
            <a:xfrm>
              <a:off x="734290" y="251983"/>
              <a:ext cx="800177" cy="752193"/>
            </a:xfrm>
            <a:custGeom>
              <a:avLst/>
              <a:gdLst/>
              <a:ahLst/>
              <a:cxnLst/>
              <a:rect l="l" t="t" r="r" b="b"/>
              <a:pathLst>
                <a:path w="24180" h="22730" extrusionOk="0">
                  <a:moveTo>
                    <a:pt x="12323" y="3022"/>
                  </a:moveTo>
                  <a:cubicBezTo>
                    <a:pt x="12788" y="3022"/>
                    <a:pt x="13258" y="3065"/>
                    <a:pt x="13726" y="3154"/>
                  </a:cubicBezTo>
                  <a:cubicBezTo>
                    <a:pt x="17826" y="3937"/>
                    <a:pt x="20123" y="8357"/>
                    <a:pt x="19065" y="12265"/>
                  </a:cubicBezTo>
                  <a:cubicBezTo>
                    <a:pt x="18120" y="15756"/>
                    <a:pt x="15239" y="17764"/>
                    <a:pt x="11926" y="18511"/>
                  </a:cubicBezTo>
                  <a:cubicBezTo>
                    <a:pt x="11897" y="18406"/>
                    <a:pt x="11814" y="18309"/>
                    <a:pt x="11693" y="18300"/>
                  </a:cubicBezTo>
                  <a:cubicBezTo>
                    <a:pt x="7189" y="17948"/>
                    <a:pt x="3611" y="14644"/>
                    <a:pt x="4291" y="9865"/>
                  </a:cubicBezTo>
                  <a:cubicBezTo>
                    <a:pt x="4845" y="5972"/>
                    <a:pt x="8462" y="3022"/>
                    <a:pt x="12323" y="3022"/>
                  </a:cubicBezTo>
                  <a:close/>
                  <a:moveTo>
                    <a:pt x="8370" y="1"/>
                  </a:moveTo>
                  <a:cubicBezTo>
                    <a:pt x="8206" y="1"/>
                    <a:pt x="8026" y="180"/>
                    <a:pt x="8053" y="373"/>
                  </a:cubicBezTo>
                  <a:cubicBezTo>
                    <a:pt x="8172" y="1247"/>
                    <a:pt x="8518" y="2172"/>
                    <a:pt x="8818" y="3002"/>
                  </a:cubicBezTo>
                  <a:cubicBezTo>
                    <a:pt x="7324" y="3655"/>
                    <a:pt x="6029" y="4692"/>
                    <a:pt x="5066" y="6006"/>
                  </a:cubicBezTo>
                  <a:cubicBezTo>
                    <a:pt x="4709" y="5676"/>
                    <a:pt x="4332" y="5369"/>
                    <a:pt x="3949" y="5070"/>
                  </a:cubicBezTo>
                  <a:cubicBezTo>
                    <a:pt x="3525" y="4738"/>
                    <a:pt x="3087" y="4347"/>
                    <a:pt x="2596" y="4123"/>
                  </a:cubicBezTo>
                  <a:cubicBezTo>
                    <a:pt x="2553" y="4104"/>
                    <a:pt x="2509" y="4095"/>
                    <a:pt x="2466" y="4095"/>
                  </a:cubicBezTo>
                  <a:cubicBezTo>
                    <a:pt x="2226" y="4095"/>
                    <a:pt x="2024" y="4373"/>
                    <a:pt x="2242" y="4583"/>
                  </a:cubicBezTo>
                  <a:cubicBezTo>
                    <a:pt x="2632" y="4960"/>
                    <a:pt x="3133" y="5238"/>
                    <a:pt x="3573" y="5560"/>
                  </a:cubicBezTo>
                  <a:cubicBezTo>
                    <a:pt x="3971" y="5853"/>
                    <a:pt x="4358" y="6164"/>
                    <a:pt x="4755" y="6461"/>
                  </a:cubicBezTo>
                  <a:cubicBezTo>
                    <a:pt x="4018" y="7614"/>
                    <a:pt x="3547" y="8942"/>
                    <a:pt x="3450" y="10368"/>
                  </a:cubicBezTo>
                  <a:cubicBezTo>
                    <a:pt x="3415" y="10901"/>
                    <a:pt x="3433" y="11435"/>
                    <a:pt x="3505" y="11965"/>
                  </a:cubicBezTo>
                  <a:cubicBezTo>
                    <a:pt x="2444" y="11967"/>
                    <a:pt x="1349" y="12051"/>
                    <a:pt x="318" y="12262"/>
                  </a:cubicBezTo>
                  <a:cubicBezTo>
                    <a:pt x="1" y="12328"/>
                    <a:pt x="54" y="12855"/>
                    <a:pt x="366" y="12855"/>
                  </a:cubicBezTo>
                  <a:cubicBezTo>
                    <a:pt x="376" y="12855"/>
                    <a:pt x="387" y="12855"/>
                    <a:pt x="398" y="12854"/>
                  </a:cubicBezTo>
                  <a:cubicBezTo>
                    <a:pt x="1465" y="12740"/>
                    <a:pt x="2530" y="12602"/>
                    <a:pt x="3597" y="12486"/>
                  </a:cubicBezTo>
                  <a:cubicBezTo>
                    <a:pt x="3946" y="14206"/>
                    <a:pt x="4841" y="15805"/>
                    <a:pt x="6101" y="16972"/>
                  </a:cubicBezTo>
                  <a:cubicBezTo>
                    <a:pt x="4741" y="17837"/>
                    <a:pt x="3309" y="18732"/>
                    <a:pt x="2081" y="19763"/>
                  </a:cubicBezTo>
                  <a:cubicBezTo>
                    <a:pt x="1845" y="19961"/>
                    <a:pt x="2061" y="20300"/>
                    <a:pt x="2316" y="20300"/>
                  </a:cubicBezTo>
                  <a:cubicBezTo>
                    <a:pt x="2365" y="20300"/>
                    <a:pt x="2415" y="20288"/>
                    <a:pt x="2464" y="20260"/>
                  </a:cubicBezTo>
                  <a:cubicBezTo>
                    <a:pt x="3884" y="19442"/>
                    <a:pt x="5247" y="18361"/>
                    <a:pt x="6547" y="17367"/>
                  </a:cubicBezTo>
                  <a:cubicBezTo>
                    <a:pt x="6550" y="17364"/>
                    <a:pt x="6552" y="17361"/>
                    <a:pt x="6553" y="17359"/>
                  </a:cubicBezTo>
                  <a:cubicBezTo>
                    <a:pt x="7731" y="18291"/>
                    <a:pt x="9170" y="18864"/>
                    <a:pt x="10750" y="18864"/>
                  </a:cubicBezTo>
                  <a:cubicBezTo>
                    <a:pt x="10775" y="18864"/>
                    <a:pt x="10800" y="18864"/>
                    <a:pt x="10825" y="18863"/>
                  </a:cubicBezTo>
                  <a:lnTo>
                    <a:pt x="10825" y="18863"/>
                  </a:lnTo>
                  <a:cubicBezTo>
                    <a:pt x="10809" y="18943"/>
                    <a:pt x="10823" y="19026"/>
                    <a:pt x="10863" y="19096"/>
                  </a:cubicBezTo>
                  <a:cubicBezTo>
                    <a:pt x="10623" y="20194"/>
                    <a:pt x="10517" y="21420"/>
                    <a:pt x="10676" y="22503"/>
                  </a:cubicBezTo>
                  <a:cubicBezTo>
                    <a:pt x="10700" y="22661"/>
                    <a:pt x="10813" y="22729"/>
                    <a:pt x="10937" y="22729"/>
                  </a:cubicBezTo>
                  <a:cubicBezTo>
                    <a:pt x="11101" y="22729"/>
                    <a:pt x="11283" y="22609"/>
                    <a:pt x="11295" y="22418"/>
                  </a:cubicBezTo>
                  <a:cubicBezTo>
                    <a:pt x="11361" y="21366"/>
                    <a:pt x="11378" y="20322"/>
                    <a:pt x="11456" y="19271"/>
                  </a:cubicBezTo>
                  <a:cubicBezTo>
                    <a:pt x="11479" y="19271"/>
                    <a:pt x="11503" y="19271"/>
                    <a:pt x="11527" y="19271"/>
                  </a:cubicBezTo>
                  <a:cubicBezTo>
                    <a:pt x="13402" y="19271"/>
                    <a:pt x="15194" y="18493"/>
                    <a:pt x="16652" y="17274"/>
                  </a:cubicBezTo>
                  <a:cubicBezTo>
                    <a:pt x="17129" y="18245"/>
                    <a:pt x="17623" y="19234"/>
                    <a:pt x="18178" y="20164"/>
                  </a:cubicBezTo>
                  <a:cubicBezTo>
                    <a:pt x="18245" y="20276"/>
                    <a:pt x="18342" y="20323"/>
                    <a:pt x="18438" y="20323"/>
                  </a:cubicBezTo>
                  <a:cubicBezTo>
                    <a:pt x="18653" y="20323"/>
                    <a:pt x="18865" y="20093"/>
                    <a:pt x="18737" y="19836"/>
                  </a:cubicBezTo>
                  <a:cubicBezTo>
                    <a:pt x="18253" y="18865"/>
                    <a:pt x="17686" y="17909"/>
                    <a:pt x="17124" y="16980"/>
                  </a:cubicBezTo>
                  <a:cubicBezTo>
                    <a:pt x="17107" y="16954"/>
                    <a:pt x="17087" y="16931"/>
                    <a:pt x="17063" y="16911"/>
                  </a:cubicBezTo>
                  <a:cubicBezTo>
                    <a:pt x="18175" y="15871"/>
                    <a:pt x="19048" y="14567"/>
                    <a:pt x="19567" y="13172"/>
                  </a:cubicBezTo>
                  <a:cubicBezTo>
                    <a:pt x="20448" y="13538"/>
                    <a:pt x="21399" y="13852"/>
                    <a:pt x="22322" y="14042"/>
                  </a:cubicBezTo>
                  <a:cubicBezTo>
                    <a:pt x="22347" y="14047"/>
                    <a:pt x="22371" y="14050"/>
                    <a:pt x="22394" y="14050"/>
                  </a:cubicBezTo>
                  <a:cubicBezTo>
                    <a:pt x="22721" y="14050"/>
                    <a:pt x="22838" y="13558"/>
                    <a:pt x="22483" y="13455"/>
                  </a:cubicBezTo>
                  <a:cubicBezTo>
                    <a:pt x="21573" y="13190"/>
                    <a:pt x="20644" y="12950"/>
                    <a:pt x="19723" y="12714"/>
                  </a:cubicBezTo>
                  <a:cubicBezTo>
                    <a:pt x="19860" y="12287"/>
                    <a:pt x="19959" y="11847"/>
                    <a:pt x="20023" y="11403"/>
                  </a:cubicBezTo>
                  <a:cubicBezTo>
                    <a:pt x="20216" y="9977"/>
                    <a:pt x="20034" y="8527"/>
                    <a:pt x="19498" y="7191"/>
                  </a:cubicBezTo>
                  <a:lnTo>
                    <a:pt x="19498" y="7191"/>
                  </a:lnTo>
                  <a:cubicBezTo>
                    <a:pt x="19542" y="7232"/>
                    <a:pt x="19599" y="7252"/>
                    <a:pt x="19657" y="7252"/>
                  </a:cubicBezTo>
                  <a:cubicBezTo>
                    <a:pt x="19669" y="7252"/>
                    <a:pt x="19682" y="7251"/>
                    <a:pt x="19694" y="7249"/>
                  </a:cubicBezTo>
                  <a:cubicBezTo>
                    <a:pt x="21086" y="7037"/>
                    <a:pt x="22597" y="6693"/>
                    <a:pt x="23886" y="6119"/>
                  </a:cubicBezTo>
                  <a:cubicBezTo>
                    <a:pt x="24179" y="5988"/>
                    <a:pt x="24010" y="5554"/>
                    <a:pt x="23729" y="5554"/>
                  </a:cubicBezTo>
                  <a:cubicBezTo>
                    <a:pt x="23705" y="5554"/>
                    <a:pt x="23679" y="5558"/>
                    <a:pt x="23653" y="5565"/>
                  </a:cubicBezTo>
                  <a:cubicBezTo>
                    <a:pt x="22287" y="5943"/>
                    <a:pt x="20942" y="6424"/>
                    <a:pt x="19573" y="6808"/>
                  </a:cubicBezTo>
                  <a:cubicBezTo>
                    <a:pt x="19469" y="6837"/>
                    <a:pt x="19420" y="6908"/>
                    <a:pt x="19412" y="6984"/>
                  </a:cubicBezTo>
                  <a:cubicBezTo>
                    <a:pt x="18685" y="5309"/>
                    <a:pt x="17417" y="3909"/>
                    <a:pt x="15790" y="3077"/>
                  </a:cubicBezTo>
                  <a:cubicBezTo>
                    <a:pt x="16081" y="2806"/>
                    <a:pt x="16349" y="2503"/>
                    <a:pt x="16622" y="2215"/>
                  </a:cubicBezTo>
                  <a:cubicBezTo>
                    <a:pt x="16930" y="1890"/>
                    <a:pt x="17270" y="1578"/>
                    <a:pt x="17530" y="1212"/>
                  </a:cubicBezTo>
                  <a:cubicBezTo>
                    <a:pt x="17676" y="1005"/>
                    <a:pt x="17479" y="808"/>
                    <a:pt x="17277" y="808"/>
                  </a:cubicBezTo>
                  <a:cubicBezTo>
                    <a:pt x="17212" y="808"/>
                    <a:pt x="17147" y="828"/>
                    <a:pt x="17092" y="875"/>
                  </a:cubicBezTo>
                  <a:cubicBezTo>
                    <a:pt x="16731" y="1181"/>
                    <a:pt x="16433" y="1584"/>
                    <a:pt x="16119" y="1941"/>
                  </a:cubicBezTo>
                  <a:cubicBezTo>
                    <a:pt x="15854" y="2243"/>
                    <a:pt x="15576" y="2540"/>
                    <a:pt x="15337" y="2863"/>
                  </a:cubicBezTo>
                  <a:cubicBezTo>
                    <a:pt x="14496" y="2503"/>
                    <a:pt x="13595" y="2299"/>
                    <a:pt x="12681" y="2264"/>
                  </a:cubicBezTo>
                  <a:cubicBezTo>
                    <a:pt x="12569" y="2260"/>
                    <a:pt x="12457" y="2258"/>
                    <a:pt x="12345" y="2258"/>
                  </a:cubicBezTo>
                  <a:cubicBezTo>
                    <a:pt x="11308" y="2258"/>
                    <a:pt x="10278" y="2443"/>
                    <a:pt x="9305" y="2805"/>
                  </a:cubicBezTo>
                  <a:cubicBezTo>
                    <a:pt x="9128" y="1930"/>
                    <a:pt x="8930" y="968"/>
                    <a:pt x="8575" y="152"/>
                  </a:cubicBezTo>
                  <a:cubicBezTo>
                    <a:pt x="8528" y="45"/>
                    <a:pt x="8451" y="1"/>
                    <a:pt x="83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 name="Google Shape;359;p23"/>
          <p:cNvGrpSpPr/>
          <p:nvPr/>
        </p:nvGrpSpPr>
        <p:grpSpPr>
          <a:xfrm>
            <a:off x="2857571" y="1302505"/>
            <a:ext cx="152954" cy="60030"/>
            <a:chOff x="2857571" y="1302505"/>
            <a:chExt cx="152954" cy="60030"/>
          </a:xfrm>
        </p:grpSpPr>
        <p:sp>
          <p:nvSpPr>
            <p:cNvPr id="360" name="Google Shape;360;p23"/>
            <p:cNvSpPr/>
            <p:nvPr/>
          </p:nvSpPr>
          <p:spPr>
            <a:xfrm>
              <a:off x="2857571" y="1331063"/>
              <a:ext cx="152954" cy="31471"/>
            </a:xfrm>
            <a:custGeom>
              <a:avLst/>
              <a:gdLst/>
              <a:ahLst/>
              <a:cxnLst/>
              <a:rect l="l" t="t" r="r" b="b"/>
              <a:pathLst>
                <a:path w="4622" h="951" extrusionOk="0">
                  <a:moveTo>
                    <a:pt x="4448" y="0"/>
                  </a:moveTo>
                  <a:cubicBezTo>
                    <a:pt x="4443" y="0"/>
                    <a:pt x="4437" y="1"/>
                    <a:pt x="4431" y="1"/>
                  </a:cubicBezTo>
                  <a:cubicBezTo>
                    <a:pt x="3025" y="162"/>
                    <a:pt x="1380" y="360"/>
                    <a:pt x="54" y="848"/>
                  </a:cubicBezTo>
                  <a:cubicBezTo>
                    <a:pt x="0" y="867"/>
                    <a:pt x="6" y="950"/>
                    <a:pt x="68" y="950"/>
                  </a:cubicBezTo>
                  <a:cubicBezTo>
                    <a:pt x="102" y="950"/>
                    <a:pt x="137" y="950"/>
                    <a:pt x="172" y="950"/>
                  </a:cubicBezTo>
                  <a:cubicBezTo>
                    <a:pt x="1559" y="950"/>
                    <a:pt x="3132" y="597"/>
                    <a:pt x="4471" y="288"/>
                  </a:cubicBezTo>
                  <a:cubicBezTo>
                    <a:pt x="4622" y="252"/>
                    <a:pt x="4600" y="0"/>
                    <a:pt x="444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3"/>
            <p:cNvSpPr/>
            <p:nvPr/>
          </p:nvSpPr>
          <p:spPr>
            <a:xfrm>
              <a:off x="2896289" y="1302505"/>
              <a:ext cx="106061" cy="10590"/>
            </a:xfrm>
            <a:custGeom>
              <a:avLst/>
              <a:gdLst/>
              <a:ahLst/>
              <a:cxnLst/>
              <a:rect l="l" t="t" r="r" b="b"/>
              <a:pathLst>
                <a:path w="3205" h="320" extrusionOk="0">
                  <a:moveTo>
                    <a:pt x="3005" y="1"/>
                  </a:moveTo>
                  <a:cubicBezTo>
                    <a:pt x="3003" y="1"/>
                    <a:pt x="3001" y="1"/>
                    <a:pt x="2999" y="1"/>
                  </a:cubicBezTo>
                  <a:cubicBezTo>
                    <a:pt x="2039" y="27"/>
                    <a:pt x="1074" y="22"/>
                    <a:pt x="114" y="73"/>
                  </a:cubicBezTo>
                  <a:cubicBezTo>
                    <a:pt x="0" y="77"/>
                    <a:pt x="0" y="243"/>
                    <a:pt x="114" y="249"/>
                  </a:cubicBezTo>
                  <a:cubicBezTo>
                    <a:pt x="1074" y="299"/>
                    <a:pt x="2039" y="293"/>
                    <a:pt x="2999" y="319"/>
                  </a:cubicBezTo>
                  <a:cubicBezTo>
                    <a:pt x="3001" y="319"/>
                    <a:pt x="3003" y="319"/>
                    <a:pt x="3005" y="319"/>
                  </a:cubicBezTo>
                  <a:cubicBezTo>
                    <a:pt x="3203" y="319"/>
                    <a:pt x="3204" y="1"/>
                    <a:pt x="30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 name="Google Shape;362;p23"/>
          <p:cNvGrpSpPr/>
          <p:nvPr/>
        </p:nvGrpSpPr>
        <p:grpSpPr>
          <a:xfrm>
            <a:off x="3168309" y="474596"/>
            <a:ext cx="1088181" cy="608604"/>
            <a:chOff x="3168309" y="474596"/>
            <a:chExt cx="1088181" cy="608604"/>
          </a:xfrm>
        </p:grpSpPr>
        <p:grpSp>
          <p:nvGrpSpPr>
            <p:cNvPr id="363" name="Google Shape;363;p23"/>
            <p:cNvGrpSpPr/>
            <p:nvPr/>
          </p:nvGrpSpPr>
          <p:grpSpPr>
            <a:xfrm>
              <a:off x="3168309" y="517749"/>
              <a:ext cx="1084309" cy="565452"/>
              <a:chOff x="3168309" y="517749"/>
              <a:chExt cx="1084309" cy="565452"/>
            </a:xfrm>
          </p:grpSpPr>
          <p:sp>
            <p:nvSpPr>
              <p:cNvPr id="364" name="Google Shape;364;p23"/>
              <p:cNvSpPr/>
              <p:nvPr/>
            </p:nvSpPr>
            <p:spPr>
              <a:xfrm>
                <a:off x="3179726" y="531913"/>
                <a:ext cx="1066571" cy="534378"/>
              </a:xfrm>
              <a:custGeom>
                <a:avLst/>
                <a:gdLst/>
                <a:ahLst/>
                <a:cxnLst/>
                <a:rect l="l" t="t" r="r" b="b"/>
                <a:pathLst>
                  <a:path w="32230" h="16148" extrusionOk="0">
                    <a:moveTo>
                      <a:pt x="22013" y="0"/>
                    </a:moveTo>
                    <a:cubicBezTo>
                      <a:pt x="20179" y="0"/>
                      <a:pt x="18037" y="563"/>
                      <a:pt x="16955" y="1789"/>
                    </a:cubicBezTo>
                    <a:cubicBezTo>
                      <a:pt x="16780" y="1988"/>
                      <a:pt x="16633" y="2210"/>
                      <a:pt x="16520" y="2449"/>
                    </a:cubicBezTo>
                    <a:cubicBezTo>
                      <a:pt x="16033" y="2843"/>
                      <a:pt x="15581" y="3278"/>
                      <a:pt x="15170" y="3750"/>
                    </a:cubicBezTo>
                    <a:cubicBezTo>
                      <a:pt x="14976" y="3973"/>
                      <a:pt x="14829" y="4232"/>
                      <a:pt x="14737" y="4514"/>
                    </a:cubicBezTo>
                    <a:cubicBezTo>
                      <a:pt x="14258" y="4643"/>
                      <a:pt x="13820" y="4950"/>
                      <a:pt x="13526" y="5479"/>
                    </a:cubicBezTo>
                    <a:cubicBezTo>
                      <a:pt x="13469" y="5583"/>
                      <a:pt x="13403" y="5704"/>
                      <a:pt x="13333" y="5836"/>
                    </a:cubicBezTo>
                    <a:cubicBezTo>
                      <a:pt x="12240" y="3949"/>
                      <a:pt x="10659" y="2446"/>
                      <a:pt x="8225" y="2446"/>
                    </a:cubicBezTo>
                    <a:cubicBezTo>
                      <a:pt x="8215" y="2446"/>
                      <a:pt x="8206" y="2446"/>
                      <a:pt x="8196" y="2446"/>
                    </a:cubicBezTo>
                    <a:cubicBezTo>
                      <a:pt x="6473" y="2456"/>
                      <a:pt x="5287" y="3270"/>
                      <a:pt x="4544" y="4450"/>
                    </a:cubicBezTo>
                    <a:cubicBezTo>
                      <a:pt x="3854" y="4735"/>
                      <a:pt x="3324" y="5369"/>
                      <a:pt x="3334" y="6366"/>
                    </a:cubicBezTo>
                    <a:cubicBezTo>
                      <a:pt x="3350" y="7729"/>
                      <a:pt x="3437" y="9078"/>
                      <a:pt x="3573" y="10426"/>
                    </a:cubicBezTo>
                    <a:cubicBezTo>
                      <a:pt x="3336" y="10400"/>
                      <a:pt x="3098" y="10378"/>
                      <a:pt x="2861" y="10351"/>
                    </a:cubicBezTo>
                    <a:cubicBezTo>
                      <a:pt x="2779" y="10341"/>
                      <a:pt x="2700" y="10337"/>
                      <a:pt x="2622" y="10337"/>
                    </a:cubicBezTo>
                    <a:cubicBezTo>
                      <a:pt x="408" y="10337"/>
                      <a:pt x="0" y="14107"/>
                      <a:pt x="2285" y="14601"/>
                    </a:cubicBezTo>
                    <a:cubicBezTo>
                      <a:pt x="2945" y="14743"/>
                      <a:pt x="3575" y="14817"/>
                      <a:pt x="4197" y="14818"/>
                    </a:cubicBezTo>
                    <a:cubicBezTo>
                      <a:pt x="12530" y="15713"/>
                      <a:pt x="20909" y="15943"/>
                      <a:pt x="29283" y="16146"/>
                    </a:cubicBezTo>
                    <a:cubicBezTo>
                      <a:pt x="29301" y="16147"/>
                      <a:pt x="29320" y="16147"/>
                      <a:pt x="29338" y="16147"/>
                    </a:cubicBezTo>
                    <a:cubicBezTo>
                      <a:pt x="31712" y="16147"/>
                      <a:pt x="32229" y="12465"/>
                      <a:pt x="29858" y="11896"/>
                    </a:cubicBezTo>
                    <a:lnTo>
                      <a:pt x="27828" y="11409"/>
                    </a:lnTo>
                    <a:cubicBezTo>
                      <a:pt x="28227" y="10547"/>
                      <a:pt x="28410" y="9530"/>
                      <a:pt x="28544" y="8530"/>
                    </a:cubicBezTo>
                    <a:cubicBezTo>
                      <a:pt x="28840" y="6353"/>
                      <a:pt x="28590" y="4111"/>
                      <a:pt x="27128" y="2439"/>
                    </a:cubicBezTo>
                    <a:cubicBezTo>
                      <a:pt x="26290" y="1296"/>
                      <a:pt x="25049" y="489"/>
                      <a:pt x="23596" y="161"/>
                    </a:cubicBezTo>
                    <a:cubicBezTo>
                      <a:pt x="23126" y="55"/>
                      <a:pt x="22584" y="0"/>
                      <a:pt x="22013"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3"/>
              <p:cNvSpPr/>
              <p:nvPr/>
            </p:nvSpPr>
            <p:spPr>
              <a:xfrm>
                <a:off x="3168309" y="517749"/>
                <a:ext cx="1084309" cy="565452"/>
              </a:xfrm>
              <a:custGeom>
                <a:avLst/>
                <a:gdLst/>
                <a:ahLst/>
                <a:cxnLst/>
                <a:rect l="l" t="t" r="r" b="b"/>
                <a:pathLst>
                  <a:path w="32766" h="17087" extrusionOk="0">
                    <a:moveTo>
                      <a:pt x="22601" y="764"/>
                    </a:moveTo>
                    <a:cubicBezTo>
                      <a:pt x="23317" y="764"/>
                      <a:pt x="24030" y="884"/>
                      <a:pt x="24717" y="1145"/>
                    </a:cubicBezTo>
                    <a:cubicBezTo>
                      <a:pt x="29369" y="2914"/>
                      <a:pt x="29387" y="8595"/>
                      <a:pt x="27194" y="12263"/>
                    </a:cubicBezTo>
                    <a:cubicBezTo>
                      <a:pt x="27017" y="12559"/>
                      <a:pt x="27279" y="12832"/>
                      <a:pt x="27543" y="12832"/>
                    </a:cubicBezTo>
                    <a:cubicBezTo>
                      <a:pt x="27638" y="12832"/>
                      <a:pt x="27733" y="12797"/>
                      <a:pt x="27808" y="12713"/>
                    </a:cubicBezTo>
                    <a:cubicBezTo>
                      <a:pt x="28352" y="12496"/>
                      <a:pt x="28936" y="12316"/>
                      <a:pt x="29506" y="12316"/>
                    </a:cubicBezTo>
                    <a:cubicBezTo>
                      <a:pt x="29983" y="12316"/>
                      <a:pt x="30449" y="12442"/>
                      <a:pt x="30871" y="12778"/>
                    </a:cubicBezTo>
                    <a:cubicBezTo>
                      <a:pt x="32152" y="13795"/>
                      <a:pt x="31389" y="15110"/>
                      <a:pt x="30700" y="16221"/>
                    </a:cubicBezTo>
                    <a:cubicBezTo>
                      <a:pt x="30683" y="16250"/>
                      <a:pt x="30671" y="16280"/>
                      <a:pt x="30666" y="16314"/>
                    </a:cubicBezTo>
                    <a:cubicBezTo>
                      <a:pt x="21461" y="16052"/>
                      <a:pt x="12267" y="15571"/>
                      <a:pt x="3067" y="15231"/>
                    </a:cubicBezTo>
                    <a:cubicBezTo>
                      <a:pt x="3058" y="15217"/>
                      <a:pt x="3045" y="15207"/>
                      <a:pt x="3033" y="15196"/>
                    </a:cubicBezTo>
                    <a:cubicBezTo>
                      <a:pt x="2090" y="14522"/>
                      <a:pt x="1143" y="13517"/>
                      <a:pt x="1388" y="12257"/>
                    </a:cubicBezTo>
                    <a:cubicBezTo>
                      <a:pt x="1542" y="11464"/>
                      <a:pt x="2140" y="10988"/>
                      <a:pt x="2774" y="10988"/>
                    </a:cubicBezTo>
                    <a:cubicBezTo>
                      <a:pt x="3156" y="10988"/>
                      <a:pt x="3550" y="11161"/>
                      <a:pt x="3868" y="11542"/>
                    </a:cubicBezTo>
                    <a:cubicBezTo>
                      <a:pt x="3871" y="11545"/>
                      <a:pt x="3874" y="11545"/>
                      <a:pt x="3877" y="11548"/>
                    </a:cubicBezTo>
                    <a:cubicBezTo>
                      <a:pt x="3894" y="11584"/>
                      <a:pt x="3908" y="11621"/>
                      <a:pt x="3924" y="11658"/>
                    </a:cubicBezTo>
                    <a:cubicBezTo>
                      <a:pt x="3971" y="11754"/>
                      <a:pt x="4057" y="11794"/>
                      <a:pt x="4147" y="11794"/>
                    </a:cubicBezTo>
                    <a:cubicBezTo>
                      <a:pt x="4323" y="11794"/>
                      <a:pt x="4512" y="11639"/>
                      <a:pt x="4439" y="11441"/>
                    </a:cubicBezTo>
                    <a:cubicBezTo>
                      <a:pt x="3313" y="8367"/>
                      <a:pt x="3382" y="4881"/>
                      <a:pt x="6859" y="3409"/>
                    </a:cubicBezTo>
                    <a:cubicBezTo>
                      <a:pt x="7480" y="3146"/>
                      <a:pt x="8095" y="3026"/>
                      <a:pt x="8687" y="3026"/>
                    </a:cubicBezTo>
                    <a:cubicBezTo>
                      <a:pt x="11160" y="3026"/>
                      <a:pt x="13229" y="5123"/>
                      <a:pt x="13688" y="7659"/>
                    </a:cubicBezTo>
                    <a:cubicBezTo>
                      <a:pt x="13719" y="7827"/>
                      <a:pt x="13862" y="7904"/>
                      <a:pt x="14009" y="7904"/>
                    </a:cubicBezTo>
                    <a:cubicBezTo>
                      <a:pt x="14193" y="7904"/>
                      <a:pt x="14382" y="7783"/>
                      <a:pt x="14364" y="7569"/>
                    </a:cubicBezTo>
                    <a:cubicBezTo>
                      <a:pt x="14353" y="7446"/>
                      <a:pt x="14338" y="7325"/>
                      <a:pt x="14319" y="7204"/>
                    </a:cubicBezTo>
                    <a:cubicBezTo>
                      <a:pt x="15288" y="3822"/>
                      <a:pt x="18986" y="764"/>
                      <a:pt x="22601" y="764"/>
                    </a:cubicBezTo>
                    <a:close/>
                    <a:moveTo>
                      <a:pt x="22670" y="0"/>
                    </a:moveTo>
                    <a:cubicBezTo>
                      <a:pt x="19011" y="0"/>
                      <a:pt x="15203" y="2784"/>
                      <a:pt x="14077" y="6233"/>
                    </a:cubicBezTo>
                    <a:cubicBezTo>
                      <a:pt x="13279" y="3933"/>
                      <a:pt x="11034" y="2265"/>
                      <a:pt x="8622" y="2265"/>
                    </a:cubicBezTo>
                    <a:cubicBezTo>
                      <a:pt x="8030" y="2265"/>
                      <a:pt x="7428" y="2365"/>
                      <a:pt x="6834" y="2582"/>
                    </a:cubicBezTo>
                    <a:cubicBezTo>
                      <a:pt x="3352" y="3851"/>
                      <a:pt x="2472" y="7230"/>
                      <a:pt x="3419" y="10359"/>
                    </a:cubicBezTo>
                    <a:cubicBezTo>
                      <a:pt x="3233" y="10296"/>
                      <a:pt x="3034" y="10266"/>
                      <a:pt x="2833" y="10266"/>
                    </a:cubicBezTo>
                    <a:cubicBezTo>
                      <a:pt x="2096" y="10266"/>
                      <a:pt x="1320" y="10671"/>
                      <a:pt x="953" y="11332"/>
                    </a:cubicBezTo>
                    <a:cubicBezTo>
                      <a:pt x="0" y="13046"/>
                      <a:pt x="1273" y="14830"/>
                      <a:pt x="2763" y="15658"/>
                    </a:cubicBezTo>
                    <a:cubicBezTo>
                      <a:pt x="2767" y="15662"/>
                      <a:pt x="2771" y="15660"/>
                      <a:pt x="2776" y="15663"/>
                    </a:cubicBezTo>
                    <a:cubicBezTo>
                      <a:pt x="2816" y="15698"/>
                      <a:pt x="2866" y="15720"/>
                      <a:pt x="2920" y="15724"/>
                    </a:cubicBezTo>
                    <a:cubicBezTo>
                      <a:pt x="12190" y="16507"/>
                      <a:pt x="21512" y="16838"/>
                      <a:pt x="30810" y="17086"/>
                    </a:cubicBezTo>
                    <a:cubicBezTo>
                      <a:pt x="30814" y="17086"/>
                      <a:pt x="30818" y="17086"/>
                      <a:pt x="30822" y="17086"/>
                    </a:cubicBezTo>
                    <a:cubicBezTo>
                      <a:pt x="31106" y="17086"/>
                      <a:pt x="31217" y="16826"/>
                      <a:pt x="31164" y="16608"/>
                    </a:cubicBezTo>
                    <a:cubicBezTo>
                      <a:pt x="31168" y="16602"/>
                      <a:pt x="31176" y="16599"/>
                      <a:pt x="31181" y="16593"/>
                    </a:cubicBezTo>
                    <a:cubicBezTo>
                      <a:pt x="32101" y="15401"/>
                      <a:pt x="32766" y="13811"/>
                      <a:pt x="31560" y="12563"/>
                    </a:cubicBezTo>
                    <a:cubicBezTo>
                      <a:pt x="30999" y="11982"/>
                      <a:pt x="30256" y="11725"/>
                      <a:pt x="29499" y="11725"/>
                    </a:cubicBezTo>
                    <a:cubicBezTo>
                      <a:pt x="29075" y="11725"/>
                      <a:pt x="28647" y="11805"/>
                      <a:pt x="28243" y="11954"/>
                    </a:cubicBezTo>
                    <a:cubicBezTo>
                      <a:pt x="30275" y="7939"/>
                      <a:pt x="29802" y="2266"/>
                      <a:pt x="25042" y="430"/>
                    </a:cubicBezTo>
                    <a:cubicBezTo>
                      <a:pt x="24279" y="136"/>
                      <a:pt x="23478" y="0"/>
                      <a:pt x="226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23"/>
            <p:cNvGrpSpPr/>
            <p:nvPr/>
          </p:nvGrpSpPr>
          <p:grpSpPr>
            <a:xfrm>
              <a:off x="4114622" y="474596"/>
              <a:ext cx="141868" cy="100403"/>
              <a:chOff x="4114622" y="474596"/>
              <a:chExt cx="141868" cy="100403"/>
            </a:xfrm>
          </p:grpSpPr>
          <p:sp>
            <p:nvSpPr>
              <p:cNvPr id="367" name="Google Shape;367;p23"/>
              <p:cNvSpPr/>
              <p:nvPr/>
            </p:nvSpPr>
            <p:spPr>
              <a:xfrm>
                <a:off x="4114622" y="474596"/>
                <a:ext cx="70851" cy="90839"/>
              </a:xfrm>
              <a:custGeom>
                <a:avLst/>
                <a:gdLst/>
                <a:ahLst/>
                <a:cxnLst/>
                <a:rect l="l" t="t" r="r" b="b"/>
                <a:pathLst>
                  <a:path w="2141" h="2745" extrusionOk="0">
                    <a:moveTo>
                      <a:pt x="117" y="0"/>
                    </a:moveTo>
                    <a:cubicBezTo>
                      <a:pt x="43" y="0"/>
                      <a:pt x="0" y="122"/>
                      <a:pt x="77" y="158"/>
                    </a:cubicBezTo>
                    <a:cubicBezTo>
                      <a:pt x="1111" y="639"/>
                      <a:pt x="1641" y="1527"/>
                      <a:pt x="1802" y="2624"/>
                    </a:cubicBezTo>
                    <a:cubicBezTo>
                      <a:pt x="1814" y="2707"/>
                      <a:pt x="1883" y="2745"/>
                      <a:pt x="1954" y="2745"/>
                    </a:cubicBezTo>
                    <a:cubicBezTo>
                      <a:pt x="2045" y="2745"/>
                      <a:pt x="2140" y="2685"/>
                      <a:pt x="2134" y="2579"/>
                    </a:cubicBezTo>
                    <a:cubicBezTo>
                      <a:pt x="2071" y="1420"/>
                      <a:pt x="1205" y="403"/>
                      <a:pt x="142" y="5"/>
                    </a:cubicBezTo>
                    <a:cubicBezTo>
                      <a:pt x="133" y="2"/>
                      <a:pt x="125" y="0"/>
                      <a:pt x="1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3"/>
              <p:cNvSpPr/>
              <p:nvPr/>
            </p:nvSpPr>
            <p:spPr>
              <a:xfrm>
                <a:off x="4199339" y="480752"/>
                <a:ext cx="57151" cy="94247"/>
              </a:xfrm>
              <a:custGeom>
                <a:avLst/>
                <a:gdLst/>
                <a:ahLst/>
                <a:cxnLst/>
                <a:rect l="l" t="t" r="r" b="b"/>
                <a:pathLst>
                  <a:path w="1727" h="2848" extrusionOk="0">
                    <a:moveTo>
                      <a:pt x="207" y="1"/>
                    </a:moveTo>
                    <a:cubicBezTo>
                      <a:pt x="75" y="1"/>
                      <a:pt x="0" y="200"/>
                      <a:pt x="132" y="300"/>
                    </a:cubicBezTo>
                    <a:cubicBezTo>
                      <a:pt x="898" y="879"/>
                      <a:pt x="1182" y="1693"/>
                      <a:pt x="1121" y="2626"/>
                    </a:cubicBezTo>
                    <a:cubicBezTo>
                      <a:pt x="1113" y="2766"/>
                      <a:pt x="1240" y="2847"/>
                      <a:pt x="1361" y="2847"/>
                    </a:cubicBezTo>
                    <a:cubicBezTo>
                      <a:pt x="1456" y="2847"/>
                      <a:pt x="1546" y="2797"/>
                      <a:pt x="1564" y="2686"/>
                    </a:cubicBezTo>
                    <a:cubicBezTo>
                      <a:pt x="1726" y="1643"/>
                      <a:pt x="1184" y="572"/>
                      <a:pt x="291" y="27"/>
                    </a:cubicBezTo>
                    <a:cubicBezTo>
                      <a:pt x="261" y="9"/>
                      <a:pt x="233"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9" name="Google Shape;369;p23"/>
          <p:cNvGrpSpPr/>
          <p:nvPr/>
        </p:nvGrpSpPr>
        <p:grpSpPr>
          <a:xfrm>
            <a:off x="7100592" y="-366483"/>
            <a:ext cx="638917" cy="1022558"/>
            <a:chOff x="7100592" y="-366483"/>
            <a:chExt cx="638917" cy="1022558"/>
          </a:xfrm>
        </p:grpSpPr>
        <p:sp>
          <p:nvSpPr>
            <p:cNvPr id="370" name="Google Shape;370;p23"/>
            <p:cNvSpPr/>
            <p:nvPr/>
          </p:nvSpPr>
          <p:spPr>
            <a:xfrm>
              <a:off x="7100592" y="-366483"/>
              <a:ext cx="638917" cy="1022558"/>
            </a:xfrm>
            <a:custGeom>
              <a:avLst/>
              <a:gdLst/>
              <a:ahLst/>
              <a:cxnLst/>
              <a:rect l="l" t="t" r="r" b="b"/>
              <a:pathLst>
                <a:path w="19307" h="30900" extrusionOk="0">
                  <a:moveTo>
                    <a:pt x="17084" y="802"/>
                  </a:moveTo>
                  <a:cubicBezTo>
                    <a:pt x="17169" y="5620"/>
                    <a:pt x="17483" y="10439"/>
                    <a:pt x="17739" y="15251"/>
                  </a:cubicBezTo>
                  <a:cubicBezTo>
                    <a:pt x="17999" y="20175"/>
                    <a:pt x="18113" y="25147"/>
                    <a:pt x="18594" y="30054"/>
                  </a:cubicBezTo>
                  <a:cubicBezTo>
                    <a:pt x="17813" y="29155"/>
                    <a:pt x="17025" y="28262"/>
                    <a:pt x="16232" y="27375"/>
                  </a:cubicBezTo>
                  <a:cubicBezTo>
                    <a:pt x="16275" y="27328"/>
                    <a:pt x="16319" y="27283"/>
                    <a:pt x="16365" y="27242"/>
                  </a:cubicBezTo>
                  <a:cubicBezTo>
                    <a:pt x="16508" y="27119"/>
                    <a:pt x="16669" y="27043"/>
                    <a:pt x="16828" y="26949"/>
                  </a:cubicBezTo>
                  <a:cubicBezTo>
                    <a:pt x="17066" y="26811"/>
                    <a:pt x="16918" y="26503"/>
                    <a:pt x="16693" y="26503"/>
                  </a:cubicBezTo>
                  <a:cubicBezTo>
                    <a:pt x="16657" y="26503"/>
                    <a:pt x="16620" y="26511"/>
                    <a:pt x="16581" y="26528"/>
                  </a:cubicBezTo>
                  <a:cubicBezTo>
                    <a:pt x="16344" y="26637"/>
                    <a:pt x="16120" y="26831"/>
                    <a:pt x="15946" y="27055"/>
                  </a:cubicBezTo>
                  <a:cubicBezTo>
                    <a:pt x="15658" y="26732"/>
                    <a:pt x="15370" y="26409"/>
                    <a:pt x="15082" y="26087"/>
                  </a:cubicBezTo>
                  <a:cubicBezTo>
                    <a:pt x="15347" y="25866"/>
                    <a:pt x="15609" y="25640"/>
                    <a:pt x="15854" y="25402"/>
                  </a:cubicBezTo>
                  <a:cubicBezTo>
                    <a:pt x="15992" y="25267"/>
                    <a:pt x="15863" y="25086"/>
                    <a:pt x="15713" y="25086"/>
                  </a:cubicBezTo>
                  <a:cubicBezTo>
                    <a:pt x="15671" y="25086"/>
                    <a:pt x="15627" y="25101"/>
                    <a:pt x="15587" y="25134"/>
                  </a:cubicBezTo>
                  <a:cubicBezTo>
                    <a:pt x="15331" y="25350"/>
                    <a:pt x="15085" y="25583"/>
                    <a:pt x="14843" y="25819"/>
                  </a:cubicBezTo>
                  <a:cubicBezTo>
                    <a:pt x="14511" y="25450"/>
                    <a:pt x="14181" y="25078"/>
                    <a:pt x="13847" y="24709"/>
                  </a:cubicBezTo>
                  <a:cubicBezTo>
                    <a:pt x="14031" y="24499"/>
                    <a:pt x="14216" y="24287"/>
                    <a:pt x="14386" y="24067"/>
                  </a:cubicBezTo>
                  <a:cubicBezTo>
                    <a:pt x="14502" y="23918"/>
                    <a:pt x="14380" y="23721"/>
                    <a:pt x="14239" y="23721"/>
                  </a:cubicBezTo>
                  <a:cubicBezTo>
                    <a:pt x="14195" y="23721"/>
                    <a:pt x="14149" y="23740"/>
                    <a:pt x="14108" y="23787"/>
                  </a:cubicBezTo>
                  <a:cubicBezTo>
                    <a:pt x="13927" y="23992"/>
                    <a:pt x="13759" y="24206"/>
                    <a:pt x="13590" y="24422"/>
                  </a:cubicBezTo>
                  <a:cubicBezTo>
                    <a:pt x="13365" y="24174"/>
                    <a:pt x="13141" y="23921"/>
                    <a:pt x="12918" y="23673"/>
                  </a:cubicBezTo>
                  <a:cubicBezTo>
                    <a:pt x="13180" y="23482"/>
                    <a:pt x="13409" y="23234"/>
                    <a:pt x="13530" y="22943"/>
                  </a:cubicBezTo>
                  <a:cubicBezTo>
                    <a:pt x="13586" y="22808"/>
                    <a:pt x="13469" y="22717"/>
                    <a:pt x="13351" y="22717"/>
                  </a:cubicBezTo>
                  <a:cubicBezTo>
                    <a:pt x="13289" y="22717"/>
                    <a:pt x="13226" y="22742"/>
                    <a:pt x="13187" y="22799"/>
                  </a:cubicBezTo>
                  <a:cubicBezTo>
                    <a:pt x="13082" y="22956"/>
                    <a:pt x="12996" y="23117"/>
                    <a:pt x="12864" y="23257"/>
                  </a:cubicBezTo>
                  <a:cubicBezTo>
                    <a:pt x="12809" y="23313"/>
                    <a:pt x="12749" y="23367"/>
                    <a:pt x="12686" y="23417"/>
                  </a:cubicBezTo>
                  <a:cubicBezTo>
                    <a:pt x="12333" y="23025"/>
                    <a:pt x="11982" y="22633"/>
                    <a:pt x="11628" y="22243"/>
                  </a:cubicBezTo>
                  <a:cubicBezTo>
                    <a:pt x="11797" y="22099"/>
                    <a:pt x="11953" y="21943"/>
                    <a:pt x="12097" y="21773"/>
                  </a:cubicBezTo>
                  <a:cubicBezTo>
                    <a:pt x="12208" y="21641"/>
                    <a:pt x="12096" y="21465"/>
                    <a:pt x="11966" y="21465"/>
                  </a:cubicBezTo>
                  <a:cubicBezTo>
                    <a:pt x="11925" y="21465"/>
                    <a:pt x="11883" y="21481"/>
                    <a:pt x="11846" y="21521"/>
                  </a:cubicBezTo>
                  <a:cubicBezTo>
                    <a:pt x="11695" y="21679"/>
                    <a:pt x="11550" y="21837"/>
                    <a:pt x="11400" y="21992"/>
                  </a:cubicBezTo>
                  <a:cubicBezTo>
                    <a:pt x="11031" y="21584"/>
                    <a:pt x="10662" y="21178"/>
                    <a:pt x="10294" y="20772"/>
                  </a:cubicBezTo>
                  <a:cubicBezTo>
                    <a:pt x="10319" y="20751"/>
                    <a:pt x="10348" y="20734"/>
                    <a:pt x="10374" y="20711"/>
                  </a:cubicBezTo>
                  <a:cubicBezTo>
                    <a:pt x="10539" y="20566"/>
                    <a:pt x="10731" y="20402"/>
                    <a:pt x="10844" y="20209"/>
                  </a:cubicBezTo>
                  <a:cubicBezTo>
                    <a:pt x="10925" y="20069"/>
                    <a:pt x="10808" y="19938"/>
                    <a:pt x="10680" y="19938"/>
                  </a:cubicBezTo>
                  <a:cubicBezTo>
                    <a:pt x="10637" y="19938"/>
                    <a:pt x="10593" y="19952"/>
                    <a:pt x="10554" y="19987"/>
                  </a:cubicBezTo>
                  <a:cubicBezTo>
                    <a:pt x="10404" y="20118"/>
                    <a:pt x="10285" y="20293"/>
                    <a:pt x="10141" y="20434"/>
                  </a:cubicBezTo>
                  <a:cubicBezTo>
                    <a:pt x="10113" y="20461"/>
                    <a:pt x="10081" y="20483"/>
                    <a:pt x="10054" y="20509"/>
                  </a:cubicBezTo>
                  <a:lnTo>
                    <a:pt x="9805" y="20232"/>
                  </a:lnTo>
                  <a:cubicBezTo>
                    <a:pt x="9519" y="19918"/>
                    <a:pt x="9236" y="19601"/>
                    <a:pt x="8951" y="19287"/>
                  </a:cubicBezTo>
                  <a:cubicBezTo>
                    <a:pt x="9245" y="19010"/>
                    <a:pt x="9544" y="18726"/>
                    <a:pt x="9772" y="18409"/>
                  </a:cubicBezTo>
                  <a:cubicBezTo>
                    <a:pt x="9876" y="18265"/>
                    <a:pt x="9738" y="18131"/>
                    <a:pt x="9597" y="18131"/>
                  </a:cubicBezTo>
                  <a:cubicBezTo>
                    <a:pt x="9552" y="18131"/>
                    <a:pt x="9506" y="18145"/>
                    <a:pt x="9469" y="18176"/>
                  </a:cubicBezTo>
                  <a:cubicBezTo>
                    <a:pt x="9253" y="18352"/>
                    <a:pt x="9076" y="18591"/>
                    <a:pt x="8891" y="18800"/>
                  </a:cubicBezTo>
                  <a:lnTo>
                    <a:pt x="8703" y="19013"/>
                  </a:lnTo>
                  <a:cubicBezTo>
                    <a:pt x="8357" y="18628"/>
                    <a:pt x="8009" y="18247"/>
                    <a:pt x="7663" y="17861"/>
                  </a:cubicBezTo>
                  <a:cubicBezTo>
                    <a:pt x="7854" y="17672"/>
                    <a:pt x="8043" y="17479"/>
                    <a:pt x="8207" y="17273"/>
                  </a:cubicBezTo>
                  <a:cubicBezTo>
                    <a:pt x="8320" y="17129"/>
                    <a:pt x="8211" y="16947"/>
                    <a:pt x="8071" y="16947"/>
                  </a:cubicBezTo>
                  <a:cubicBezTo>
                    <a:pt x="8028" y="16947"/>
                    <a:pt x="7982" y="16964"/>
                    <a:pt x="7938" y="17005"/>
                  </a:cubicBezTo>
                  <a:cubicBezTo>
                    <a:pt x="7750" y="17181"/>
                    <a:pt x="7577" y="17378"/>
                    <a:pt x="7410" y="17581"/>
                  </a:cubicBezTo>
                  <a:cubicBezTo>
                    <a:pt x="7108" y="17245"/>
                    <a:pt x="6807" y="16911"/>
                    <a:pt x="6506" y="16577"/>
                  </a:cubicBezTo>
                  <a:cubicBezTo>
                    <a:pt x="6707" y="16403"/>
                    <a:pt x="6912" y="16227"/>
                    <a:pt x="7082" y="16029"/>
                  </a:cubicBezTo>
                  <a:cubicBezTo>
                    <a:pt x="7212" y="15877"/>
                    <a:pt x="7092" y="15700"/>
                    <a:pt x="6941" y="15700"/>
                  </a:cubicBezTo>
                  <a:cubicBezTo>
                    <a:pt x="6896" y="15700"/>
                    <a:pt x="6849" y="15715"/>
                    <a:pt x="6805" y="15750"/>
                  </a:cubicBezTo>
                  <a:cubicBezTo>
                    <a:pt x="6606" y="15910"/>
                    <a:pt x="6427" y="16103"/>
                    <a:pt x="6249" y="16294"/>
                  </a:cubicBezTo>
                  <a:cubicBezTo>
                    <a:pt x="5981" y="15998"/>
                    <a:pt x="5716" y="15701"/>
                    <a:pt x="5445" y="15406"/>
                  </a:cubicBezTo>
                  <a:cubicBezTo>
                    <a:pt x="5595" y="15298"/>
                    <a:pt x="5736" y="15182"/>
                    <a:pt x="5871" y="15057"/>
                  </a:cubicBezTo>
                  <a:cubicBezTo>
                    <a:pt x="5982" y="14952"/>
                    <a:pt x="5880" y="14769"/>
                    <a:pt x="5753" y="14769"/>
                  </a:cubicBezTo>
                  <a:cubicBezTo>
                    <a:pt x="5726" y="14769"/>
                    <a:pt x="5698" y="14777"/>
                    <a:pt x="5670" y="14796"/>
                  </a:cubicBezTo>
                  <a:cubicBezTo>
                    <a:pt x="5512" y="14908"/>
                    <a:pt x="5361" y="15030"/>
                    <a:pt x="5218" y="15161"/>
                  </a:cubicBezTo>
                  <a:cubicBezTo>
                    <a:pt x="4897" y="14810"/>
                    <a:pt x="4577" y="14459"/>
                    <a:pt x="4252" y="14113"/>
                  </a:cubicBezTo>
                  <a:cubicBezTo>
                    <a:pt x="4446" y="13969"/>
                    <a:pt x="4652" y="13842"/>
                    <a:pt x="4866" y="13732"/>
                  </a:cubicBezTo>
                  <a:cubicBezTo>
                    <a:pt x="5009" y="13655"/>
                    <a:pt x="4935" y="13423"/>
                    <a:pt x="4793" y="13423"/>
                  </a:cubicBezTo>
                  <a:cubicBezTo>
                    <a:pt x="4777" y="13423"/>
                    <a:pt x="4759" y="13426"/>
                    <a:pt x="4741" y="13433"/>
                  </a:cubicBezTo>
                  <a:cubicBezTo>
                    <a:pt x="4483" y="13534"/>
                    <a:pt x="4246" y="13696"/>
                    <a:pt x="4044" y="13891"/>
                  </a:cubicBezTo>
                  <a:cubicBezTo>
                    <a:pt x="3737" y="13565"/>
                    <a:pt x="3433" y="13235"/>
                    <a:pt x="3122" y="12914"/>
                  </a:cubicBezTo>
                  <a:cubicBezTo>
                    <a:pt x="3305" y="12756"/>
                    <a:pt x="3472" y="12578"/>
                    <a:pt x="3619" y="12388"/>
                  </a:cubicBezTo>
                  <a:cubicBezTo>
                    <a:pt x="3708" y="12274"/>
                    <a:pt x="3583" y="12133"/>
                    <a:pt x="3463" y="12133"/>
                  </a:cubicBezTo>
                  <a:cubicBezTo>
                    <a:pt x="3424" y="12133"/>
                    <a:pt x="3385" y="12148"/>
                    <a:pt x="3354" y="12183"/>
                  </a:cubicBezTo>
                  <a:cubicBezTo>
                    <a:pt x="3204" y="12355"/>
                    <a:pt x="3048" y="12516"/>
                    <a:pt x="2887" y="12669"/>
                  </a:cubicBezTo>
                  <a:cubicBezTo>
                    <a:pt x="2552" y="12324"/>
                    <a:pt x="2213" y="11983"/>
                    <a:pt x="1873" y="11643"/>
                  </a:cubicBezTo>
                  <a:cubicBezTo>
                    <a:pt x="2151" y="11419"/>
                    <a:pt x="2458" y="11266"/>
                    <a:pt x="2802" y="11142"/>
                  </a:cubicBezTo>
                  <a:cubicBezTo>
                    <a:pt x="3005" y="11067"/>
                    <a:pt x="2950" y="10776"/>
                    <a:pt x="2758" y="10776"/>
                  </a:cubicBezTo>
                  <a:cubicBezTo>
                    <a:pt x="2741" y="10776"/>
                    <a:pt x="2723" y="10778"/>
                    <a:pt x="2704" y="10783"/>
                  </a:cubicBezTo>
                  <a:cubicBezTo>
                    <a:pt x="2301" y="10889"/>
                    <a:pt x="1938" y="11123"/>
                    <a:pt x="1638" y="11413"/>
                  </a:cubicBezTo>
                  <a:cubicBezTo>
                    <a:pt x="1347" y="11128"/>
                    <a:pt x="1057" y="10842"/>
                    <a:pt x="761" y="10563"/>
                  </a:cubicBezTo>
                  <a:cubicBezTo>
                    <a:pt x="3561" y="9148"/>
                    <a:pt x="6214" y="7392"/>
                    <a:pt x="8896" y="5772"/>
                  </a:cubicBezTo>
                  <a:cubicBezTo>
                    <a:pt x="11625" y="4124"/>
                    <a:pt x="14413" y="2543"/>
                    <a:pt x="17084" y="802"/>
                  </a:cubicBezTo>
                  <a:close/>
                  <a:moveTo>
                    <a:pt x="17347" y="1"/>
                  </a:moveTo>
                  <a:cubicBezTo>
                    <a:pt x="17282" y="1"/>
                    <a:pt x="17217" y="21"/>
                    <a:pt x="17166" y="61"/>
                  </a:cubicBezTo>
                  <a:cubicBezTo>
                    <a:pt x="17132" y="48"/>
                    <a:pt x="17095" y="41"/>
                    <a:pt x="17056" y="41"/>
                  </a:cubicBezTo>
                  <a:cubicBezTo>
                    <a:pt x="17001" y="41"/>
                    <a:pt x="16941" y="56"/>
                    <a:pt x="16880" y="90"/>
                  </a:cubicBezTo>
                  <a:cubicBezTo>
                    <a:pt x="14037" y="1664"/>
                    <a:pt x="11290" y="3433"/>
                    <a:pt x="8508" y="5113"/>
                  </a:cubicBezTo>
                  <a:cubicBezTo>
                    <a:pt x="5733" y="6787"/>
                    <a:pt x="2841" y="8367"/>
                    <a:pt x="215" y="10267"/>
                  </a:cubicBezTo>
                  <a:cubicBezTo>
                    <a:pt x="0" y="10423"/>
                    <a:pt x="109" y="10710"/>
                    <a:pt x="317" y="10734"/>
                  </a:cubicBezTo>
                  <a:cubicBezTo>
                    <a:pt x="993" y="11571"/>
                    <a:pt x="1691" y="12392"/>
                    <a:pt x="2402" y="13202"/>
                  </a:cubicBezTo>
                  <a:cubicBezTo>
                    <a:pt x="2414" y="13237"/>
                    <a:pt x="2440" y="13266"/>
                    <a:pt x="2474" y="13284"/>
                  </a:cubicBezTo>
                  <a:cubicBezTo>
                    <a:pt x="3206" y="14119"/>
                    <a:pt x="3955" y="14940"/>
                    <a:pt x="4708" y="15760"/>
                  </a:cubicBezTo>
                  <a:cubicBezTo>
                    <a:pt x="4721" y="15782"/>
                    <a:pt x="4739" y="15802"/>
                    <a:pt x="4760" y="15816"/>
                  </a:cubicBezTo>
                  <a:cubicBezTo>
                    <a:pt x="6274" y="17460"/>
                    <a:pt x="7807" y="19086"/>
                    <a:pt x="9297" y="20739"/>
                  </a:cubicBezTo>
                  <a:cubicBezTo>
                    <a:pt x="9824" y="21322"/>
                    <a:pt x="10345" y="21910"/>
                    <a:pt x="10870" y="22495"/>
                  </a:cubicBezTo>
                  <a:cubicBezTo>
                    <a:pt x="10791" y="22581"/>
                    <a:pt x="10877" y="22726"/>
                    <a:pt x="10978" y="22726"/>
                  </a:cubicBezTo>
                  <a:cubicBezTo>
                    <a:pt x="11001" y="22726"/>
                    <a:pt x="11024" y="22719"/>
                    <a:pt x="11046" y="22702"/>
                  </a:cubicBezTo>
                  <a:lnTo>
                    <a:pt x="11051" y="22699"/>
                  </a:lnTo>
                  <a:cubicBezTo>
                    <a:pt x="13464" y="25395"/>
                    <a:pt x="15866" y="28101"/>
                    <a:pt x="18292" y="30786"/>
                  </a:cubicBezTo>
                  <a:cubicBezTo>
                    <a:pt x="18365" y="30866"/>
                    <a:pt x="18447" y="30900"/>
                    <a:pt x="18526" y="30900"/>
                  </a:cubicBezTo>
                  <a:cubicBezTo>
                    <a:pt x="18707" y="30900"/>
                    <a:pt x="18873" y="30727"/>
                    <a:pt x="18882" y="30533"/>
                  </a:cubicBezTo>
                  <a:cubicBezTo>
                    <a:pt x="18915" y="30542"/>
                    <a:pt x="18950" y="30547"/>
                    <a:pt x="18984" y="30547"/>
                  </a:cubicBezTo>
                  <a:cubicBezTo>
                    <a:pt x="19150" y="30547"/>
                    <a:pt x="19307" y="30440"/>
                    <a:pt x="19303" y="30215"/>
                  </a:cubicBezTo>
                  <a:cubicBezTo>
                    <a:pt x="19216" y="25229"/>
                    <a:pt x="18764" y="20229"/>
                    <a:pt x="18497" y="15249"/>
                  </a:cubicBezTo>
                  <a:cubicBezTo>
                    <a:pt x="18231" y="10261"/>
                    <a:pt x="18059" y="5260"/>
                    <a:pt x="17655" y="281"/>
                  </a:cubicBezTo>
                  <a:cubicBezTo>
                    <a:pt x="17639" y="95"/>
                    <a:pt x="17491" y="1"/>
                    <a:pt x="173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3"/>
            <p:cNvSpPr/>
            <p:nvPr/>
          </p:nvSpPr>
          <p:spPr>
            <a:xfrm>
              <a:off x="7316454" y="-154591"/>
              <a:ext cx="302929" cy="469417"/>
            </a:xfrm>
            <a:custGeom>
              <a:avLst/>
              <a:gdLst/>
              <a:ahLst/>
              <a:cxnLst/>
              <a:rect l="l" t="t" r="r" b="b"/>
              <a:pathLst>
                <a:path w="9154" h="14185" extrusionOk="0">
                  <a:moveTo>
                    <a:pt x="6932" y="755"/>
                  </a:moveTo>
                  <a:lnTo>
                    <a:pt x="6932" y="755"/>
                  </a:lnTo>
                  <a:cubicBezTo>
                    <a:pt x="6641" y="4878"/>
                    <a:pt x="8093" y="8902"/>
                    <a:pt x="7885" y="13043"/>
                  </a:cubicBezTo>
                  <a:cubicBezTo>
                    <a:pt x="6012" y="9891"/>
                    <a:pt x="3474" y="6776"/>
                    <a:pt x="588" y="4547"/>
                  </a:cubicBezTo>
                  <a:lnTo>
                    <a:pt x="588" y="4546"/>
                  </a:lnTo>
                  <a:cubicBezTo>
                    <a:pt x="608" y="4554"/>
                    <a:pt x="629" y="4559"/>
                    <a:pt x="650" y="4559"/>
                  </a:cubicBezTo>
                  <a:cubicBezTo>
                    <a:pt x="663" y="4559"/>
                    <a:pt x="676" y="4557"/>
                    <a:pt x="688" y="4553"/>
                  </a:cubicBezTo>
                  <a:cubicBezTo>
                    <a:pt x="1815" y="4272"/>
                    <a:pt x="2818" y="3408"/>
                    <a:pt x="3789" y="2786"/>
                  </a:cubicBezTo>
                  <a:cubicBezTo>
                    <a:pt x="4839" y="2112"/>
                    <a:pt x="5902" y="1455"/>
                    <a:pt x="6932" y="755"/>
                  </a:cubicBezTo>
                  <a:close/>
                  <a:moveTo>
                    <a:pt x="7017" y="1"/>
                  </a:moveTo>
                  <a:cubicBezTo>
                    <a:pt x="6968" y="1"/>
                    <a:pt x="6915" y="14"/>
                    <a:pt x="6860" y="48"/>
                  </a:cubicBezTo>
                  <a:cubicBezTo>
                    <a:pt x="5705" y="737"/>
                    <a:pt x="4586" y="1486"/>
                    <a:pt x="3454" y="2213"/>
                  </a:cubicBezTo>
                  <a:cubicBezTo>
                    <a:pt x="2481" y="2838"/>
                    <a:pt x="1270" y="3394"/>
                    <a:pt x="542" y="4302"/>
                  </a:cubicBezTo>
                  <a:cubicBezTo>
                    <a:pt x="488" y="4369"/>
                    <a:pt x="496" y="4459"/>
                    <a:pt x="544" y="4512"/>
                  </a:cubicBezTo>
                  <a:lnTo>
                    <a:pt x="544" y="4512"/>
                  </a:lnTo>
                  <a:cubicBezTo>
                    <a:pt x="481" y="4463"/>
                    <a:pt x="417" y="4413"/>
                    <a:pt x="354" y="4365"/>
                  </a:cubicBezTo>
                  <a:cubicBezTo>
                    <a:pt x="319" y="4339"/>
                    <a:pt x="284" y="4328"/>
                    <a:pt x="252" y="4328"/>
                  </a:cubicBezTo>
                  <a:cubicBezTo>
                    <a:pt x="107" y="4328"/>
                    <a:pt x="0" y="4544"/>
                    <a:pt x="115" y="4673"/>
                  </a:cubicBezTo>
                  <a:cubicBezTo>
                    <a:pt x="2838" y="7712"/>
                    <a:pt x="5398" y="10637"/>
                    <a:pt x="7686" y="14031"/>
                  </a:cubicBezTo>
                  <a:cubicBezTo>
                    <a:pt x="7759" y="14139"/>
                    <a:pt x="7860" y="14184"/>
                    <a:pt x="7960" y="14184"/>
                  </a:cubicBezTo>
                  <a:cubicBezTo>
                    <a:pt x="8076" y="14184"/>
                    <a:pt x="8191" y="14123"/>
                    <a:pt x="8254" y="14028"/>
                  </a:cubicBezTo>
                  <a:cubicBezTo>
                    <a:pt x="8363" y="14006"/>
                    <a:pt x="8456" y="13936"/>
                    <a:pt x="8475" y="13806"/>
                  </a:cubicBezTo>
                  <a:cubicBezTo>
                    <a:pt x="9153" y="9289"/>
                    <a:pt x="7516" y="4753"/>
                    <a:pt x="7398" y="239"/>
                  </a:cubicBezTo>
                  <a:cubicBezTo>
                    <a:pt x="7394" y="100"/>
                    <a:pt x="7298" y="36"/>
                    <a:pt x="7197" y="36"/>
                  </a:cubicBezTo>
                  <a:cubicBezTo>
                    <a:pt x="7184" y="36"/>
                    <a:pt x="7170" y="37"/>
                    <a:pt x="7156" y="40"/>
                  </a:cubicBezTo>
                  <a:cubicBezTo>
                    <a:pt x="7114" y="16"/>
                    <a:pt x="7068" y="1"/>
                    <a:pt x="70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3"/>
            <p:cNvSpPr/>
            <p:nvPr/>
          </p:nvSpPr>
          <p:spPr>
            <a:xfrm>
              <a:off x="7166347" y="-209426"/>
              <a:ext cx="119332" cy="80183"/>
            </a:xfrm>
            <a:custGeom>
              <a:avLst/>
              <a:gdLst/>
              <a:ahLst/>
              <a:cxnLst/>
              <a:rect l="l" t="t" r="r" b="b"/>
              <a:pathLst>
                <a:path w="3606" h="2423" extrusionOk="0">
                  <a:moveTo>
                    <a:pt x="3350" y="0"/>
                  </a:moveTo>
                  <a:cubicBezTo>
                    <a:pt x="3319" y="0"/>
                    <a:pt x="3287" y="10"/>
                    <a:pt x="3253" y="30"/>
                  </a:cubicBezTo>
                  <a:cubicBezTo>
                    <a:pt x="2184" y="704"/>
                    <a:pt x="1142" y="1446"/>
                    <a:pt x="112" y="2178"/>
                  </a:cubicBezTo>
                  <a:cubicBezTo>
                    <a:pt x="0" y="2257"/>
                    <a:pt x="65" y="2422"/>
                    <a:pt x="174" y="2422"/>
                  </a:cubicBezTo>
                  <a:cubicBezTo>
                    <a:pt x="195" y="2422"/>
                    <a:pt x="218" y="2416"/>
                    <a:pt x="242" y="2401"/>
                  </a:cubicBezTo>
                  <a:cubicBezTo>
                    <a:pt x="1318" y="1740"/>
                    <a:pt x="2404" y="1074"/>
                    <a:pt x="3441" y="354"/>
                  </a:cubicBezTo>
                  <a:cubicBezTo>
                    <a:pt x="3605" y="241"/>
                    <a:pt x="3508" y="0"/>
                    <a:pt x="335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3"/>
            <p:cNvSpPr/>
            <p:nvPr/>
          </p:nvSpPr>
          <p:spPr>
            <a:xfrm>
              <a:off x="7173991" y="-234708"/>
              <a:ext cx="72870" cy="53643"/>
            </a:xfrm>
            <a:custGeom>
              <a:avLst/>
              <a:gdLst/>
              <a:ahLst/>
              <a:cxnLst/>
              <a:rect l="l" t="t" r="r" b="b"/>
              <a:pathLst>
                <a:path w="2202" h="1621" extrusionOk="0">
                  <a:moveTo>
                    <a:pt x="1912" y="0"/>
                  </a:moveTo>
                  <a:cubicBezTo>
                    <a:pt x="1876" y="0"/>
                    <a:pt x="1839" y="13"/>
                    <a:pt x="1801" y="41"/>
                  </a:cubicBezTo>
                  <a:cubicBezTo>
                    <a:pt x="1241" y="468"/>
                    <a:pt x="682" y="899"/>
                    <a:pt x="124" y="1332"/>
                  </a:cubicBezTo>
                  <a:cubicBezTo>
                    <a:pt x="1" y="1428"/>
                    <a:pt x="115" y="1620"/>
                    <a:pt x="246" y="1620"/>
                  </a:cubicBezTo>
                  <a:cubicBezTo>
                    <a:pt x="273" y="1620"/>
                    <a:pt x="300" y="1612"/>
                    <a:pt x="326" y="1594"/>
                  </a:cubicBezTo>
                  <a:cubicBezTo>
                    <a:pt x="891" y="1200"/>
                    <a:pt x="1455" y="805"/>
                    <a:pt x="2017" y="409"/>
                  </a:cubicBezTo>
                  <a:cubicBezTo>
                    <a:pt x="2202" y="278"/>
                    <a:pt x="2081" y="0"/>
                    <a:pt x="19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 name="Google Shape;374;p23"/>
          <p:cNvGrpSpPr/>
          <p:nvPr/>
        </p:nvGrpSpPr>
        <p:grpSpPr>
          <a:xfrm>
            <a:off x="5910718" y="-131360"/>
            <a:ext cx="105830" cy="85015"/>
            <a:chOff x="5910718" y="-131360"/>
            <a:chExt cx="105830" cy="85015"/>
          </a:xfrm>
        </p:grpSpPr>
        <p:sp>
          <p:nvSpPr>
            <p:cNvPr id="375" name="Google Shape;375;p23"/>
            <p:cNvSpPr/>
            <p:nvPr/>
          </p:nvSpPr>
          <p:spPr>
            <a:xfrm>
              <a:off x="5910718" y="-129342"/>
              <a:ext cx="37097" cy="58342"/>
            </a:xfrm>
            <a:custGeom>
              <a:avLst/>
              <a:gdLst/>
              <a:ahLst/>
              <a:cxnLst/>
              <a:rect l="l" t="t" r="r" b="b"/>
              <a:pathLst>
                <a:path w="1121" h="1763" extrusionOk="0">
                  <a:moveTo>
                    <a:pt x="181" y="1"/>
                  </a:moveTo>
                  <a:cubicBezTo>
                    <a:pt x="92" y="1"/>
                    <a:pt x="1" y="100"/>
                    <a:pt x="51" y="208"/>
                  </a:cubicBezTo>
                  <a:lnTo>
                    <a:pt x="737" y="1672"/>
                  </a:lnTo>
                  <a:cubicBezTo>
                    <a:pt x="767" y="1736"/>
                    <a:pt x="819" y="1763"/>
                    <a:pt x="873" y="1763"/>
                  </a:cubicBezTo>
                  <a:cubicBezTo>
                    <a:pt x="992" y="1763"/>
                    <a:pt x="1120" y="1633"/>
                    <a:pt x="1045" y="1492"/>
                  </a:cubicBezTo>
                  <a:lnTo>
                    <a:pt x="287" y="70"/>
                  </a:lnTo>
                  <a:cubicBezTo>
                    <a:pt x="261" y="21"/>
                    <a:pt x="221" y="1"/>
                    <a:pt x="1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3"/>
            <p:cNvSpPr/>
            <p:nvPr/>
          </p:nvSpPr>
          <p:spPr>
            <a:xfrm>
              <a:off x="5974255" y="-131360"/>
              <a:ext cx="42292" cy="85015"/>
            </a:xfrm>
            <a:custGeom>
              <a:avLst/>
              <a:gdLst/>
              <a:ahLst/>
              <a:cxnLst/>
              <a:rect l="l" t="t" r="r" b="b"/>
              <a:pathLst>
                <a:path w="1278" h="2569" extrusionOk="0">
                  <a:moveTo>
                    <a:pt x="215" y="1"/>
                  </a:moveTo>
                  <a:cubicBezTo>
                    <a:pt x="98" y="1"/>
                    <a:pt x="0" y="146"/>
                    <a:pt x="102" y="258"/>
                  </a:cubicBezTo>
                  <a:cubicBezTo>
                    <a:pt x="634" y="837"/>
                    <a:pt x="812" y="1546"/>
                    <a:pt x="658" y="2312"/>
                  </a:cubicBezTo>
                  <a:cubicBezTo>
                    <a:pt x="627" y="2466"/>
                    <a:pt x="753" y="2568"/>
                    <a:pt x="873" y="2568"/>
                  </a:cubicBezTo>
                  <a:cubicBezTo>
                    <a:pt x="952" y="2568"/>
                    <a:pt x="1028" y="2524"/>
                    <a:pt x="1055" y="2421"/>
                  </a:cubicBezTo>
                  <a:cubicBezTo>
                    <a:pt x="1277" y="1565"/>
                    <a:pt x="978" y="627"/>
                    <a:pt x="318" y="42"/>
                  </a:cubicBezTo>
                  <a:cubicBezTo>
                    <a:pt x="285" y="13"/>
                    <a:pt x="249"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 name="Google Shape;377;p23"/>
          <p:cNvGrpSpPr/>
          <p:nvPr/>
        </p:nvGrpSpPr>
        <p:grpSpPr>
          <a:xfrm>
            <a:off x="3894690" y="-306155"/>
            <a:ext cx="432221" cy="578920"/>
            <a:chOff x="3894690" y="-306155"/>
            <a:chExt cx="432221" cy="578920"/>
          </a:xfrm>
        </p:grpSpPr>
        <p:sp>
          <p:nvSpPr>
            <p:cNvPr id="378" name="Google Shape;378;p23"/>
            <p:cNvSpPr/>
            <p:nvPr/>
          </p:nvSpPr>
          <p:spPr>
            <a:xfrm>
              <a:off x="3975568" y="-294506"/>
              <a:ext cx="351343" cy="567272"/>
            </a:xfrm>
            <a:custGeom>
              <a:avLst/>
              <a:gdLst/>
              <a:ahLst/>
              <a:cxnLst/>
              <a:rect l="l" t="t" r="r" b="b"/>
              <a:pathLst>
                <a:path w="10617" h="17142" extrusionOk="0">
                  <a:moveTo>
                    <a:pt x="5069" y="801"/>
                  </a:moveTo>
                  <a:cubicBezTo>
                    <a:pt x="5234" y="801"/>
                    <a:pt x="5366" y="893"/>
                    <a:pt x="5604" y="1176"/>
                  </a:cubicBezTo>
                  <a:cubicBezTo>
                    <a:pt x="6229" y="1915"/>
                    <a:pt x="6375" y="3445"/>
                    <a:pt x="6629" y="4358"/>
                  </a:cubicBezTo>
                  <a:cubicBezTo>
                    <a:pt x="7672" y="8120"/>
                    <a:pt x="8686" y="11891"/>
                    <a:pt x="9769" y="15641"/>
                  </a:cubicBezTo>
                  <a:cubicBezTo>
                    <a:pt x="9190" y="15832"/>
                    <a:pt x="8427" y="16198"/>
                    <a:pt x="7801" y="16198"/>
                  </a:cubicBezTo>
                  <a:cubicBezTo>
                    <a:pt x="7598" y="16198"/>
                    <a:pt x="7409" y="16160"/>
                    <a:pt x="7246" y="16064"/>
                  </a:cubicBezTo>
                  <a:cubicBezTo>
                    <a:pt x="6512" y="15635"/>
                    <a:pt x="6312" y="13529"/>
                    <a:pt x="6107" y="12713"/>
                  </a:cubicBezTo>
                  <a:cubicBezTo>
                    <a:pt x="5552" y="10518"/>
                    <a:pt x="4999" y="8324"/>
                    <a:pt x="4445" y="6129"/>
                  </a:cubicBezTo>
                  <a:cubicBezTo>
                    <a:pt x="4405" y="5970"/>
                    <a:pt x="4259" y="5885"/>
                    <a:pt x="4114" y="5885"/>
                  </a:cubicBezTo>
                  <a:cubicBezTo>
                    <a:pt x="4000" y="5885"/>
                    <a:pt x="3887" y="5937"/>
                    <a:pt x="3824" y="6048"/>
                  </a:cubicBezTo>
                  <a:cubicBezTo>
                    <a:pt x="3448" y="6720"/>
                    <a:pt x="3207" y="7615"/>
                    <a:pt x="2252" y="7615"/>
                  </a:cubicBezTo>
                  <a:cubicBezTo>
                    <a:pt x="2236" y="7615"/>
                    <a:pt x="2221" y="7615"/>
                    <a:pt x="2206" y="7614"/>
                  </a:cubicBezTo>
                  <a:cubicBezTo>
                    <a:pt x="1749" y="7601"/>
                    <a:pt x="985" y="7020"/>
                    <a:pt x="559" y="6803"/>
                  </a:cubicBezTo>
                  <a:cubicBezTo>
                    <a:pt x="1265" y="5168"/>
                    <a:pt x="1742" y="3220"/>
                    <a:pt x="2849" y="1853"/>
                  </a:cubicBezTo>
                  <a:cubicBezTo>
                    <a:pt x="3428" y="1139"/>
                    <a:pt x="3556" y="1160"/>
                    <a:pt x="4361" y="972"/>
                  </a:cubicBezTo>
                  <a:cubicBezTo>
                    <a:pt x="4715" y="889"/>
                    <a:pt x="4908" y="801"/>
                    <a:pt x="5069" y="801"/>
                  </a:cubicBezTo>
                  <a:close/>
                  <a:moveTo>
                    <a:pt x="5172" y="1"/>
                  </a:moveTo>
                  <a:cubicBezTo>
                    <a:pt x="4210" y="1"/>
                    <a:pt x="2909" y="426"/>
                    <a:pt x="2429" y="796"/>
                  </a:cubicBezTo>
                  <a:cubicBezTo>
                    <a:pt x="1971" y="1150"/>
                    <a:pt x="1821" y="1799"/>
                    <a:pt x="1625" y="2310"/>
                  </a:cubicBezTo>
                  <a:cubicBezTo>
                    <a:pt x="1066" y="3764"/>
                    <a:pt x="530" y="5222"/>
                    <a:pt x="40" y="6700"/>
                  </a:cubicBezTo>
                  <a:cubicBezTo>
                    <a:pt x="0" y="6819"/>
                    <a:pt x="64" y="6922"/>
                    <a:pt x="156" y="6980"/>
                  </a:cubicBezTo>
                  <a:cubicBezTo>
                    <a:pt x="150" y="7057"/>
                    <a:pt x="179" y="7137"/>
                    <a:pt x="270" y="7192"/>
                  </a:cubicBezTo>
                  <a:cubicBezTo>
                    <a:pt x="815" y="7523"/>
                    <a:pt x="2014" y="8570"/>
                    <a:pt x="2787" y="8570"/>
                  </a:cubicBezTo>
                  <a:cubicBezTo>
                    <a:pt x="2848" y="8570"/>
                    <a:pt x="2906" y="8564"/>
                    <a:pt x="2961" y="8550"/>
                  </a:cubicBezTo>
                  <a:cubicBezTo>
                    <a:pt x="3405" y="8440"/>
                    <a:pt x="3748" y="7806"/>
                    <a:pt x="4019" y="7222"/>
                  </a:cubicBezTo>
                  <a:cubicBezTo>
                    <a:pt x="4434" y="8884"/>
                    <a:pt x="4849" y="10544"/>
                    <a:pt x="5267" y="12205"/>
                  </a:cubicBezTo>
                  <a:cubicBezTo>
                    <a:pt x="5647" y="13722"/>
                    <a:pt x="5835" y="15559"/>
                    <a:pt x="6515" y="16968"/>
                  </a:cubicBezTo>
                  <a:cubicBezTo>
                    <a:pt x="6569" y="17078"/>
                    <a:pt x="6699" y="17135"/>
                    <a:pt x="6816" y="17139"/>
                  </a:cubicBezTo>
                  <a:cubicBezTo>
                    <a:pt x="6850" y="17141"/>
                    <a:pt x="6884" y="17141"/>
                    <a:pt x="6918" y="17141"/>
                  </a:cubicBezTo>
                  <a:cubicBezTo>
                    <a:pt x="7932" y="17141"/>
                    <a:pt x="9116" y="16566"/>
                    <a:pt x="10061" y="16282"/>
                  </a:cubicBezTo>
                  <a:cubicBezTo>
                    <a:pt x="10076" y="16276"/>
                    <a:pt x="10090" y="16268"/>
                    <a:pt x="10104" y="16259"/>
                  </a:cubicBezTo>
                  <a:cubicBezTo>
                    <a:pt x="10135" y="16267"/>
                    <a:pt x="10168" y="16271"/>
                    <a:pt x="10201" y="16271"/>
                  </a:cubicBezTo>
                  <a:cubicBezTo>
                    <a:pt x="10406" y="16271"/>
                    <a:pt x="10617" y="16107"/>
                    <a:pt x="10547" y="15848"/>
                  </a:cubicBezTo>
                  <a:cubicBezTo>
                    <a:pt x="9779" y="12980"/>
                    <a:pt x="8955" y="10123"/>
                    <a:pt x="8156" y="7265"/>
                  </a:cubicBezTo>
                  <a:cubicBezTo>
                    <a:pt x="7741" y="5776"/>
                    <a:pt x="7324" y="4289"/>
                    <a:pt x="6908" y="2802"/>
                  </a:cubicBezTo>
                  <a:cubicBezTo>
                    <a:pt x="6730" y="2167"/>
                    <a:pt x="6650" y="591"/>
                    <a:pt x="6021" y="186"/>
                  </a:cubicBezTo>
                  <a:cubicBezTo>
                    <a:pt x="5817" y="55"/>
                    <a:pt x="5516" y="1"/>
                    <a:pt x="51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9" name="Google Shape;379;p23"/>
            <p:cNvGrpSpPr/>
            <p:nvPr/>
          </p:nvGrpSpPr>
          <p:grpSpPr>
            <a:xfrm>
              <a:off x="3894690" y="-306155"/>
              <a:ext cx="98086" cy="107551"/>
              <a:chOff x="3894690" y="-306155"/>
              <a:chExt cx="98086" cy="107551"/>
            </a:xfrm>
          </p:grpSpPr>
          <p:sp>
            <p:nvSpPr>
              <p:cNvPr id="380" name="Google Shape;380;p23"/>
              <p:cNvSpPr/>
              <p:nvPr/>
            </p:nvSpPr>
            <p:spPr>
              <a:xfrm>
                <a:off x="3925797" y="-273029"/>
                <a:ext cx="66979" cy="74425"/>
              </a:xfrm>
              <a:custGeom>
                <a:avLst/>
                <a:gdLst/>
                <a:ahLst/>
                <a:cxnLst/>
                <a:rect l="l" t="t" r="r" b="b"/>
                <a:pathLst>
                  <a:path w="2024" h="2249" extrusionOk="0">
                    <a:moveTo>
                      <a:pt x="1749" y="0"/>
                    </a:moveTo>
                    <a:cubicBezTo>
                      <a:pt x="1701" y="0"/>
                      <a:pt x="1652" y="17"/>
                      <a:pt x="1610" y="56"/>
                    </a:cubicBezTo>
                    <a:cubicBezTo>
                      <a:pt x="1028" y="591"/>
                      <a:pt x="544" y="1337"/>
                      <a:pt x="89" y="1979"/>
                    </a:cubicBezTo>
                    <a:cubicBezTo>
                      <a:pt x="0" y="2104"/>
                      <a:pt x="127" y="2248"/>
                      <a:pt x="253" y="2248"/>
                    </a:cubicBezTo>
                    <a:cubicBezTo>
                      <a:pt x="295" y="2248"/>
                      <a:pt x="337" y="2233"/>
                      <a:pt x="371" y="2196"/>
                    </a:cubicBezTo>
                    <a:cubicBezTo>
                      <a:pt x="905" y="1614"/>
                      <a:pt x="1530" y="988"/>
                      <a:pt x="1931" y="305"/>
                    </a:cubicBezTo>
                    <a:cubicBezTo>
                      <a:pt x="2023" y="151"/>
                      <a:pt x="1891" y="0"/>
                      <a:pt x="17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3"/>
              <p:cNvSpPr/>
              <p:nvPr/>
            </p:nvSpPr>
            <p:spPr>
              <a:xfrm>
                <a:off x="3894690" y="-306155"/>
                <a:ext cx="73333" cy="65292"/>
              </a:xfrm>
              <a:custGeom>
                <a:avLst/>
                <a:gdLst/>
                <a:ahLst/>
                <a:cxnLst/>
                <a:rect l="l" t="t" r="r" b="b"/>
                <a:pathLst>
                  <a:path w="2216" h="1973" extrusionOk="0">
                    <a:moveTo>
                      <a:pt x="1941" y="1"/>
                    </a:moveTo>
                    <a:cubicBezTo>
                      <a:pt x="1907" y="1"/>
                      <a:pt x="1869" y="11"/>
                      <a:pt x="1830" y="36"/>
                    </a:cubicBezTo>
                    <a:cubicBezTo>
                      <a:pt x="1141" y="466"/>
                      <a:pt x="530" y="1108"/>
                      <a:pt x="67" y="1770"/>
                    </a:cubicBezTo>
                    <a:cubicBezTo>
                      <a:pt x="0" y="1864"/>
                      <a:pt x="96" y="1973"/>
                      <a:pt x="191" y="1973"/>
                    </a:cubicBezTo>
                    <a:cubicBezTo>
                      <a:pt x="222" y="1973"/>
                      <a:pt x="253" y="1961"/>
                      <a:pt x="278" y="1933"/>
                    </a:cubicBezTo>
                    <a:cubicBezTo>
                      <a:pt x="822" y="1347"/>
                      <a:pt x="1404" y="875"/>
                      <a:pt x="2040" y="397"/>
                    </a:cubicBezTo>
                    <a:cubicBezTo>
                      <a:pt x="2216" y="267"/>
                      <a:pt x="2115" y="1"/>
                      <a:pt x="19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2" name="Google Shape;382;p23"/>
          <p:cNvGrpSpPr/>
          <p:nvPr/>
        </p:nvGrpSpPr>
        <p:grpSpPr>
          <a:xfrm>
            <a:off x="2775700" y="-243577"/>
            <a:ext cx="641763" cy="660328"/>
            <a:chOff x="2775700" y="-243577"/>
            <a:chExt cx="641763" cy="660328"/>
          </a:xfrm>
        </p:grpSpPr>
        <p:grpSp>
          <p:nvGrpSpPr>
            <p:cNvPr id="383" name="Google Shape;383;p23"/>
            <p:cNvGrpSpPr/>
            <p:nvPr/>
          </p:nvGrpSpPr>
          <p:grpSpPr>
            <a:xfrm>
              <a:off x="2880967" y="-159588"/>
              <a:ext cx="536496" cy="576339"/>
              <a:chOff x="2880967" y="-159588"/>
              <a:chExt cx="536496" cy="576339"/>
            </a:xfrm>
          </p:grpSpPr>
          <p:sp>
            <p:nvSpPr>
              <p:cNvPr id="384" name="Google Shape;384;p23"/>
              <p:cNvSpPr/>
              <p:nvPr/>
            </p:nvSpPr>
            <p:spPr>
              <a:xfrm>
                <a:off x="2880967" y="-159588"/>
                <a:ext cx="536496" cy="576339"/>
              </a:xfrm>
              <a:custGeom>
                <a:avLst/>
                <a:gdLst/>
                <a:ahLst/>
                <a:cxnLst/>
                <a:rect l="l" t="t" r="r" b="b"/>
                <a:pathLst>
                  <a:path w="16212" h="17416" extrusionOk="0">
                    <a:moveTo>
                      <a:pt x="3148" y="1051"/>
                    </a:moveTo>
                    <a:cubicBezTo>
                      <a:pt x="3766" y="1051"/>
                      <a:pt x="4374" y="1477"/>
                      <a:pt x="5168" y="1975"/>
                    </a:cubicBezTo>
                    <a:cubicBezTo>
                      <a:pt x="6294" y="2680"/>
                      <a:pt x="7409" y="3404"/>
                      <a:pt x="8513" y="4145"/>
                    </a:cubicBezTo>
                    <a:cubicBezTo>
                      <a:pt x="10785" y="5671"/>
                      <a:pt x="13003" y="7271"/>
                      <a:pt x="15168" y="8945"/>
                    </a:cubicBezTo>
                    <a:cubicBezTo>
                      <a:pt x="14621" y="9414"/>
                      <a:pt x="13755" y="10270"/>
                      <a:pt x="13189" y="10273"/>
                    </a:cubicBezTo>
                    <a:cubicBezTo>
                      <a:pt x="13189" y="10273"/>
                      <a:pt x="13189" y="10273"/>
                      <a:pt x="13188" y="10273"/>
                    </a:cubicBezTo>
                    <a:cubicBezTo>
                      <a:pt x="12600" y="10273"/>
                      <a:pt x="11654" y="9293"/>
                      <a:pt x="11148" y="8941"/>
                    </a:cubicBezTo>
                    <a:cubicBezTo>
                      <a:pt x="10723" y="8646"/>
                      <a:pt x="10465" y="8487"/>
                      <a:pt x="10204" y="8487"/>
                    </a:cubicBezTo>
                    <a:cubicBezTo>
                      <a:pt x="9971" y="8487"/>
                      <a:pt x="9736" y="8613"/>
                      <a:pt x="9379" y="8884"/>
                    </a:cubicBezTo>
                    <a:cubicBezTo>
                      <a:pt x="8593" y="9480"/>
                      <a:pt x="7098" y="10342"/>
                      <a:pt x="7058" y="11468"/>
                    </a:cubicBezTo>
                    <a:cubicBezTo>
                      <a:pt x="7023" y="12488"/>
                      <a:pt x="8019" y="13810"/>
                      <a:pt x="8602" y="14690"/>
                    </a:cubicBezTo>
                    <a:cubicBezTo>
                      <a:pt x="8589" y="14695"/>
                      <a:pt x="8576" y="14701"/>
                      <a:pt x="8564" y="14707"/>
                    </a:cubicBezTo>
                    <a:cubicBezTo>
                      <a:pt x="8088" y="15047"/>
                      <a:pt x="7630" y="15413"/>
                      <a:pt x="7169" y="15770"/>
                    </a:cubicBezTo>
                    <a:cubicBezTo>
                      <a:pt x="6792" y="16063"/>
                      <a:pt x="6291" y="16348"/>
                      <a:pt x="5992" y="16734"/>
                    </a:cubicBezTo>
                    <a:cubicBezTo>
                      <a:pt x="5162" y="14281"/>
                      <a:pt x="4144" y="11889"/>
                      <a:pt x="3245" y="9463"/>
                    </a:cubicBezTo>
                    <a:cubicBezTo>
                      <a:pt x="2773" y="8186"/>
                      <a:pt x="2314" y="6905"/>
                      <a:pt x="1869" y="5619"/>
                    </a:cubicBezTo>
                    <a:cubicBezTo>
                      <a:pt x="1381" y="4211"/>
                      <a:pt x="606" y="3086"/>
                      <a:pt x="1687" y="1885"/>
                    </a:cubicBezTo>
                    <a:cubicBezTo>
                      <a:pt x="2232" y="1282"/>
                      <a:pt x="2693" y="1051"/>
                      <a:pt x="3148" y="1051"/>
                    </a:cubicBezTo>
                    <a:close/>
                    <a:moveTo>
                      <a:pt x="3115" y="1"/>
                    </a:moveTo>
                    <a:cubicBezTo>
                      <a:pt x="3114" y="1"/>
                      <a:pt x="3114" y="1"/>
                      <a:pt x="3113" y="1"/>
                    </a:cubicBezTo>
                    <a:cubicBezTo>
                      <a:pt x="2000" y="4"/>
                      <a:pt x="889" y="1565"/>
                      <a:pt x="140" y="2223"/>
                    </a:cubicBezTo>
                    <a:cubicBezTo>
                      <a:pt x="42" y="2311"/>
                      <a:pt x="1" y="2476"/>
                      <a:pt x="41" y="2599"/>
                    </a:cubicBezTo>
                    <a:cubicBezTo>
                      <a:pt x="1664" y="7536"/>
                      <a:pt x="3283" y="12647"/>
                      <a:pt x="5645" y="17291"/>
                    </a:cubicBezTo>
                    <a:cubicBezTo>
                      <a:pt x="5689" y="17378"/>
                      <a:pt x="5767" y="17415"/>
                      <a:pt x="5847" y="17415"/>
                    </a:cubicBezTo>
                    <a:cubicBezTo>
                      <a:pt x="5969" y="17415"/>
                      <a:pt x="6096" y="17331"/>
                      <a:pt x="6120" y="17208"/>
                    </a:cubicBezTo>
                    <a:cubicBezTo>
                      <a:pt x="6645" y="17078"/>
                      <a:pt x="7126" y="16596"/>
                      <a:pt x="7559" y="16277"/>
                    </a:cubicBezTo>
                    <a:cubicBezTo>
                      <a:pt x="8029" y="15929"/>
                      <a:pt x="8504" y="15588"/>
                      <a:pt x="8962" y="15223"/>
                    </a:cubicBezTo>
                    <a:cubicBezTo>
                      <a:pt x="9031" y="15170"/>
                      <a:pt x="9069" y="15086"/>
                      <a:pt x="9062" y="14997"/>
                    </a:cubicBezTo>
                    <a:cubicBezTo>
                      <a:pt x="9184" y="14957"/>
                      <a:pt x="9278" y="14844"/>
                      <a:pt x="9218" y="14695"/>
                    </a:cubicBezTo>
                    <a:cubicBezTo>
                      <a:pt x="8777" y="13601"/>
                      <a:pt x="7820" y="12413"/>
                      <a:pt x="8216" y="11296"/>
                    </a:cubicBezTo>
                    <a:cubicBezTo>
                      <a:pt x="8498" y="10505"/>
                      <a:pt x="8990" y="10045"/>
                      <a:pt x="9700" y="9579"/>
                    </a:cubicBezTo>
                    <a:cubicBezTo>
                      <a:pt x="9940" y="9422"/>
                      <a:pt x="10120" y="9357"/>
                      <a:pt x="10276" y="9357"/>
                    </a:cubicBezTo>
                    <a:cubicBezTo>
                      <a:pt x="10584" y="9357"/>
                      <a:pt x="10807" y="9609"/>
                      <a:pt x="11237" y="9920"/>
                    </a:cubicBezTo>
                    <a:cubicBezTo>
                      <a:pt x="11733" y="10276"/>
                      <a:pt x="12538" y="11125"/>
                      <a:pt x="13171" y="11134"/>
                    </a:cubicBezTo>
                    <a:cubicBezTo>
                      <a:pt x="13175" y="11134"/>
                      <a:pt x="13179" y="11134"/>
                      <a:pt x="13183" y="11134"/>
                    </a:cubicBezTo>
                    <a:cubicBezTo>
                      <a:pt x="14030" y="11134"/>
                      <a:pt x="15138" y="9873"/>
                      <a:pt x="15759" y="9408"/>
                    </a:cubicBezTo>
                    <a:cubicBezTo>
                      <a:pt x="15838" y="9350"/>
                      <a:pt x="15891" y="9266"/>
                      <a:pt x="15910" y="9171"/>
                    </a:cubicBezTo>
                    <a:cubicBezTo>
                      <a:pt x="16110" y="9048"/>
                      <a:pt x="16211" y="8785"/>
                      <a:pt x="15978" y="8604"/>
                    </a:cubicBezTo>
                    <a:cubicBezTo>
                      <a:pt x="12972" y="6279"/>
                      <a:pt x="9878" y="4073"/>
                      <a:pt x="6680" y="2021"/>
                    </a:cubicBezTo>
                    <a:cubicBezTo>
                      <a:pt x="5749" y="1426"/>
                      <a:pt x="4259" y="1"/>
                      <a:pt x="31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3"/>
              <p:cNvSpPr/>
              <p:nvPr/>
            </p:nvSpPr>
            <p:spPr>
              <a:xfrm>
                <a:off x="3004700" y="-35855"/>
                <a:ext cx="152192" cy="171982"/>
              </a:xfrm>
              <a:custGeom>
                <a:avLst/>
                <a:gdLst/>
                <a:ahLst/>
                <a:cxnLst/>
                <a:rect l="l" t="t" r="r" b="b"/>
                <a:pathLst>
                  <a:path w="4599" h="5197" extrusionOk="0">
                    <a:moveTo>
                      <a:pt x="1007" y="1230"/>
                    </a:moveTo>
                    <a:lnTo>
                      <a:pt x="2094" y="1964"/>
                    </a:lnTo>
                    <a:cubicBezTo>
                      <a:pt x="2607" y="2310"/>
                      <a:pt x="3350" y="2661"/>
                      <a:pt x="3837" y="3099"/>
                    </a:cubicBezTo>
                    <a:cubicBezTo>
                      <a:pt x="3413" y="3678"/>
                      <a:pt x="2639" y="4199"/>
                      <a:pt x="2165" y="4687"/>
                    </a:cubicBezTo>
                    <a:lnTo>
                      <a:pt x="2165" y="4686"/>
                    </a:lnTo>
                    <a:cubicBezTo>
                      <a:pt x="1799" y="3514"/>
                      <a:pt x="1347" y="2401"/>
                      <a:pt x="1007" y="1230"/>
                    </a:cubicBezTo>
                    <a:close/>
                    <a:moveTo>
                      <a:pt x="410" y="1"/>
                    </a:moveTo>
                    <a:cubicBezTo>
                      <a:pt x="189" y="1"/>
                      <a:pt x="0" y="248"/>
                      <a:pt x="50" y="477"/>
                    </a:cubicBezTo>
                    <a:cubicBezTo>
                      <a:pt x="379" y="1999"/>
                      <a:pt x="791" y="3707"/>
                      <a:pt x="1610" y="5047"/>
                    </a:cubicBezTo>
                    <a:cubicBezTo>
                      <a:pt x="1674" y="5152"/>
                      <a:pt x="1776" y="5197"/>
                      <a:pt x="1878" y="5197"/>
                    </a:cubicBezTo>
                    <a:cubicBezTo>
                      <a:pt x="1992" y="5197"/>
                      <a:pt x="2106" y="5141"/>
                      <a:pt x="2166" y="5047"/>
                    </a:cubicBezTo>
                    <a:cubicBezTo>
                      <a:pt x="2218" y="5095"/>
                      <a:pt x="2283" y="5119"/>
                      <a:pt x="2349" y="5119"/>
                    </a:cubicBezTo>
                    <a:cubicBezTo>
                      <a:pt x="2411" y="5119"/>
                      <a:pt x="2472" y="5098"/>
                      <a:pt x="2522" y="5055"/>
                    </a:cubicBezTo>
                    <a:cubicBezTo>
                      <a:pt x="3172" y="4531"/>
                      <a:pt x="4096" y="3940"/>
                      <a:pt x="4532" y="3221"/>
                    </a:cubicBezTo>
                    <a:cubicBezTo>
                      <a:pt x="4588" y="3133"/>
                      <a:pt x="4598" y="2984"/>
                      <a:pt x="4532" y="2895"/>
                    </a:cubicBezTo>
                    <a:cubicBezTo>
                      <a:pt x="4133" y="2358"/>
                      <a:pt x="3433" y="2013"/>
                      <a:pt x="2889" y="1635"/>
                    </a:cubicBezTo>
                    <a:cubicBezTo>
                      <a:pt x="2125" y="1106"/>
                      <a:pt x="1358" y="586"/>
                      <a:pt x="592" y="60"/>
                    </a:cubicBezTo>
                    <a:cubicBezTo>
                      <a:pt x="531" y="19"/>
                      <a:pt x="469" y="1"/>
                      <a:pt x="41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 name="Google Shape;386;p23"/>
            <p:cNvGrpSpPr/>
            <p:nvPr/>
          </p:nvGrpSpPr>
          <p:grpSpPr>
            <a:xfrm>
              <a:off x="2775700" y="-243577"/>
              <a:ext cx="100965" cy="123965"/>
              <a:chOff x="2775700" y="-243577"/>
              <a:chExt cx="100965" cy="123965"/>
            </a:xfrm>
          </p:grpSpPr>
          <p:sp>
            <p:nvSpPr>
              <p:cNvPr id="387" name="Google Shape;387;p23"/>
              <p:cNvSpPr/>
              <p:nvPr/>
            </p:nvSpPr>
            <p:spPr>
              <a:xfrm>
                <a:off x="2805251" y="-184540"/>
                <a:ext cx="71414" cy="64927"/>
              </a:xfrm>
              <a:custGeom>
                <a:avLst/>
                <a:gdLst/>
                <a:ahLst/>
                <a:cxnLst/>
                <a:rect l="l" t="t" r="r" b="b"/>
                <a:pathLst>
                  <a:path w="2158" h="1962" extrusionOk="0">
                    <a:moveTo>
                      <a:pt x="1845" y="0"/>
                    </a:moveTo>
                    <a:cubicBezTo>
                      <a:pt x="874" y="0"/>
                      <a:pt x="44" y="853"/>
                      <a:pt x="4" y="1812"/>
                    </a:cubicBezTo>
                    <a:cubicBezTo>
                      <a:pt x="0" y="1913"/>
                      <a:pt x="69" y="1962"/>
                      <a:pt x="144" y="1962"/>
                    </a:cubicBezTo>
                    <a:cubicBezTo>
                      <a:pt x="222" y="1962"/>
                      <a:pt x="305" y="1910"/>
                      <a:pt x="318" y="1812"/>
                    </a:cubicBezTo>
                    <a:cubicBezTo>
                      <a:pt x="423" y="1008"/>
                      <a:pt x="1110" y="441"/>
                      <a:pt x="1901" y="397"/>
                    </a:cubicBezTo>
                    <a:cubicBezTo>
                      <a:pt x="2156" y="383"/>
                      <a:pt x="2157" y="11"/>
                      <a:pt x="1901" y="1"/>
                    </a:cubicBezTo>
                    <a:cubicBezTo>
                      <a:pt x="1883" y="1"/>
                      <a:pt x="1864" y="0"/>
                      <a:pt x="18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3"/>
              <p:cNvSpPr/>
              <p:nvPr/>
            </p:nvSpPr>
            <p:spPr>
              <a:xfrm>
                <a:off x="2775700" y="-243577"/>
                <a:ext cx="77999" cy="45833"/>
              </a:xfrm>
              <a:custGeom>
                <a:avLst/>
                <a:gdLst/>
                <a:ahLst/>
                <a:cxnLst/>
                <a:rect l="l" t="t" r="r" b="b"/>
                <a:pathLst>
                  <a:path w="2357" h="1385" extrusionOk="0">
                    <a:moveTo>
                      <a:pt x="2062" y="0"/>
                    </a:moveTo>
                    <a:cubicBezTo>
                      <a:pt x="2046" y="0"/>
                      <a:pt x="2030" y="2"/>
                      <a:pt x="2013" y="6"/>
                    </a:cubicBezTo>
                    <a:cubicBezTo>
                      <a:pt x="1286" y="159"/>
                      <a:pt x="595" y="594"/>
                      <a:pt x="97" y="1139"/>
                    </a:cubicBezTo>
                    <a:cubicBezTo>
                      <a:pt x="0" y="1247"/>
                      <a:pt x="92" y="1385"/>
                      <a:pt x="204" y="1385"/>
                    </a:cubicBezTo>
                    <a:cubicBezTo>
                      <a:pt x="236" y="1385"/>
                      <a:pt x="271" y="1373"/>
                      <a:pt x="303" y="1344"/>
                    </a:cubicBezTo>
                    <a:cubicBezTo>
                      <a:pt x="845" y="860"/>
                      <a:pt x="1425" y="586"/>
                      <a:pt x="2121" y="395"/>
                    </a:cubicBezTo>
                    <a:cubicBezTo>
                      <a:pt x="2356" y="332"/>
                      <a:pt x="2280" y="0"/>
                      <a:pt x="20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9" name="Google Shape;389;p23"/>
          <p:cNvGrpSpPr/>
          <p:nvPr/>
        </p:nvGrpSpPr>
        <p:grpSpPr>
          <a:xfrm>
            <a:off x="1588573" y="-296128"/>
            <a:ext cx="730914" cy="557013"/>
            <a:chOff x="1588573" y="-296128"/>
            <a:chExt cx="730914" cy="557013"/>
          </a:xfrm>
        </p:grpSpPr>
        <p:sp>
          <p:nvSpPr>
            <p:cNvPr id="390" name="Google Shape;390;p23"/>
            <p:cNvSpPr/>
            <p:nvPr/>
          </p:nvSpPr>
          <p:spPr>
            <a:xfrm>
              <a:off x="1588573" y="-164387"/>
              <a:ext cx="730914" cy="425272"/>
            </a:xfrm>
            <a:custGeom>
              <a:avLst/>
              <a:gdLst/>
              <a:ahLst/>
              <a:cxnLst/>
              <a:rect l="l" t="t" r="r" b="b"/>
              <a:pathLst>
                <a:path w="22087" h="12851" extrusionOk="0">
                  <a:moveTo>
                    <a:pt x="13076" y="718"/>
                  </a:moveTo>
                  <a:cubicBezTo>
                    <a:pt x="13509" y="718"/>
                    <a:pt x="13943" y="764"/>
                    <a:pt x="14375" y="866"/>
                  </a:cubicBezTo>
                  <a:cubicBezTo>
                    <a:pt x="15560" y="1145"/>
                    <a:pt x="16620" y="1866"/>
                    <a:pt x="17248" y="2852"/>
                  </a:cubicBezTo>
                  <a:cubicBezTo>
                    <a:pt x="12030" y="6069"/>
                    <a:pt x="6472" y="8435"/>
                    <a:pt x="615" y="10509"/>
                  </a:cubicBezTo>
                  <a:cubicBezTo>
                    <a:pt x="2867" y="7586"/>
                    <a:pt x="5282" y="4439"/>
                    <a:pt x="8374" y="2350"/>
                  </a:cubicBezTo>
                  <a:cubicBezTo>
                    <a:pt x="9750" y="1420"/>
                    <a:pt x="11399" y="718"/>
                    <a:pt x="13076" y="718"/>
                  </a:cubicBezTo>
                  <a:close/>
                  <a:moveTo>
                    <a:pt x="17614" y="3581"/>
                  </a:moveTo>
                  <a:cubicBezTo>
                    <a:pt x="17803" y="4084"/>
                    <a:pt x="17878" y="4621"/>
                    <a:pt x="17835" y="5157"/>
                  </a:cubicBezTo>
                  <a:cubicBezTo>
                    <a:pt x="17564" y="8544"/>
                    <a:pt x="13482" y="10809"/>
                    <a:pt x="10569" y="11616"/>
                  </a:cubicBezTo>
                  <a:cubicBezTo>
                    <a:pt x="9383" y="11946"/>
                    <a:pt x="8166" y="12109"/>
                    <a:pt x="6953" y="12109"/>
                  </a:cubicBezTo>
                  <a:cubicBezTo>
                    <a:pt x="5015" y="12109"/>
                    <a:pt x="3085" y="11692"/>
                    <a:pt x="1298" y="10869"/>
                  </a:cubicBezTo>
                  <a:cubicBezTo>
                    <a:pt x="7046" y="9441"/>
                    <a:pt x="12580" y="6798"/>
                    <a:pt x="17614" y="3581"/>
                  </a:cubicBezTo>
                  <a:close/>
                  <a:moveTo>
                    <a:pt x="21577" y="1"/>
                  </a:moveTo>
                  <a:cubicBezTo>
                    <a:pt x="21513" y="1"/>
                    <a:pt x="21444" y="23"/>
                    <a:pt x="21374" y="74"/>
                  </a:cubicBezTo>
                  <a:cubicBezTo>
                    <a:pt x="20235" y="913"/>
                    <a:pt x="19077" y="1701"/>
                    <a:pt x="17902" y="2445"/>
                  </a:cubicBezTo>
                  <a:cubicBezTo>
                    <a:pt x="16885" y="828"/>
                    <a:pt x="14933" y="96"/>
                    <a:pt x="12968" y="96"/>
                  </a:cubicBezTo>
                  <a:cubicBezTo>
                    <a:pt x="12025" y="96"/>
                    <a:pt x="11079" y="265"/>
                    <a:pt x="10232" y="586"/>
                  </a:cubicBezTo>
                  <a:cubicBezTo>
                    <a:pt x="6008" y="2188"/>
                    <a:pt x="2525" y="6640"/>
                    <a:pt x="172" y="10326"/>
                  </a:cubicBezTo>
                  <a:cubicBezTo>
                    <a:pt x="85" y="10464"/>
                    <a:pt x="153" y="10584"/>
                    <a:pt x="264" y="10634"/>
                  </a:cubicBezTo>
                  <a:cubicBezTo>
                    <a:pt x="1" y="10728"/>
                    <a:pt x="78" y="11097"/>
                    <a:pt x="329" y="11097"/>
                  </a:cubicBezTo>
                  <a:cubicBezTo>
                    <a:pt x="348" y="11097"/>
                    <a:pt x="368" y="11095"/>
                    <a:pt x="388" y="11091"/>
                  </a:cubicBezTo>
                  <a:cubicBezTo>
                    <a:pt x="399" y="11189"/>
                    <a:pt x="451" y="11279"/>
                    <a:pt x="568" y="11339"/>
                  </a:cubicBezTo>
                  <a:cubicBezTo>
                    <a:pt x="2577" y="12341"/>
                    <a:pt x="4772" y="12851"/>
                    <a:pt x="6973" y="12851"/>
                  </a:cubicBezTo>
                  <a:cubicBezTo>
                    <a:pt x="8775" y="12851"/>
                    <a:pt x="10581" y="12509"/>
                    <a:pt x="12290" y="11815"/>
                  </a:cubicBezTo>
                  <a:cubicBezTo>
                    <a:pt x="15194" y="10636"/>
                    <a:pt x="19164" y="7787"/>
                    <a:pt x="18542" y="4150"/>
                  </a:cubicBezTo>
                  <a:cubicBezTo>
                    <a:pt x="18486" y="3813"/>
                    <a:pt x="18394" y="3482"/>
                    <a:pt x="18268" y="3162"/>
                  </a:cubicBezTo>
                  <a:cubicBezTo>
                    <a:pt x="19463" y="2381"/>
                    <a:pt x="20627" y="1572"/>
                    <a:pt x="21762" y="736"/>
                  </a:cubicBezTo>
                  <a:cubicBezTo>
                    <a:pt x="22087" y="497"/>
                    <a:pt x="21882" y="1"/>
                    <a:pt x="215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1" name="Google Shape;391;p23"/>
            <p:cNvGrpSpPr/>
            <p:nvPr/>
          </p:nvGrpSpPr>
          <p:grpSpPr>
            <a:xfrm>
              <a:off x="2028140" y="-296128"/>
              <a:ext cx="162319" cy="81341"/>
              <a:chOff x="2028140" y="-296128"/>
              <a:chExt cx="162319" cy="81341"/>
            </a:xfrm>
          </p:grpSpPr>
          <p:sp>
            <p:nvSpPr>
              <p:cNvPr id="392" name="Google Shape;392;p23"/>
              <p:cNvSpPr/>
              <p:nvPr/>
            </p:nvSpPr>
            <p:spPr>
              <a:xfrm>
                <a:off x="2028140" y="-264690"/>
                <a:ext cx="106194" cy="43153"/>
              </a:xfrm>
              <a:custGeom>
                <a:avLst/>
                <a:gdLst/>
                <a:ahLst/>
                <a:cxnLst/>
                <a:rect l="l" t="t" r="r" b="b"/>
                <a:pathLst>
                  <a:path w="3209" h="1304" extrusionOk="0">
                    <a:moveTo>
                      <a:pt x="650" y="1"/>
                    </a:moveTo>
                    <a:cubicBezTo>
                      <a:pt x="470" y="1"/>
                      <a:pt x="289" y="16"/>
                      <a:pt x="112" y="48"/>
                    </a:cubicBezTo>
                    <a:cubicBezTo>
                      <a:pt x="0" y="66"/>
                      <a:pt x="27" y="242"/>
                      <a:pt x="136" y="242"/>
                    </a:cubicBezTo>
                    <a:cubicBezTo>
                      <a:pt x="137" y="242"/>
                      <a:pt x="137" y="242"/>
                      <a:pt x="138" y="242"/>
                    </a:cubicBezTo>
                    <a:cubicBezTo>
                      <a:pt x="167" y="242"/>
                      <a:pt x="195" y="242"/>
                      <a:pt x="224" y="242"/>
                    </a:cubicBezTo>
                    <a:cubicBezTo>
                      <a:pt x="1263" y="242"/>
                      <a:pt x="2097" y="542"/>
                      <a:pt x="2875" y="1259"/>
                    </a:cubicBezTo>
                    <a:cubicBezTo>
                      <a:pt x="2908" y="1291"/>
                      <a:pt x="2945" y="1304"/>
                      <a:pt x="2981" y="1304"/>
                    </a:cubicBezTo>
                    <a:cubicBezTo>
                      <a:pt x="3103" y="1304"/>
                      <a:pt x="3209" y="1150"/>
                      <a:pt x="3098" y="1036"/>
                    </a:cubicBezTo>
                    <a:cubicBezTo>
                      <a:pt x="2473" y="388"/>
                      <a:pt x="1557" y="1"/>
                      <a:pt x="6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3"/>
              <p:cNvSpPr/>
              <p:nvPr/>
            </p:nvSpPr>
            <p:spPr>
              <a:xfrm>
                <a:off x="2090619" y="-296128"/>
                <a:ext cx="99840" cy="81341"/>
              </a:xfrm>
              <a:custGeom>
                <a:avLst/>
                <a:gdLst/>
                <a:ahLst/>
                <a:cxnLst/>
                <a:rect l="l" t="t" r="r" b="b"/>
                <a:pathLst>
                  <a:path w="3017" h="2458" extrusionOk="0">
                    <a:moveTo>
                      <a:pt x="170" y="1"/>
                    </a:moveTo>
                    <a:cubicBezTo>
                      <a:pt x="0" y="1"/>
                      <a:pt x="6" y="255"/>
                      <a:pt x="175" y="269"/>
                    </a:cubicBezTo>
                    <a:cubicBezTo>
                      <a:pt x="1380" y="368"/>
                      <a:pt x="2336" y="1192"/>
                      <a:pt x="2673" y="2343"/>
                    </a:cubicBezTo>
                    <a:cubicBezTo>
                      <a:pt x="2697" y="2423"/>
                      <a:pt x="2759" y="2458"/>
                      <a:pt x="2823" y="2458"/>
                    </a:cubicBezTo>
                    <a:cubicBezTo>
                      <a:pt x="2919" y="2458"/>
                      <a:pt x="3016" y="2379"/>
                      <a:pt x="2987" y="2255"/>
                    </a:cubicBezTo>
                    <a:cubicBezTo>
                      <a:pt x="2685" y="969"/>
                      <a:pt x="1484" y="36"/>
                      <a:pt x="175" y="1"/>
                    </a:cubicBezTo>
                    <a:cubicBezTo>
                      <a:pt x="173" y="1"/>
                      <a:pt x="172" y="1"/>
                      <a:pt x="1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4" name="Google Shape;394;p23"/>
          <p:cNvGrpSpPr/>
          <p:nvPr/>
        </p:nvGrpSpPr>
        <p:grpSpPr>
          <a:xfrm>
            <a:off x="1739309" y="566891"/>
            <a:ext cx="853058" cy="594507"/>
            <a:chOff x="1739309" y="566891"/>
            <a:chExt cx="853058" cy="594507"/>
          </a:xfrm>
        </p:grpSpPr>
        <p:grpSp>
          <p:nvGrpSpPr>
            <p:cNvPr id="395" name="Google Shape;395;p23"/>
            <p:cNvGrpSpPr/>
            <p:nvPr/>
          </p:nvGrpSpPr>
          <p:grpSpPr>
            <a:xfrm>
              <a:off x="1753572" y="566891"/>
              <a:ext cx="838796" cy="594507"/>
              <a:chOff x="1753572" y="566891"/>
              <a:chExt cx="838796" cy="594507"/>
            </a:xfrm>
          </p:grpSpPr>
          <p:sp>
            <p:nvSpPr>
              <p:cNvPr id="396" name="Google Shape;396;p23"/>
              <p:cNvSpPr/>
              <p:nvPr/>
            </p:nvSpPr>
            <p:spPr>
              <a:xfrm>
                <a:off x="1753572" y="566891"/>
                <a:ext cx="838796" cy="594507"/>
              </a:xfrm>
              <a:custGeom>
                <a:avLst/>
                <a:gdLst/>
                <a:ahLst/>
                <a:cxnLst/>
                <a:rect l="l" t="t" r="r" b="b"/>
                <a:pathLst>
                  <a:path w="25347" h="17965" extrusionOk="0">
                    <a:moveTo>
                      <a:pt x="12832" y="685"/>
                    </a:moveTo>
                    <a:cubicBezTo>
                      <a:pt x="13661" y="685"/>
                      <a:pt x="14497" y="764"/>
                      <a:pt x="15325" y="911"/>
                    </a:cubicBezTo>
                    <a:cubicBezTo>
                      <a:pt x="18804" y="1532"/>
                      <a:pt x="22034" y="3239"/>
                      <a:pt x="23291" y="6724"/>
                    </a:cubicBezTo>
                    <a:cubicBezTo>
                      <a:pt x="24519" y="10121"/>
                      <a:pt x="23761" y="13754"/>
                      <a:pt x="23017" y="17166"/>
                    </a:cubicBezTo>
                    <a:cubicBezTo>
                      <a:pt x="22507" y="17090"/>
                      <a:pt x="21998" y="17005"/>
                      <a:pt x="21490" y="16924"/>
                    </a:cubicBezTo>
                    <a:cubicBezTo>
                      <a:pt x="21537" y="16708"/>
                      <a:pt x="21582" y="16494"/>
                      <a:pt x="21626" y="16278"/>
                    </a:cubicBezTo>
                    <a:cubicBezTo>
                      <a:pt x="21668" y="16073"/>
                      <a:pt x="21492" y="15943"/>
                      <a:pt x="21333" y="15943"/>
                    </a:cubicBezTo>
                    <a:cubicBezTo>
                      <a:pt x="21226" y="15943"/>
                      <a:pt x="21128" y="16002"/>
                      <a:pt x="21110" y="16135"/>
                    </a:cubicBezTo>
                    <a:cubicBezTo>
                      <a:pt x="21078" y="16373"/>
                      <a:pt x="21046" y="16610"/>
                      <a:pt x="21017" y="16848"/>
                    </a:cubicBezTo>
                    <a:cubicBezTo>
                      <a:pt x="20415" y="16748"/>
                      <a:pt x="19813" y="16645"/>
                      <a:pt x="19211" y="16541"/>
                    </a:cubicBezTo>
                    <a:cubicBezTo>
                      <a:pt x="19289" y="16270"/>
                      <a:pt x="19363" y="15990"/>
                      <a:pt x="19358" y="15730"/>
                    </a:cubicBezTo>
                    <a:cubicBezTo>
                      <a:pt x="19356" y="15584"/>
                      <a:pt x="19214" y="15477"/>
                      <a:pt x="19082" y="15477"/>
                    </a:cubicBezTo>
                    <a:cubicBezTo>
                      <a:pt x="19005" y="15477"/>
                      <a:pt x="18931" y="15514"/>
                      <a:pt x="18891" y="15602"/>
                    </a:cubicBezTo>
                    <a:cubicBezTo>
                      <a:pt x="18776" y="15857"/>
                      <a:pt x="18730" y="16157"/>
                      <a:pt x="18692" y="16449"/>
                    </a:cubicBezTo>
                    <a:cubicBezTo>
                      <a:pt x="18064" y="16339"/>
                      <a:pt x="17436" y="16230"/>
                      <a:pt x="16809" y="16116"/>
                    </a:cubicBezTo>
                    <a:cubicBezTo>
                      <a:pt x="16999" y="15815"/>
                      <a:pt x="17154" y="15483"/>
                      <a:pt x="17241" y="15174"/>
                    </a:cubicBezTo>
                    <a:cubicBezTo>
                      <a:pt x="17295" y="14981"/>
                      <a:pt x="17151" y="14864"/>
                      <a:pt x="17002" y="14864"/>
                    </a:cubicBezTo>
                    <a:cubicBezTo>
                      <a:pt x="16901" y="14864"/>
                      <a:pt x="16798" y="14917"/>
                      <a:pt x="16751" y="15037"/>
                    </a:cubicBezTo>
                    <a:cubicBezTo>
                      <a:pt x="16658" y="15278"/>
                      <a:pt x="16587" y="15521"/>
                      <a:pt x="16479" y="15756"/>
                    </a:cubicBezTo>
                    <a:cubicBezTo>
                      <a:pt x="16434" y="15849"/>
                      <a:pt x="16385" y="15939"/>
                      <a:pt x="16336" y="16028"/>
                    </a:cubicBezTo>
                    <a:cubicBezTo>
                      <a:pt x="15622" y="15897"/>
                      <a:pt x="14910" y="15760"/>
                      <a:pt x="14198" y="15622"/>
                    </a:cubicBezTo>
                    <a:cubicBezTo>
                      <a:pt x="14236" y="15524"/>
                      <a:pt x="14275" y="15428"/>
                      <a:pt x="14316" y="15333"/>
                    </a:cubicBezTo>
                    <a:cubicBezTo>
                      <a:pt x="14409" y="15117"/>
                      <a:pt x="14547" y="14915"/>
                      <a:pt x="14610" y="14688"/>
                    </a:cubicBezTo>
                    <a:cubicBezTo>
                      <a:pt x="14653" y="14537"/>
                      <a:pt x="14511" y="14390"/>
                      <a:pt x="14372" y="14390"/>
                    </a:cubicBezTo>
                    <a:cubicBezTo>
                      <a:pt x="14318" y="14390"/>
                      <a:pt x="14266" y="14412"/>
                      <a:pt x="14224" y="14463"/>
                    </a:cubicBezTo>
                    <a:cubicBezTo>
                      <a:pt x="13996" y="14746"/>
                      <a:pt x="13860" y="15151"/>
                      <a:pt x="13786" y="15541"/>
                    </a:cubicBezTo>
                    <a:cubicBezTo>
                      <a:pt x="13097" y="15406"/>
                      <a:pt x="12408" y="15270"/>
                      <a:pt x="11718" y="15132"/>
                    </a:cubicBezTo>
                    <a:cubicBezTo>
                      <a:pt x="11823" y="14801"/>
                      <a:pt x="11944" y="14481"/>
                      <a:pt x="12104" y="14167"/>
                    </a:cubicBezTo>
                    <a:cubicBezTo>
                      <a:pt x="12208" y="13966"/>
                      <a:pt x="12051" y="13808"/>
                      <a:pt x="11888" y="13808"/>
                    </a:cubicBezTo>
                    <a:cubicBezTo>
                      <a:pt x="11797" y="13808"/>
                      <a:pt x="11704" y="13858"/>
                      <a:pt x="11654" y="13977"/>
                    </a:cubicBezTo>
                    <a:cubicBezTo>
                      <a:pt x="11509" y="14324"/>
                      <a:pt x="11397" y="14682"/>
                      <a:pt x="11322" y="15051"/>
                    </a:cubicBezTo>
                    <a:cubicBezTo>
                      <a:pt x="10659" y="14916"/>
                      <a:pt x="9995" y="14783"/>
                      <a:pt x="9334" y="14645"/>
                    </a:cubicBezTo>
                    <a:cubicBezTo>
                      <a:pt x="9513" y="14307"/>
                      <a:pt x="9692" y="13964"/>
                      <a:pt x="9807" y="13611"/>
                    </a:cubicBezTo>
                    <a:cubicBezTo>
                      <a:pt x="9862" y="13440"/>
                      <a:pt x="9718" y="13319"/>
                      <a:pt x="9574" y="13319"/>
                    </a:cubicBezTo>
                    <a:cubicBezTo>
                      <a:pt x="9498" y="13319"/>
                      <a:pt x="9422" y="13352"/>
                      <a:pt x="9375" y="13429"/>
                    </a:cubicBezTo>
                    <a:cubicBezTo>
                      <a:pt x="9165" y="13769"/>
                      <a:pt x="9012" y="14163"/>
                      <a:pt x="8862" y="14546"/>
                    </a:cubicBezTo>
                    <a:cubicBezTo>
                      <a:pt x="8202" y="14408"/>
                      <a:pt x="7540" y="14268"/>
                      <a:pt x="6880" y="14126"/>
                    </a:cubicBezTo>
                    <a:cubicBezTo>
                      <a:pt x="6946" y="13919"/>
                      <a:pt x="7009" y="13712"/>
                      <a:pt x="7076" y="13507"/>
                    </a:cubicBezTo>
                    <a:cubicBezTo>
                      <a:pt x="7136" y="13323"/>
                      <a:pt x="6976" y="13199"/>
                      <a:pt x="6823" y="13199"/>
                    </a:cubicBezTo>
                    <a:cubicBezTo>
                      <a:pt x="6723" y="13199"/>
                      <a:pt x="6626" y="13252"/>
                      <a:pt x="6595" y="13376"/>
                    </a:cubicBezTo>
                    <a:cubicBezTo>
                      <a:pt x="6540" y="13591"/>
                      <a:pt x="6480" y="13811"/>
                      <a:pt x="6422" y="14028"/>
                    </a:cubicBezTo>
                    <a:cubicBezTo>
                      <a:pt x="5872" y="13910"/>
                      <a:pt x="5323" y="13792"/>
                      <a:pt x="4771" y="13673"/>
                    </a:cubicBezTo>
                    <a:cubicBezTo>
                      <a:pt x="4898" y="13285"/>
                      <a:pt x="5009" y="12879"/>
                      <a:pt x="5058" y="12490"/>
                    </a:cubicBezTo>
                    <a:cubicBezTo>
                      <a:pt x="5076" y="12346"/>
                      <a:pt x="4972" y="12277"/>
                      <a:pt x="4860" y="12277"/>
                    </a:cubicBezTo>
                    <a:cubicBezTo>
                      <a:pt x="4761" y="12277"/>
                      <a:pt x="4654" y="12330"/>
                      <a:pt x="4615" y="12431"/>
                    </a:cubicBezTo>
                    <a:cubicBezTo>
                      <a:pt x="4477" y="12783"/>
                      <a:pt x="4388" y="13184"/>
                      <a:pt x="4318" y="13575"/>
                    </a:cubicBezTo>
                    <a:cubicBezTo>
                      <a:pt x="3743" y="13451"/>
                      <a:pt x="3169" y="13325"/>
                      <a:pt x="2595" y="13199"/>
                    </a:cubicBezTo>
                    <a:cubicBezTo>
                      <a:pt x="2775" y="12827"/>
                      <a:pt x="2947" y="12438"/>
                      <a:pt x="3076" y="12054"/>
                    </a:cubicBezTo>
                    <a:cubicBezTo>
                      <a:pt x="3127" y="11899"/>
                      <a:pt x="2981" y="11774"/>
                      <a:pt x="2845" y="11774"/>
                    </a:cubicBezTo>
                    <a:cubicBezTo>
                      <a:pt x="2775" y="11774"/>
                      <a:pt x="2708" y="11807"/>
                      <a:pt x="2671" y="11884"/>
                    </a:cubicBezTo>
                    <a:cubicBezTo>
                      <a:pt x="2486" y="12273"/>
                      <a:pt x="2336" y="12696"/>
                      <a:pt x="2201" y="13114"/>
                    </a:cubicBezTo>
                    <a:lnTo>
                      <a:pt x="535" y="12751"/>
                    </a:lnTo>
                    <a:cubicBezTo>
                      <a:pt x="1876" y="9530"/>
                      <a:pt x="2904" y="6293"/>
                      <a:pt x="5364" y="3685"/>
                    </a:cubicBezTo>
                    <a:cubicBezTo>
                      <a:pt x="7359" y="1569"/>
                      <a:pt x="10052" y="685"/>
                      <a:pt x="12832" y="685"/>
                    </a:cubicBezTo>
                    <a:close/>
                    <a:moveTo>
                      <a:pt x="12796" y="1"/>
                    </a:moveTo>
                    <a:cubicBezTo>
                      <a:pt x="10248" y="1"/>
                      <a:pt x="7710" y="688"/>
                      <a:pt x="5736" y="2383"/>
                    </a:cubicBezTo>
                    <a:cubicBezTo>
                      <a:pt x="2935" y="4789"/>
                      <a:pt x="578" y="9076"/>
                      <a:pt x="115" y="12743"/>
                    </a:cubicBezTo>
                    <a:cubicBezTo>
                      <a:pt x="112" y="12767"/>
                      <a:pt x="114" y="12792"/>
                      <a:pt x="120" y="12817"/>
                    </a:cubicBezTo>
                    <a:cubicBezTo>
                      <a:pt x="0" y="12959"/>
                      <a:pt x="14" y="13210"/>
                      <a:pt x="250" y="13279"/>
                    </a:cubicBezTo>
                    <a:cubicBezTo>
                      <a:pt x="7001" y="15267"/>
                      <a:pt x="14004" y="16604"/>
                      <a:pt x="20975" y="17644"/>
                    </a:cubicBezTo>
                    <a:cubicBezTo>
                      <a:pt x="21012" y="17695"/>
                      <a:pt x="21076" y="17723"/>
                      <a:pt x="21140" y="17723"/>
                    </a:cubicBezTo>
                    <a:cubicBezTo>
                      <a:pt x="21184" y="17723"/>
                      <a:pt x="21227" y="17711"/>
                      <a:pt x="21263" y="17685"/>
                    </a:cubicBezTo>
                    <a:cubicBezTo>
                      <a:pt x="21887" y="17779"/>
                      <a:pt x="22512" y="17872"/>
                      <a:pt x="23133" y="17960"/>
                    </a:cubicBezTo>
                    <a:cubicBezTo>
                      <a:pt x="23155" y="17963"/>
                      <a:pt x="23176" y="17964"/>
                      <a:pt x="23196" y="17964"/>
                    </a:cubicBezTo>
                    <a:cubicBezTo>
                      <a:pt x="23444" y="17964"/>
                      <a:pt x="23601" y="17749"/>
                      <a:pt x="23613" y="17548"/>
                    </a:cubicBezTo>
                    <a:cubicBezTo>
                      <a:pt x="23668" y="17502"/>
                      <a:pt x="23705" y="17439"/>
                      <a:pt x="23722" y="17368"/>
                    </a:cubicBezTo>
                    <a:cubicBezTo>
                      <a:pt x="24572" y="13628"/>
                      <a:pt x="25347" y="9588"/>
                      <a:pt x="23763" y="5926"/>
                    </a:cubicBezTo>
                    <a:cubicBezTo>
                      <a:pt x="22259" y="2449"/>
                      <a:pt x="18807" y="783"/>
                      <a:pt x="15224" y="201"/>
                    </a:cubicBezTo>
                    <a:cubicBezTo>
                      <a:pt x="14426" y="71"/>
                      <a:pt x="13610" y="1"/>
                      <a:pt x="1279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3"/>
              <p:cNvSpPr/>
              <p:nvPr/>
            </p:nvSpPr>
            <p:spPr>
              <a:xfrm>
                <a:off x="1978502" y="690823"/>
                <a:ext cx="424312" cy="302234"/>
              </a:xfrm>
              <a:custGeom>
                <a:avLst/>
                <a:gdLst/>
                <a:ahLst/>
                <a:cxnLst/>
                <a:rect l="l" t="t" r="r" b="b"/>
                <a:pathLst>
                  <a:path w="12822" h="9133" extrusionOk="0">
                    <a:moveTo>
                      <a:pt x="6900" y="673"/>
                    </a:moveTo>
                    <a:cubicBezTo>
                      <a:pt x="7010" y="673"/>
                      <a:pt x="7122" y="676"/>
                      <a:pt x="7234" y="681"/>
                    </a:cubicBezTo>
                    <a:cubicBezTo>
                      <a:pt x="11530" y="896"/>
                      <a:pt x="12036" y="4720"/>
                      <a:pt x="11720" y="8162"/>
                    </a:cubicBezTo>
                    <a:cubicBezTo>
                      <a:pt x="11248" y="8021"/>
                      <a:pt x="10697" y="7992"/>
                      <a:pt x="10247" y="7906"/>
                    </a:cubicBezTo>
                    <a:cubicBezTo>
                      <a:pt x="9116" y="7688"/>
                      <a:pt x="7986" y="7476"/>
                      <a:pt x="6854" y="7264"/>
                    </a:cubicBezTo>
                    <a:cubicBezTo>
                      <a:pt x="4765" y="6871"/>
                      <a:pt x="2675" y="6482"/>
                      <a:pt x="573" y="6168"/>
                    </a:cubicBezTo>
                    <a:cubicBezTo>
                      <a:pt x="1244" y="3083"/>
                      <a:pt x="3626" y="673"/>
                      <a:pt x="6900" y="673"/>
                    </a:cubicBezTo>
                    <a:close/>
                    <a:moveTo>
                      <a:pt x="6928" y="1"/>
                    </a:moveTo>
                    <a:cubicBezTo>
                      <a:pt x="3349" y="1"/>
                      <a:pt x="357" y="2743"/>
                      <a:pt x="11" y="6336"/>
                    </a:cubicBezTo>
                    <a:cubicBezTo>
                      <a:pt x="0" y="6446"/>
                      <a:pt x="66" y="6524"/>
                      <a:pt x="154" y="6561"/>
                    </a:cubicBezTo>
                    <a:cubicBezTo>
                      <a:pt x="183" y="6583"/>
                      <a:pt x="216" y="6598"/>
                      <a:pt x="252" y="6607"/>
                    </a:cubicBezTo>
                    <a:cubicBezTo>
                      <a:pt x="2152" y="7064"/>
                      <a:pt x="4067" y="7451"/>
                      <a:pt x="5983" y="7836"/>
                    </a:cubicBezTo>
                    <a:cubicBezTo>
                      <a:pt x="6885" y="8018"/>
                      <a:pt x="7787" y="8197"/>
                      <a:pt x="8691" y="8373"/>
                    </a:cubicBezTo>
                    <a:cubicBezTo>
                      <a:pt x="9472" y="8528"/>
                      <a:pt x="10760" y="8561"/>
                      <a:pt x="11550" y="8903"/>
                    </a:cubicBezTo>
                    <a:cubicBezTo>
                      <a:pt x="11581" y="8970"/>
                      <a:pt x="11634" y="9026"/>
                      <a:pt x="11702" y="9058"/>
                    </a:cubicBezTo>
                    <a:lnTo>
                      <a:pt x="11758" y="9085"/>
                    </a:lnTo>
                    <a:cubicBezTo>
                      <a:pt x="11822" y="9117"/>
                      <a:pt x="11886" y="9133"/>
                      <a:pt x="11947" y="9133"/>
                    </a:cubicBezTo>
                    <a:cubicBezTo>
                      <a:pt x="12073" y="9133"/>
                      <a:pt x="12189" y="9068"/>
                      <a:pt x="12273" y="8951"/>
                    </a:cubicBezTo>
                    <a:lnTo>
                      <a:pt x="12321" y="8886"/>
                    </a:lnTo>
                    <a:cubicBezTo>
                      <a:pt x="12363" y="8825"/>
                      <a:pt x="12382" y="8750"/>
                      <a:pt x="12374" y="8675"/>
                    </a:cubicBezTo>
                    <a:cubicBezTo>
                      <a:pt x="12382" y="8656"/>
                      <a:pt x="12388" y="8638"/>
                      <a:pt x="12391" y="8618"/>
                    </a:cubicBezTo>
                    <a:cubicBezTo>
                      <a:pt x="12821" y="4733"/>
                      <a:pt x="12224" y="424"/>
                      <a:pt x="7524" y="26"/>
                    </a:cubicBezTo>
                    <a:cubicBezTo>
                      <a:pt x="7323" y="9"/>
                      <a:pt x="7125" y="1"/>
                      <a:pt x="69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8" name="Google Shape;398;p23"/>
            <p:cNvGrpSpPr/>
            <p:nvPr/>
          </p:nvGrpSpPr>
          <p:grpSpPr>
            <a:xfrm>
              <a:off x="1739309" y="617821"/>
              <a:ext cx="85081" cy="113673"/>
              <a:chOff x="1739309" y="617821"/>
              <a:chExt cx="85081" cy="113673"/>
            </a:xfrm>
          </p:grpSpPr>
          <p:sp>
            <p:nvSpPr>
              <p:cNvPr id="399" name="Google Shape;399;p23"/>
              <p:cNvSpPr/>
              <p:nvPr/>
            </p:nvSpPr>
            <p:spPr>
              <a:xfrm>
                <a:off x="1764923" y="657466"/>
                <a:ext cx="59467" cy="74028"/>
              </a:xfrm>
              <a:custGeom>
                <a:avLst/>
                <a:gdLst/>
                <a:ahLst/>
                <a:cxnLst/>
                <a:rect l="l" t="t" r="r" b="b"/>
                <a:pathLst>
                  <a:path w="1797" h="2237" extrusionOk="0">
                    <a:moveTo>
                      <a:pt x="1588" y="1"/>
                    </a:moveTo>
                    <a:cubicBezTo>
                      <a:pt x="1562" y="1"/>
                      <a:pt x="1536" y="9"/>
                      <a:pt x="1510" y="29"/>
                    </a:cubicBezTo>
                    <a:cubicBezTo>
                      <a:pt x="837" y="548"/>
                      <a:pt x="354" y="1284"/>
                      <a:pt x="39" y="2068"/>
                    </a:cubicBezTo>
                    <a:cubicBezTo>
                      <a:pt x="1" y="2160"/>
                      <a:pt x="95" y="2237"/>
                      <a:pt x="180" y="2237"/>
                    </a:cubicBezTo>
                    <a:cubicBezTo>
                      <a:pt x="223" y="2237"/>
                      <a:pt x="264" y="2217"/>
                      <a:pt x="284" y="2170"/>
                    </a:cubicBezTo>
                    <a:cubicBezTo>
                      <a:pt x="610" y="1414"/>
                      <a:pt x="1097" y="826"/>
                      <a:pt x="1696" y="268"/>
                    </a:cubicBezTo>
                    <a:cubicBezTo>
                      <a:pt x="1796" y="173"/>
                      <a:pt x="1702" y="1"/>
                      <a:pt x="15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3"/>
              <p:cNvSpPr/>
              <p:nvPr/>
            </p:nvSpPr>
            <p:spPr>
              <a:xfrm>
                <a:off x="1739309" y="617821"/>
                <a:ext cx="55298" cy="57449"/>
              </a:xfrm>
              <a:custGeom>
                <a:avLst/>
                <a:gdLst/>
                <a:ahLst/>
                <a:cxnLst/>
                <a:rect l="l" t="t" r="r" b="b"/>
                <a:pathLst>
                  <a:path w="1671" h="1736" extrusionOk="0">
                    <a:moveTo>
                      <a:pt x="1416" y="1"/>
                    </a:moveTo>
                    <a:cubicBezTo>
                      <a:pt x="1388" y="1"/>
                      <a:pt x="1359" y="9"/>
                      <a:pt x="1330" y="28"/>
                    </a:cubicBezTo>
                    <a:cubicBezTo>
                      <a:pt x="788" y="394"/>
                      <a:pt x="353" y="947"/>
                      <a:pt x="58" y="1524"/>
                    </a:cubicBezTo>
                    <a:cubicBezTo>
                      <a:pt x="1" y="1636"/>
                      <a:pt x="92" y="1736"/>
                      <a:pt x="186" y="1736"/>
                    </a:cubicBezTo>
                    <a:cubicBezTo>
                      <a:pt x="228" y="1736"/>
                      <a:pt x="271" y="1715"/>
                      <a:pt x="301" y="1667"/>
                    </a:cubicBezTo>
                    <a:cubicBezTo>
                      <a:pt x="641" y="1125"/>
                      <a:pt x="1059" y="714"/>
                      <a:pt x="1545" y="305"/>
                    </a:cubicBezTo>
                    <a:cubicBezTo>
                      <a:pt x="1671" y="198"/>
                      <a:pt x="1555" y="1"/>
                      <a:pt x="14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1" name="Google Shape;401;p23"/>
          <p:cNvGrpSpPr/>
          <p:nvPr/>
        </p:nvGrpSpPr>
        <p:grpSpPr>
          <a:xfrm>
            <a:off x="4554058" y="287028"/>
            <a:ext cx="820760" cy="899951"/>
            <a:chOff x="4554058" y="287028"/>
            <a:chExt cx="820760" cy="899951"/>
          </a:xfrm>
        </p:grpSpPr>
        <p:grpSp>
          <p:nvGrpSpPr>
            <p:cNvPr id="402" name="Google Shape;402;p23"/>
            <p:cNvGrpSpPr/>
            <p:nvPr/>
          </p:nvGrpSpPr>
          <p:grpSpPr>
            <a:xfrm>
              <a:off x="4554058" y="287028"/>
              <a:ext cx="820760" cy="807258"/>
              <a:chOff x="4554058" y="287028"/>
              <a:chExt cx="820760" cy="807258"/>
            </a:xfrm>
          </p:grpSpPr>
          <p:sp>
            <p:nvSpPr>
              <p:cNvPr id="403" name="Google Shape;403;p23"/>
              <p:cNvSpPr/>
              <p:nvPr/>
            </p:nvSpPr>
            <p:spPr>
              <a:xfrm>
                <a:off x="4642315" y="348977"/>
                <a:ext cx="463924" cy="360179"/>
              </a:xfrm>
              <a:custGeom>
                <a:avLst/>
                <a:gdLst/>
                <a:ahLst/>
                <a:cxnLst/>
                <a:rect l="l" t="t" r="r" b="b"/>
                <a:pathLst>
                  <a:path w="14019" h="10884" extrusionOk="0">
                    <a:moveTo>
                      <a:pt x="6184" y="691"/>
                    </a:moveTo>
                    <a:cubicBezTo>
                      <a:pt x="10445" y="691"/>
                      <a:pt x="14018" y="6447"/>
                      <a:pt x="9536" y="9535"/>
                    </a:cubicBezTo>
                    <a:lnTo>
                      <a:pt x="9537" y="9535"/>
                    </a:lnTo>
                    <a:cubicBezTo>
                      <a:pt x="9519" y="9550"/>
                      <a:pt x="9502" y="9569"/>
                      <a:pt x="9487" y="9587"/>
                    </a:cubicBezTo>
                    <a:cubicBezTo>
                      <a:pt x="8640" y="9967"/>
                      <a:pt x="7748" y="10160"/>
                      <a:pt x="6864" y="10160"/>
                    </a:cubicBezTo>
                    <a:cubicBezTo>
                      <a:pt x="5431" y="10160"/>
                      <a:pt x="4015" y="9652"/>
                      <a:pt x="2835" y="8608"/>
                    </a:cubicBezTo>
                    <a:cubicBezTo>
                      <a:pt x="709" y="6729"/>
                      <a:pt x="1051" y="3240"/>
                      <a:pt x="3327" y="1634"/>
                    </a:cubicBezTo>
                    <a:cubicBezTo>
                      <a:pt x="4259" y="975"/>
                      <a:pt x="5239" y="691"/>
                      <a:pt x="6184" y="691"/>
                    </a:cubicBezTo>
                    <a:close/>
                    <a:moveTo>
                      <a:pt x="6279" y="0"/>
                    </a:moveTo>
                    <a:cubicBezTo>
                      <a:pt x="5009" y="0"/>
                      <a:pt x="3744" y="397"/>
                      <a:pt x="2708" y="1238"/>
                    </a:cubicBezTo>
                    <a:cubicBezTo>
                      <a:pt x="426" y="3093"/>
                      <a:pt x="0" y="6574"/>
                      <a:pt x="2040" y="8777"/>
                    </a:cubicBezTo>
                    <a:cubicBezTo>
                      <a:pt x="3204" y="10033"/>
                      <a:pt x="5123" y="10883"/>
                      <a:pt x="6939" y="10883"/>
                    </a:cubicBezTo>
                    <a:cubicBezTo>
                      <a:pt x="7881" y="10883"/>
                      <a:pt x="8795" y="10655"/>
                      <a:pt x="9562" y="10135"/>
                    </a:cubicBezTo>
                    <a:cubicBezTo>
                      <a:pt x="9619" y="10175"/>
                      <a:pt x="9685" y="10198"/>
                      <a:pt x="9756" y="10198"/>
                    </a:cubicBezTo>
                    <a:cubicBezTo>
                      <a:pt x="9821" y="10198"/>
                      <a:pt x="9890" y="10178"/>
                      <a:pt x="9957" y="10132"/>
                    </a:cubicBezTo>
                    <a:cubicBezTo>
                      <a:pt x="12601" y="8316"/>
                      <a:pt x="13052" y="4786"/>
                      <a:pt x="11072" y="2280"/>
                    </a:cubicBezTo>
                    <a:cubicBezTo>
                      <a:pt x="9908" y="808"/>
                      <a:pt x="8090" y="0"/>
                      <a:pt x="62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3"/>
              <p:cNvSpPr/>
              <p:nvPr/>
            </p:nvSpPr>
            <p:spPr>
              <a:xfrm>
                <a:off x="4554058" y="287028"/>
                <a:ext cx="820760" cy="807258"/>
              </a:xfrm>
              <a:custGeom>
                <a:avLst/>
                <a:gdLst/>
                <a:ahLst/>
                <a:cxnLst/>
                <a:rect l="l" t="t" r="r" b="b"/>
                <a:pathLst>
                  <a:path w="24802" h="24394" extrusionOk="0">
                    <a:moveTo>
                      <a:pt x="9264" y="721"/>
                    </a:moveTo>
                    <a:cubicBezTo>
                      <a:pt x="11400" y="721"/>
                      <a:pt x="13528" y="1569"/>
                      <a:pt x="14937" y="3265"/>
                    </a:cubicBezTo>
                    <a:cubicBezTo>
                      <a:pt x="16118" y="4685"/>
                      <a:pt x="16644" y="6645"/>
                      <a:pt x="16353" y="8466"/>
                    </a:cubicBezTo>
                    <a:cubicBezTo>
                      <a:pt x="15998" y="10689"/>
                      <a:pt x="14395" y="12153"/>
                      <a:pt x="12694" y="13462"/>
                    </a:cubicBezTo>
                    <a:cubicBezTo>
                      <a:pt x="12664" y="13488"/>
                      <a:pt x="12639" y="13518"/>
                      <a:pt x="12618" y="13550"/>
                    </a:cubicBezTo>
                    <a:cubicBezTo>
                      <a:pt x="11361" y="13984"/>
                      <a:pt x="10047" y="14249"/>
                      <a:pt x="8775" y="14249"/>
                    </a:cubicBezTo>
                    <a:cubicBezTo>
                      <a:pt x="6553" y="14249"/>
                      <a:pt x="4456" y="13443"/>
                      <a:pt x="3003" y="11326"/>
                    </a:cubicBezTo>
                    <a:cubicBezTo>
                      <a:pt x="832" y="8166"/>
                      <a:pt x="1814" y="4144"/>
                      <a:pt x="4920" y="2028"/>
                    </a:cubicBezTo>
                    <a:cubicBezTo>
                      <a:pt x="6198" y="1157"/>
                      <a:pt x="7733" y="721"/>
                      <a:pt x="9264" y="721"/>
                    </a:cubicBezTo>
                    <a:close/>
                    <a:moveTo>
                      <a:pt x="15451" y="11932"/>
                    </a:moveTo>
                    <a:cubicBezTo>
                      <a:pt x="16663" y="13613"/>
                      <a:pt x="18004" y="15196"/>
                      <a:pt x="19319" y="16797"/>
                    </a:cubicBezTo>
                    <a:cubicBezTo>
                      <a:pt x="20181" y="17844"/>
                      <a:pt x="23942" y="21362"/>
                      <a:pt x="22884" y="23133"/>
                    </a:cubicBezTo>
                    <a:cubicBezTo>
                      <a:pt x="22656" y="23319"/>
                      <a:pt x="22292" y="23393"/>
                      <a:pt x="21889" y="23393"/>
                    </a:cubicBezTo>
                    <a:cubicBezTo>
                      <a:pt x="21166" y="23393"/>
                      <a:pt x="20318" y="23152"/>
                      <a:pt x="19913" y="22879"/>
                    </a:cubicBezTo>
                    <a:cubicBezTo>
                      <a:pt x="19372" y="22514"/>
                      <a:pt x="18917" y="21877"/>
                      <a:pt x="18488" y="21393"/>
                    </a:cubicBezTo>
                    <a:cubicBezTo>
                      <a:pt x="17798" y="20616"/>
                      <a:pt x="17138" y="19814"/>
                      <a:pt x="16507" y="18987"/>
                    </a:cubicBezTo>
                    <a:cubicBezTo>
                      <a:pt x="15295" y="17400"/>
                      <a:pt x="14324" y="15634"/>
                      <a:pt x="13116" y="14052"/>
                    </a:cubicBezTo>
                    <a:cubicBezTo>
                      <a:pt x="13958" y="13404"/>
                      <a:pt x="14774" y="12718"/>
                      <a:pt x="15451" y="11932"/>
                    </a:cubicBezTo>
                    <a:close/>
                    <a:moveTo>
                      <a:pt x="9240" y="1"/>
                    </a:moveTo>
                    <a:cubicBezTo>
                      <a:pt x="7656" y="1"/>
                      <a:pt x="6066" y="429"/>
                      <a:pt x="4710" y="1294"/>
                    </a:cubicBezTo>
                    <a:cubicBezTo>
                      <a:pt x="1295" y="3475"/>
                      <a:pt x="1" y="7779"/>
                      <a:pt x="2125" y="11324"/>
                    </a:cubicBezTo>
                    <a:cubicBezTo>
                      <a:pt x="3552" y="13705"/>
                      <a:pt x="6259" y="15078"/>
                      <a:pt x="8964" y="15078"/>
                    </a:cubicBezTo>
                    <a:cubicBezTo>
                      <a:pt x="10259" y="15078"/>
                      <a:pt x="11554" y="14763"/>
                      <a:pt x="12708" y="14093"/>
                    </a:cubicBezTo>
                    <a:cubicBezTo>
                      <a:pt x="13477" y="16028"/>
                      <a:pt x="18426" y="24393"/>
                      <a:pt x="21721" y="24393"/>
                    </a:cubicBezTo>
                    <a:cubicBezTo>
                      <a:pt x="22063" y="24393"/>
                      <a:pt x="22387" y="24303"/>
                      <a:pt x="22687" y="24107"/>
                    </a:cubicBezTo>
                    <a:cubicBezTo>
                      <a:pt x="22719" y="24118"/>
                      <a:pt x="22753" y="24125"/>
                      <a:pt x="22788" y="24125"/>
                    </a:cubicBezTo>
                    <a:cubicBezTo>
                      <a:pt x="22850" y="24125"/>
                      <a:pt x="22916" y="24105"/>
                      <a:pt x="22982" y="24055"/>
                    </a:cubicBezTo>
                    <a:cubicBezTo>
                      <a:pt x="24802" y="22709"/>
                      <a:pt x="23491" y="20728"/>
                      <a:pt x="22396" y="19391"/>
                    </a:cubicBezTo>
                    <a:cubicBezTo>
                      <a:pt x="20231" y="16749"/>
                      <a:pt x="18113" y="14028"/>
                      <a:pt x="15767" y="11545"/>
                    </a:cubicBezTo>
                    <a:cubicBezTo>
                      <a:pt x="16367" y="10761"/>
                      <a:pt x="16824" y="9874"/>
                      <a:pt x="17026" y="8831"/>
                    </a:cubicBezTo>
                    <a:cubicBezTo>
                      <a:pt x="17398" y="6921"/>
                      <a:pt x="16943" y="4850"/>
                      <a:pt x="15825" y="3261"/>
                    </a:cubicBezTo>
                    <a:cubicBezTo>
                      <a:pt x="14304" y="1100"/>
                      <a:pt x="11779" y="1"/>
                      <a:pt x="92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5" name="Google Shape;405;p23"/>
            <p:cNvGrpSpPr/>
            <p:nvPr/>
          </p:nvGrpSpPr>
          <p:grpSpPr>
            <a:xfrm>
              <a:off x="5063947" y="1041305"/>
              <a:ext cx="89912" cy="145673"/>
              <a:chOff x="5063947" y="1041305"/>
              <a:chExt cx="89912" cy="145673"/>
            </a:xfrm>
          </p:grpSpPr>
          <p:sp>
            <p:nvSpPr>
              <p:cNvPr id="406" name="Google Shape;406;p23"/>
              <p:cNvSpPr/>
              <p:nvPr/>
            </p:nvSpPr>
            <p:spPr>
              <a:xfrm>
                <a:off x="5063947" y="1041305"/>
                <a:ext cx="81110" cy="80481"/>
              </a:xfrm>
              <a:custGeom>
                <a:avLst/>
                <a:gdLst/>
                <a:ahLst/>
                <a:cxnLst/>
                <a:rect l="l" t="t" r="r" b="b"/>
                <a:pathLst>
                  <a:path w="2451" h="2432" extrusionOk="0">
                    <a:moveTo>
                      <a:pt x="176" y="1"/>
                    </a:moveTo>
                    <a:cubicBezTo>
                      <a:pt x="87" y="1"/>
                      <a:pt x="1" y="70"/>
                      <a:pt x="36" y="182"/>
                    </a:cubicBezTo>
                    <a:cubicBezTo>
                      <a:pt x="344" y="1198"/>
                      <a:pt x="1120" y="2083"/>
                      <a:pt x="2142" y="2423"/>
                    </a:cubicBezTo>
                    <a:cubicBezTo>
                      <a:pt x="2159" y="2429"/>
                      <a:pt x="2176" y="2431"/>
                      <a:pt x="2192" y="2431"/>
                    </a:cubicBezTo>
                    <a:cubicBezTo>
                      <a:pt x="2354" y="2431"/>
                      <a:pt x="2451" y="2170"/>
                      <a:pt x="2281" y="2094"/>
                    </a:cubicBezTo>
                    <a:cubicBezTo>
                      <a:pt x="1373" y="1688"/>
                      <a:pt x="674" y="1052"/>
                      <a:pt x="322" y="102"/>
                    </a:cubicBezTo>
                    <a:cubicBezTo>
                      <a:pt x="296" y="32"/>
                      <a:pt x="235" y="1"/>
                      <a:pt x="1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3"/>
              <p:cNvSpPr/>
              <p:nvPr/>
            </p:nvSpPr>
            <p:spPr>
              <a:xfrm>
                <a:off x="5073643" y="1111958"/>
                <a:ext cx="80216" cy="75021"/>
              </a:xfrm>
              <a:custGeom>
                <a:avLst/>
                <a:gdLst/>
                <a:ahLst/>
                <a:cxnLst/>
                <a:rect l="l" t="t" r="r" b="b"/>
                <a:pathLst>
                  <a:path w="2424" h="2267" extrusionOk="0">
                    <a:moveTo>
                      <a:pt x="167" y="0"/>
                    </a:moveTo>
                    <a:cubicBezTo>
                      <a:pt x="84" y="0"/>
                      <a:pt x="1" y="54"/>
                      <a:pt x="11" y="152"/>
                    </a:cubicBezTo>
                    <a:cubicBezTo>
                      <a:pt x="133" y="1253"/>
                      <a:pt x="1029" y="2135"/>
                      <a:pt x="2127" y="2265"/>
                    </a:cubicBezTo>
                    <a:cubicBezTo>
                      <a:pt x="2136" y="2266"/>
                      <a:pt x="2144" y="2267"/>
                      <a:pt x="2152" y="2267"/>
                    </a:cubicBezTo>
                    <a:cubicBezTo>
                      <a:pt x="2376" y="2267"/>
                      <a:pt x="2424" y="1866"/>
                      <a:pt x="2186" y="1833"/>
                    </a:cubicBezTo>
                    <a:cubicBezTo>
                      <a:pt x="1242" y="1703"/>
                      <a:pt x="521" y="1047"/>
                      <a:pt x="317" y="110"/>
                    </a:cubicBezTo>
                    <a:cubicBezTo>
                      <a:pt x="301" y="35"/>
                      <a:pt x="234" y="0"/>
                      <a:pt x="1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8" name="Google Shape;408;p23"/>
          <p:cNvGrpSpPr/>
          <p:nvPr/>
        </p:nvGrpSpPr>
        <p:grpSpPr>
          <a:xfrm>
            <a:off x="291413" y="-295003"/>
            <a:ext cx="420937" cy="645006"/>
            <a:chOff x="291413" y="-295003"/>
            <a:chExt cx="420937" cy="645006"/>
          </a:xfrm>
        </p:grpSpPr>
        <p:sp>
          <p:nvSpPr>
            <p:cNvPr id="409" name="Google Shape;409;p23"/>
            <p:cNvSpPr/>
            <p:nvPr/>
          </p:nvSpPr>
          <p:spPr>
            <a:xfrm>
              <a:off x="291413" y="-295003"/>
              <a:ext cx="420937" cy="498274"/>
            </a:xfrm>
            <a:custGeom>
              <a:avLst/>
              <a:gdLst/>
              <a:ahLst/>
              <a:cxnLst/>
              <a:rect l="l" t="t" r="r" b="b"/>
              <a:pathLst>
                <a:path w="12720" h="15057" extrusionOk="0">
                  <a:moveTo>
                    <a:pt x="8495" y="811"/>
                  </a:moveTo>
                  <a:cubicBezTo>
                    <a:pt x="8826" y="1462"/>
                    <a:pt x="9135" y="2114"/>
                    <a:pt x="9433" y="2770"/>
                  </a:cubicBezTo>
                  <a:cubicBezTo>
                    <a:pt x="7201" y="4197"/>
                    <a:pt x="5260" y="5404"/>
                    <a:pt x="2592" y="5934"/>
                  </a:cubicBezTo>
                  <a:cubicBezTo>
                    <a:pt x="2591" y="5934"/>
                    <a:pt x="2589" y="5935"/>
                    <a:pt x="2588" y="5935"/>
                  </a:cubicBezTo>
                  <a:cubicBezTo>
                    <a:pt x="2148" y="5298"/>
                    <a:pt x="1667" y="4690"/>
                    <a:pt x="1150" y="4116"/>
                  </a:cubicBezTo>
                  <a:cubicBezTo>
                    <a:pt x="1152" y="4115"/>
                    <a:pt x="1154" y="4115"/>
                    <a:pt x="1157" y="4115"/>
                  </a:cubicBezTo>
                  <a:cubicBezTo>
                    <a:pt x="1159" y="4115"/>
                    <a:pt x="1161" y="4115"/>
                    <a:pt x="1163" y="4114"/>
                  </a:cubicBezTo>
                  <a:cubicBezTo>
                    <a:pt x="3740" y="3350"/>
                    <a:pt x="6202" y="2209"/>
                    <a:pt x="8495" y="811"/>
                  </a:cubicBezTo>
                  <a:close/>
                  <a:moveTo>
                    <a:pt x="10658" y="8127"/>
                  </a:moveTo>
                  <a:cubicBezTo>
                    <a:pt x="10937" y="8127"/>
                    <a:pt x="11224" y="8170"/>
                    <a:pt x="11512" y="8227"/>
                  </a:cubicBezTo>
                  <a:cubicBezTo>
                    <a:pt x="11670" y="8726"/>
                    <a:pt x="11823" y="9228"/>
                    <a:pt x="11969" y="9738"/>
                  </a:cubicBezTo>
                  <a:cubicBezTo>
                    <a:pt x="11990" y="9823"/>
                    <a:pt x="12044" y="9896"/>
                    <a:pt x="12119" y="9942"/>
                  </a:cubicBezTo>
                  <a:cubicBezTo>
                    <a:pt x="11914" y="10848"/>
                    <a:pt x="10995" y="11516"/>
                    <a:pt x="10157" y="11516"/>
                  </a:cubicBezTo>
                  <a:cubicBezTo>
                    <a:pt x="9588" y="11516"/>
                    <a:pt x="9056" y="11208"/>
                    <a:pt x="8812" y="10455"/>
                  </a:cubicBezTo>
                  <a:cubicBezTo>
                    <a:pt x="8602" y="9804"/>
                    <a:pt x="8863" y="9035"/>
                    <a:pt x="9368" y="8590"/>
                  </a:cubicBezTo>
                  <a:cubicBezTo>
                    <a:pt x="9764" y="8240"/>
                    <a:pt x="10202" y="8127"/>
                    <a:pt x="10658" y="8127"/>
                  </a:cubicBezTo>
                  <a:close/>
                  <a:moveTo>
                    <a:pt x="3446" y="11407"/>
                  </a:moveTo>
                  <a:cubicBezTo>
                    <a:pt x="3786" y="11407"/>
                    <a:pt x="4095" y="11506"/>
                    <a:pt x="4303" y="11734"/>
                  </a:cubicBezTo>
                  <a:cubicBezTo>
                    <a:pt x="4353" y="11789"/>
                    <a:pt x="4424" y="11821"/>
                    <a:pt x="4497" y="11821"/>
                  </a:cubicBezTo>
                  <a:cubicBezTo>
                    <a:pt x="4509" y="11821"/>
                    <a:pt x="4521" y="11820"/>
                    <a:pt x="4533" y="11818"/>
                  </a:cubicBezTo>
                  <a:cubicBezTo>
                    <a:pt x="4669" y="12275"/>
                    <a:pt x="4793" y="12737"/>
                    <a:pt x="4901" y="13212"/>
                  </a:cubicBezTo>
                  <a:cubicBezTo>
                    <a:pt x="4925" y="13322"/>
                    <a:pt x="5003" y="13394"/>
                    <a:pt x="5097" y="13434"/>
                  </a:cubicBezTo>
                  <a:cubicBezTo>
                    <a:pt x="4734" y="14057"/>
                    <a:pt x="4065" y="14389"/>
                    <a:pt x="3368" y="14389"/>
                  </a:cubicBezTo>
                  <a:cubicBezTo>
                    <a:pt x="2800" y="14389"/>
                    <a:pt x="2212" y="14168"/>
                    <a:pt x="1758" y="13704"/>
                  </a:cubicBezTo>
                  <a:cubicBezTo>
                    <a:pt x="689" y="12614"/>
                    <a:pt x="2256" y="11407"/>
                    <a:pt x="3446" y="11407"/>
                  </a:cubicBezTo>
                  <a:close/>
                  <a:moveTo>
                    <a:pt x="8465" y="1"/>
                  </a:moveTo>
                  <a:cubicBezTo>
                    <a:pt x="8337" y="1"/>
                    <a:pt x="8214" y="111"/>
                    <a:pt x="8230" y="252"/>
                  </a:cubicBezTo>
                  <a:cubicBezTo>
                    <a:pt x="8213" y="256"/>
                    <a:pt x="8195" y="262"/>
                    <a:pt x="8178" y="270"/>
                  </a:cubicBezTo>
                  <a:cubicBezTo>
                    <a:pt x="5885" y="1618"/>
                    <a:pt x="3521" y="2698"/>
                    <a:pt x="1030" y="3630"/>
                  </a:cubicBezTo>
                  <a:cubicBezTo>
                    <a:pt x="941" y="3661"/>
                    <a:pt x="879" y="3738"/>
                    <a:pt x="865" y="3830"/>
                  </a:cubicBezTo>
                  <a:cubicBezTo>
                    <a:pt x="842" y="3821"/>
                    <a:pt x="818" y="3818"/>
                    <a:pt x="794" y="3818"/>
                  </a:cubicBezTo>
                  <a:cubicBezTo>
                    <a:pt x="625" y="3818"/>
                    <a:pt x="452" y="4006"/>
                    <a:pt x="575" y="4171"/>
                  </a:cubicBezTo>
                  <a:cubicBezTo>
                    <a:pt x="2148" y="6262"/>
                    <a:pt x="3390" y="8455"/>
                    <a:pt x="4230" y="10869"/>
                  </a:cubicBezTo>
                  <a:cubicBezTo>
                    <a:pt x="3996" y="10752"/>
                    <a:pt x="3728" y="10698"/>
                    <a:pt x="3445" y="10698"/>
                  </a:cubicBezTo>
                  <a:cubicBezTo>
                    <a:pt x="1925" y="10698"/>
                    <a:pt x="1" y="12248"/>
                    <a:pt x="889" y="13754"/>
                  </a:cubicBezTo>
                  <a:cubicBezTo>
                    <a:pt x="1404" y="14627"/>
                    <a:pt x="2407" y="15057"/>
                    <a:pt x="3366" y="15057"/>
                  </a:cubicBezTo>
                  <a:cubicBezTo>
                    <a:pt x="4595" y="15057"/>
                    <a:pt x="5753" y="14352"/>
                    <a:pt x="5723" y="12968"/>
                  </a:cubicBezTo>
                  <a:cubicBezTo>
                    <a:pt x="5723" y="12958"/>
                    <a:pt x="5729" y="12949"/>
                    <a:pt x="5728" y="12936"/>
                  </a:cubicBezTo>
                  <a:cubicBezTo>
                    <a:pt x="5726" y="12930"/>
                    <a:pt x="5723" y="12924"/>
                    <a:pt x="5723" y="12918"/>
                  </a:cubicBezTo>
                  <a:cubicBezTo>
                    <a:pt x="5718" y="12808"/>
                    <a:pt x="5708" y="12697"/>
                    <a:pt x="5691" y="12589"/>
                  </a:cubicBezTo>
                  <a:cubicBezTo>
                    <a:pt x="5676" y="12505"/>
                    <a:pt x="5619" y="12472"/>
                    <a:pt x="5558" y="12472"/>
                  </a:cubicBezTo>
                  <a:cubicBezTo>
                    <a:pt x="5555" y="12472"/>
                    <a:pt x="5553" y="12472"/>
                    <a:pt x="5550" y="12472"/>
                  </a:cubicBezTo>
                  <a:cubicBezTo>
                    <a:pt x="5504" y="12380"/>
                    <a:pt x="5458" y="12290"/>
                    <a:pt x="5418" y="12203"/>
                  </a:cubicBezTo>
                  <a:cubicBezTo>
                    <a:pt x="5412" y="12189"/>
                    <a:pt x="5404" y="12178"/>
                    <a:pt x="5394" y="12169"/>
                  </a:cubicBezTo>
                  <a:cubicBezTo>
                    <a:pt x="5343" y="11965"/>
                    <a:pt x="5293" y="11763"/>
                    <a:pt x="5233" y="11564"/>
                  </a:cubicBezTo>
                  <a:cubicBezTo>
                    <a:pt x="5121" y="11178"/>
                    <a:pt x="4999" y="10797"/>
                    <a:pt x="4864" y="10420"/>
                  </a:cubicBezTo>
                  <a:cubicBezTo>
                    <a:pt x="4587" y="9636"/>
                    <a:pt x="4260" y="8868"/>
                    <a:pt x="3890" y="8124"/>
                  </a:cubicBezTo>
                  <a:cubicBezTo>
                    <a:pt x="3585" y="7524"/>
                    <a:pt x="3248" y="6940"/>
                    <a:pt x="2877" y="6377"/>
                  </a:cubicBezTo>
                  <a:cubicBezTo>
                    <a:pt x="5262" y="6043"/>
                    <a:pt x="7959" y="5098"/>
                    <a:pt x="9696" y="3367"/>
                  </a:cubicBezTo>
                  <a:cubicBezTo>
                    <a:pt x="10284" y="4718"/>
                    <a:pt x="10802" y="6090"/>
                    <a:pt x="11269" y="7495"/>
                  </a:cubicBezTo>
                  <a:cubicBezTo>
                    <a:pt x="11084" y="7447"/>
                    <a:pt x="10897" y="7425"/>
                    <a:pt x="10710" y="7425"/>
                  </a:cubicBezTo>
                  <a:cubicBezTo>
                    <a:pt x="8966" y="7425"/>
                    <a:pt x="7318" y="9384"/>
                    <a:pt x="8362" y="11120"/>
                  </a:cubicBezTo>
                  <a:cubicBezTo>
                    <a:pt x="8771" y="11798"/>
                    <a:pt x="9512" y="12210"/>
                    <a:pt x="10273" y="12210"/>
                  </a:cubicBezTo>
                  <a:cubicBezTo>
                    <a:pt x="10536" y="12210"/>
                    <a:pt x="10801" y="12161"/>
                    <a:pt x="11056" y="12057"/>
                  </a:cubicBezTo>
                  <a:cubicBezTo>
                    <a:pt x="11947" y="11694"/>
                    <a:pt x="12719" y="10766"/>
                    <a:pt x="12643" y="9789"/>
                  </a:cubicBezTo>
                  <a:cubicBezTo>
                    <a:pt x="12683" y="9714"/>
                    <a:pt x="12693" y="9625"/>
                    <a:pt x="12675" y="9542"/>
                  </a:cubicBezTo>
                  <a:cubicBezTo>
                    <a:pt x="11950" y="6207"/>
                    <a:pt x="10541" y="2950"/>
                    <a:pt x="8654" y="109"/>
                  </a:cubicBezTo>
                  <a:cubicBezTo>
                    <a:pt x="8604" y="33"/>
                    <a:pt x="8534" y="1"/>
                    <a:pt x="84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 name="Google Shape;410;p23"/>
            <p:cNvGrpSpPr/>
            <p:nvPr/>
          </p:nvGrpSpPr>
          <p:grpSpPr>
            <a:xfrm>
              <a:off x="317622" y="261977"/>
              <a:ext cx="171618" cy="88026"/>
              <a:chOff x="317622" y="261977"/>
              <a:chExt cx="171618" cy="88026"/>
            </a:xfrm>
          </p:grpSpPr>
          <p:sp>
            <p:nvSpPr>
              <p:cNvPr id="411" name="Google Shape;411;p23"/>
              <p:cNvSpPr/>
              <p:nvPr/>
            </p:nvSpPr>
            <p:spPr>
              <a:xfrm>
                <a:off x="317622" y="261977"/>
                <a:ext cx="146732" cy="34879"/>
              </a:xfrm>
              <a:custGeom>
                <a:avLst/>
                <a:gdLst/>
                <a:ahLst/>
                <a:cxnLst/>
                <a:rect l="l" t="t" r="r" b="b"/>
                <a:pathLst>
                  <a:path w="4434" h="1054" extrusionOk="0">
                    <a:moveTo>
                      <a:pt x="140" y="0"/>
                    </a:moveTo>
                    <a:cubicBezTo>
                      <a:pt x="66" y="0"/>
                      <a:pt x="1" y="106"/>
                      <a:pt x="70" y="163"/>
                    </a:cubicBezTo>
                    <a:cubicBezTo>
                      <a:pt x="808" y="752"/>
                      <a:pt x="1715" y="1054"/>
                      <a:pt x="2630" y="1054"/>
                    </a:cubicBezTo>
                    <a:cubicBezTo>
                      <a:pt x="3193" y="1054"/>
                      <a:pt x="3759" y="939"/>
                      <a:pt x="4291" y="708"/>
                    </a:cubicBezTo>
                    <a:cubicBezTo>
                      <a:pt x="4433" y="646"/>
                      <a:pt x="4356" y="416"/>
                      <a:pt x="4222" y="416"/>
                    </a:cubicBezTo>
                    <a:cubicBezTo>
                      <a:pt x="4206" y="416"/>
                      <a:pt x="4190" y="419"/>
                      <a:pt x="4173" y="426"/>
                    </a:cubicBezTo>
                    <a:cubicBezTo>
                      <a:pt x="3620" y="654"/>
                      <a:pt x="3067" y="768"/>
                      <a:pt x="2524" y="768"/>
                    </a:cubicBezTo>
                    <a:cubicBezTo>
                      <a:pt x="1714" y="768"/>
                      <a:pt x="924" y="515"/>
                      <a:pt x="185" y="14"/>
                    </a:cubicBezTo>
                    <a:cubicBezTo>
                      <a:pt x="170" y="4"/>
                      <a:pt x="155" y="0"/>
                      <a:pt x="1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3"/>
              <p:cNvSpPr/>
              <p:nvPr/>
            </p:nvSpPr>
            <p:spPr>
              <a:xfrm>
                <a:off x="371629" y="323099"/>
                <a:ext cx="117611" cy="26904"/>
              </a:xfrm>
              <a:custGeom>
                <a:avLst/>
                <a:gdLst/>
                <a:ahLst/>
                <a:cxnLst/>
                <a:rect l="l" t="t" r="r" b="b"/>
                <a:pathLst>
                  <a:path w="3554" h="813" extrusionOk="0">
                    <a:moveTo>
                      <a:pt x="3298" y="1"/>
                    </a:moveTo>
                    <a:cubicBezTo>
                      <a:pt x="3271" y="1"/>
                      <a:pt x="3243" y="7"/>
                      <a:pt x="3215" y="22"/>
                    </a:cubicBezTo>
                    <a:cubicBezTo>
                      <a:pt x="2616" y="331"/>
                      <a:pt x="2004" y="499"/>
                      <a:pt x="1377" y="499"/>
                    </a:cubicBezTo>
                    <a:cubicBezTo>
                      <a:pt x="995" y="499"/>
                      <a:pt x="607" y="436"/>
                      <a:pt x="213" y="305"/>
                    </a:cubicBezTo>
                    <a:cubicBezTo>
                      <a:pt x="197" y="300"/>
                      <a:pt x="182" y="297"/>
                      <a:pt x="168" y="297"/>
                    </a:cubicBezTo>
                    <a:cubicBezTo>
                      <a:pt x="40" y="297"/>
                      <a:pt x="0" y="507"/>
                      <a:pt x="142" y="559"/>
                    </a:cubicBezTo>
                    <a:cubicBezTo>
                      <a:pt x="594" y="726"/>
                      <a:pt x="1071" y="813"/>
                      <a:pt x="1545" y="813"/>
                    </a:cubicBezTo>
                    <a:cubicBezTo>
                      <a:pt x="2186" y="813"/>
                      <a:pt x="2823" y="654"/>
                      <a:pt x="3389" y="319"/>
                    </a:cubicBezTo>
                    <a:cubicBezTo>
                      <a:pt x="3553" y="222"/>
                      <a:pt x="3453" y="1"/>
                      <a:pt x="3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3" name="Google Shape;413;p23"/>
          <p:cNvGrpSpPr/>
          <p:nvPr/>
        </p:nvGrpSpPr>
        <p:grpSpPr>
          <a:xfrm>
            <a:off x="1214230" y="1280862"/>
            <a:ext cx="693917" cy="709106"/>
            <a:chOff x="1214230" y="1280862"/>
            <a:chExt cx="693917" cy="709106"/>
          </a:xfrm>
        </p:grpSpPr>
        <p:sp>
          <p:nvSpPr>
            <p:cNvPr id="414" name="Google Shape;414;p23"/>
            <p:cNvSpPr/>
            <p:nvPr/>
          </p:nvSpPr>
          <p:spPr>
            <a:xfrm>
              <a:off x="1265424" y="1280862"/>
              <a:ext cx="642723" cy="709106"/>
            </a:xfrm>
            <a:custGeom>
              <a:avLst/>
              <a:gdLst/>
              <a:ahLst/>
              <a:cxnLst/>
              <a:rect l="l" t="t" r="r" b="b"/>
              <a:pathLst>
                <a:path w="19422" h="21428" extrusionOk="0">
                  <a:moveTo>
                    <a:pt x="11308" y="8253"/>
                  </a:moveTo>
                  <a:cubicBezTo>
                    <a:pt x="11936" y="10788"/>
                    <a:pt x="13471" y="13229"/>
                    <a:pt x="14823" y="15298"/>
                  </a:cubicBezTo>
                  <a:cubicBezTo>
                    <a:pt x="14873" y="15379"/>
                    <a:pt x="14961" y="15427"/>
                    <a:pt x="15053" y="15427"/>
                  </a:cubicBezTo>
                  <a:cubicBezTo>
                    <a:pt x="15066" y="15427"/>
                    <a:pt x="15078" y="15426"/>
                    <a:pt x="15091" y="15424"/>
                  </a:cubicBezTo>
                  <a:lnTo>
                    <a:pt x="15091" y="15424"/>
                  </a:lnTo>
                  <a:cubicBezTo>
                    <a:pt x="14714" y="15724"/>
                    <a:pt x="14284" y="15938"/>
                    <a:pt x="13820" y="16092"/>
                  </a:cubicBezTo>
                  <a:cubicBezTo>
                    <a:pt x="13560" y="14630"/>
                    <a:pt x="12011" y="13200"/>
                    <a:pt x="11128" y="12143"/>
                  </a:cubicBezTo>
                  <a:cubicBezTo>
                    <a:pt x="10213" y="11051"/>
                    <a:pt x="9244" y="9974"/>
                    <a:pt x="8217" y="8964"/>
                  </a:cubicBezTo>
                  <a:cubicBezTo>
                    <a:pt x="9048" y="8434"/>
                    <a:pt x="10454" y="8287"/>
                    <a:pt x="11308" y="8253"/>
                  </a:cubicBezTo>
                  <a:close/>
                  <a:moveTo>
                    <a:pt x="11166" y="759"/>
                  </a:moveTo>
                  <a:cubicBezTo>
                    <a:pt x="12502" y="759"/>
                    <a:pt x="13804" y="1049"/>
                    <a:pt x="14874" y="1756"/>
                  </a:cubicBezTo>
                  <a:cubicBezTo>
                    <a:pt x="18211" y="3960"/>
                    <a:pt x="16891" y="8322"/>
                    <a:pt x="14502" y="10604"/>
                  </a:cubicBezTo>
                  <a:cubicBezTo>
                    <a:pt x="14318" y="10780"/>
                    <a:pt x="14371" y="11008"/>
                    <a:pt x="14514" y="11144"/>
                  </a:cubicBezTo>
                  <a:lnTo>
                    <a:pt x="14514" y="11148"/>
                  </a:lnTo>
                  <a:cubicBezTo>
                    <a:pt x="14771" y="12270"/>
                    <a:pt x="15312" y="13414"/>
                    <a:pt x="15972" y="14355"/>
                  </a:cubicBezTo>
                  <a:cubicBezTo>
                    <a:pt x="15807" y="14670"/>
                    <a:pt x="15594" y="14957"/>
                    <a:pt x="15339" y="15205"/>
                  </a:cubicBezTo>
                  <a:cubicBezTo>
                    <a:pt x="15355" y="15139"/>
                    <a:pt x="15342" y="15070"/>
                    <a:pt x="15309" y="15012"/>
                  </a:cubicBezTo>
                  <a:cubicBezTo>
                    <a:pt x="14013" y="12722"/>
                    <a:pt x="12926" y="10607"/>
                    <a:pt x="12213" y="8224"/>
                  </a:cubicBezTo>
                  <a:cubicBezTo>
                    <a:pt x="12832" y="8179"/>
                    <a:pt x="13390" y="8029"/>
                    <a:pt x="13866" y="7556"/>
                  </a:cubicBezTo>
                  <a:cubicBezTo>
                    <a:pt x="14074" y="7348"/>
                    <a:pt x="13877" y="7062"/>
                    <a:pt x="13650" y="7062"/>
                  </a:cubicBezTo>
                  <a:cubicBezTo>
                    <a:pt x="13584" y="7062"/>
                    <a:pt x="13516" y="7086"/>
                    <a:pt x="13454" y="7142"/>
                  </a:cubicBezTo>
                  <a:cubicBezTo>
                    <a:pt x="13034" y="7525"/>
                    <a:pt x="12558" y="7626"/>
                    <a:pt x="12060" y="7649"/>
                  </a:cubicBezTo>
                  <a:cubicBezTo>
                    <a:pt x="11890" y="7014"/>
                    <a:pt x="11739" y="6363"/>
                    <a:pt x="11624" y="5678"/>
                  </a:cubicBezTo>
                  <a:cubicBezTo>
                    <a:pt x="11598" y="5524"/>
                    <a:pt x="11483" y="5456"/>
                    <a:pt x="11359" y="5456"/>
                  </a:cubicBezTo>
                  <a:cubicBezTo>
                    <a:pt x="11198" y="5456"/>
                    <a:pt x="11023" y="5571"/>
                    <a:pt x="11017" y="5759"/>
                  </a:cubicBezTo>
                  <a:cubicBezTo>
                    <a:pt x="11002" y="6395"/>
                    <a:pt x="11056" y="7029"/>
                    <a:pt x="11175" y="7652"/>
                  </a:cubicBezTo>
                  <a:cubicBezTo>
                    <a:pt x="11066" y="7652"/>
                    <a:pt x="10956" y="7656"/>
                    <a:pt x="10847" y="7662"/>
                  </a:cubicBezTo>
                  <a:cubicBezTo>
                    <a:pt x="10179" y="7700"/>
                    <a:pt x="9539" y="7841"/>
                    <a:pt x="8925" y="8107"/>
                  </a:cubicBezTo>
                  <a:cubicBezTo>
                    <a:pt x="8599" y="8250"/>
                    <a:pt x="8231" y="8434"/>
                    <a:pt x="7913" y="8666"/>
                  </a:cubicBezTo>
                  <a:cubicBezTo>
                    <a:pt x="7262" y="8043"/>
                    <a:pt x="6588" y="7446"/>
                    <a:pt x="5886" y="6890"/>
                  </a:cubicBezTo>
                  <a:cubicBezTo>
                    <a:pt x="5816" y="6822"/>
                    <a:pt x="5736" y="6794"/>
                    <a:pt x="5660" y="6794"/>
                  </a:cubicBezTo>
                  <a:cubicBezTo>
                    <a:pt x="5393" y="6794"/>
                    <a:pt x="5157" y="7138"/>
                    <a:pt x="5406" y="7372"/>
                  </a:cubicBezTo>
                  <a:cubicBezTo>
                    <a:pt x="6061" y="7989"/>
                    <a:pt x="6720" y="8596"/>
                    <a:pt x="7371" y="9213"/>
                  </a:cubicBezTo>
                  <a:cubicBezTo>
                    <a:pt x="7193" y="9481"/>
                    <a:pt x="7103" y="9792"/>
                    <a:pt x="7176" y="10154"/>
                  </a:cubicBezTo>
                  <a:cubicBezTo>
                    <a:pt x="7194" y="10247"/>
                    <a:pt x="7272" y="10289"/>
                    <a:pt x="7353" y="10289"/>
                  </a:cubicBezTo>
                  <a:cubicBezTo>
                    <a:pt x="7453" y="10289"/>
                    <a:pt x="7557" y="10222"/>
                    <a:pt x="7550" y="10103"/>
                  </a:cubicBezTo>
                  <a:cubicBezTo>
                    <a:pt x="7536" y="9896"/>
                    <a:pt x="7582" y="9689"/>
                    <a:pt x="7681" y="9509"/>
                  </a:cubicBezTo>
                  <a:cubicBezTo>
                    <a:pt x="8345" y="10141"/>
                    <a:pt x="8997" y="10786"/>
                    <a:pt x="9620" y="11466"/>
                  </a:cubicBezTo>
                  <a:cubicBezTo>
                    <a:pt x="10248" y="12151"/>
                    <a:pt x="10855" y="12852"/>
                    <a:pt x="11443" y="13571"/>
                  </a:cubicBezTo>
                  <a:cubicBezTo>
                    <a:pt x="12057" y="14324"/>
                    <a:pt x="13051" y="15226"/>
                    <a:pt x="13315" y="16232"/>
                  </a:cubicBezTo>
                  <a:cubicBezTo>
                    <a:pt x="12639" y="16387"/>
                    <a:pt x="11919" y="16439"/>
                    <a:pt x="11221" y="16456"/>
                  </a:cubicBezTo>
                  <a:lnTo>
                    <a:pt x="11221" y="16454"/>
                  </a:lnTo>
                  <a:cubicBezTo>
                    <a:pt x="11212" y="16454"/>
                    <a:pt x="11207" y="16459"/>
                    <a:pt x="11200" y="16459"/>
                  </a:cubicBezTo>
                  <a:cubicBezTo>
                    <a:pt x="10864" y="15477"/>
                    <a:pt x="10264" y="14327"/>
                    <a:pt x="9437" y="13687"/>
                  </a:cubicBezTo>
                  <a:cubicBezTo>
                    <a:pt x="9373" y="13639"/>
                    <a:pt x="9295" y="13613"/>
                    <a:pt x="9216" y="13613"/>
                  </a:cubicBezTo>
                  <a:cubicBezTo>
                    <a:pt x="9211" y="13613"/>
                    <a:pt x="9207" y="13613"/>
                    <a:pt x="9202" y="13613"/>
                  </a:cubicBezTo>
                  <a:cubicBezTo>
                    <a:pt x="9159" y="13584"/>
                    <a:pt x="9110" y="13566"/>
                    <a:pt x="9058" y="13563"/>
                  </a:cubicBezTo>
                  <a:cubicBezTo>
                    <a:pt x="5974" y="13373"/>
                    <a:pt x="1299" y="12894"/>
                    <a:pt x="1191" y="8826"/>
                  </a:cubicBezTo>
                  <a:cubicBezTo>
                    <a:pt x="1109" y="5810"/>
                    <a:pt x="3647" y="3257"/>
                    <a:pt x="6154" y="1987"/>
                  </a:cubicBezTo>
                  <a:cubicBezTo>
                    <a:pt x="7581" y="1265"/>
                    <a:pt x="9403" y="759"/>
                    <a:pt x="11166" y="759"/>
                  </a:cubicBezTo>
                  <a:close/>
                  <a:moveTo>
                    <a:pt x="18109" y="16291"/>
                  </a:moveTo>
                  <a:cubicBezTo>
                    <a:pt x="18265" y="16487"/>
                    <a:pt x="18409" y="16693"/>
                    <a:pt x="18517" y="16920"/>
                  </a:cubicBezTo>
                  <a:cubicBezTo>
                    <a:pt x="18579" y="17052"/>
                    <a:pt x="18631" y="17188"/>
                    <a:pt x="18674" y="17328"/>
                  </a:cubicBezTo>
                  <a:cubicBezTo>
                    <a:pt x="18694" y="17395"/>
                    <a:pt x="18712" y="17462"/>
                    <a:pt x="18729" y="17528"/>
                  </a:cubicBezTo>
                  <a:cubicBezTo>
                    <a:pt x="18634" y="17571"/>
                    <a:pt x="18568" y="17658"/>
                    <a:pt x="18553" y="17761"/>
                  </a:cubicBezTo>
                  <a:cubicBezTo>
                    <a:pt x="18543" y="17834"/>
                    <a:pt x="18559" y="17910"/>
                    <a:pt x="18599" y="17972"/>
                  </a:cubicBezTo>
                  <a:cubicBezTo>
                    <a:pt x="17318" y="19750"/>
                    <a:pt x="15738" y="20868"/>
                    <a:pt x="13415" y="20868"/>
                  </a:cubicBezTo>
                  <a:cubicBezTo>
                    <a:pt x="13369" y="20868"/>
                    <a:pt x="13322" y="20868"/>
                    <a:pt x="13275" y="20867"/>
                  </a:cubicBezTo>
                  <a:cubicBezTo>
                    <a:pt x="13255" y="20869"/>
                    <a:pt x="13235" y="20872"/>
                    <a:pt x="13217" y="20878"/>
                  </a:cubicBezTo>
                  <a:cubicBezTo>
                    <a:pt x="12520" y="20486"/>
                    <a:pt x="12178" y="19948"/>
                    <a:pt x="12160" y="19129"/>
                  </a:cubicBezTo>
                  <a:lnTo>
                    <a:pt x="12160" y="19129"/>
                  </a:lnTo>
                  <a:cubicBezTo>
                    <a:pt x="12171" y="19132"/>
                    <a:pt x="12177" y="19139"/>
                    <a:pt x="12189" y="19141"/>
                  </a:cubicBezTo>
                  <a:cubicBezTo>
                    <a:pt x="12369" y="19158"/>
                    <a:pt x="12548" y="19166"/>
                    <a:pt x="12726" y="19166"/>
                  </a:cubicBezTo>
                  <a:cubicBezTo>
                    <a:pt x="14857" y="19166"/>
                    <a:pt x="16839" y="17971"/>
                    <a:pt x="18109" y="16291"/>
                  </a:cubicBezTo>
                  <a:close/>
                  <a:moveTo>
                    <a:pt x="11201" y="1"/>
                  </a:moveTo>
                  <a:cubicBezTo>
                    <a:pt x="9458" y="1"/>
                    <a:pt x="7673" y="442"/>
                    <a:pt x="6260" y="1082"/>
                  </a:cubicBezTo>
                  <a:cubicBezTo>
                    <a:pt x="3185" y="2474"/>
                    <a:pt x="1" y="5677"/>
                    <a:pt x="458" y="9345"/>
                  </a:cubicBezTo>
                  <a:cubicBezTo>
                    <a:pt x="962" y="13377"/>
                    <a:pt x="5312" y="14132"/>
                    <a:pt x="8667" y="14132"/>
                  </a:cubicBezTo>
                  <a:cubicBezTo>
                    <a:pt x="8750" y="14132"/>
                    <a:pt x="8833" y="14132"/>
                    <a:pt x="8914" y="14131"/>
                  </a:cubicBezTo>
                  <a:cubicBezTo>
                    <a:pt x="9219" y="14557"/>
                    <a:pt x="9591" y="14934"/>
                    <a:pt x="9904" y="15356"/>
                  </a:cubicBezTo>
                  <a:cubicBezTo>
                    <a:pt x="10225" y="15791"/>
                    <a:pt x="10484" y="16254"/>
                    <a:pt x="10746" y="16726"/>
                  </a:cubicBezTo>
                  <a:cubicBezTo>
                    <a:pt x="10794" y="16812"/>
                    <a:pt x="10874" y="16847"/>
                    <a:pt x="10957" y="16847"/>
                  </a:cubicBezTo>
                  <a:cubicBezTo>
                    <a:pt x="10980" y="16847"/>
                    <a:pt x="11003" y="16844"/>
                    <a:pt x="11026" y="16839"/>
                  </a:cubicBezTo>
                  <a:cubicBezTo>
                    <a:pt x="11045" y="16866"/>
                    <a:pt x="11068" y="16891"/>
                    <a:pt x="11095" y="16909"/>
                  </a:cubicBezTo>
                  <a:cubicBezTo>
                    <a:pt x="10654" y="17672"/>
                    <a:pt x="10838" y="18908"/>
                    <a:pt x="11719" y="19245"/>
                  </a:cubicBezTo>
                  <a:cubicBezTo>
                    <a:pt x="11598" y="20138"/>
                    <a:pt x="12218" y="21153"/>
                    <a:pt x="13079" y="21417"/>
                  </a:cubicBezTo>
                  <a:cubicBezTo>
                    <a:pt x="13103" y="21424"/>
                    <a:pt x="13127" y="21428"/>
                    <a:pt x="13152" y="21428"/>
                  </a:cubicBezTo>
                  <a:cubicBezTo>
                    <a:pt x="13222" y="21428"/>
                    <a:pt x="13290" y="21398"/>
                    <a:pt x="13338" y="21343"/>
                  </a:cubicBezTo>
                  <a:cubicBezTo>
                    <a:pt x="13525" y="21364"/>
                    <a:pt x="13715" y="21374"/>
                    <a:pt x="13907" y="21374"/>
                  </a:cubicBezTo>
                  <a:cubicBezTo>
                    <a:pt x="16171" y="21374"/>
                    <a:pt x="18674" y="19990"/>
                    <a:pt x="19384" y="17776"/>
                  </a:cubicBezTo>
                  <a:cubicBezTo>
                    <a:pt x="19421" y="17661"/>
                    <a:pt x="19383" y="17566"/>
                    <a:pt x="19311" y="17508"/>
                  </a:cubicBezTo>
                  <a:cubicBezTo>
                    <a:pt x="19202" y="16889"/>
                    <a:pt x="18778" y="16277"/>
                    <a:pt x="18311" y="15885"/>
                  </a:cubicBezTo>
                  <a:cubicBezTo>
                    <a:pt x="18298" y="15874"/>
                    <a:pt x="18285" y="15866"/>
                    <a:pt x="18269" y="15860"/>
                  </a:cubicBezTo>
                  <a:cubicBezTo>
                    <a:pt x="18320" y="15094"/>
                    <a:pt x="17670" y="14335"/>
                    <a:pt x="16949" y="14168"/>
                  </a:cubicBezTo>
                  <a:cubicBezTo>
                    <a:pt x="16934" y="14164"/>
                    <a:pt x="16919" y="14163"/>
                    <a:pt x="16905" y="14163"/>
                  </a:cubicBezTo>
                  <a:cubicBezTo>
                    <a:pt x="16715" y="14163"/>
                    <a:pt x="16591" y="14444"/>
                    <a:pt x="16793" y="14537"/>
                  </a:cubicBezTo>
                  <a:cubicBezTo>
                    <a:pt x="17079" y="14669"/>
                    <a:pt x="17318" y="14856"/>
                    <a:pt x="17490" y="15124"/>
                  </a:cubicBezTo>
                  <a:cubicBezTo>
                    <a:pt x="17643" y="15362"/>
                    <a:pt x="17680" y="15600"/>
                    <a:pt x="17709" y="15863"/>
                  </a:cubicBezTo>
                  <a:cubicBezTo>
                    <a:pt x="17660" y="15885"/>
                    <a:pt x="17617" y="15918"/>
                    <a:pt x="17585" y="15960"/>
                  </a:cubicBezTo>
                  <a:cubicBezTo>
                    <a:pt x="16240" y="17738"/>
                    <a:pt x="14358" y="18545"/>
                    <a:pt x="12189" y="18770"/>
                  </a:cubicBezTo>
                  <a:cubicBezTo>
                    <a:pt x="12140" y="18773"/>
                    <a:pt x="12094" y="18795"/>
                    <a:pt x="12060" y="18830"/>
                  </a:cubicBezTo>
                  <a:cubicBezTo>
                    <a:pt x="12053" y="18815"/>
                    <a:pt x="12042" y="18799"/>
                    <a:pt x="12031" y="18786"/>
                  </a:cubicBezTo>
                  <a:cubicBezTo>
                    <a:pt x="11780" y="18524"/>
                    <a:pt x="11543" y="18334"/>
                    <a:pt x="11463" y="17959"/>
                  </a:cubicBezTo>
                  <a:cubicBezTo>
                    <a:pt x="11388" y="17615"/>
                    <a:pt x="11458" y="17277"/>
                    <a:pt x="11630" y="16977"/>
                  </a:cubicBezTo>
                  <a:cubicBezTo>
                    <a:pt x="11729" y="16980"/>
                    <a:pt x="11829" y="16982"/>
                    <a:pt x="11929" y="16982"/>
                  </a:cubicBezTo>
                  <a:cubicBezTo>
                    <a:pt x="12489" y="16982"/>
                    <a:pt x="13053" y="16929"/>
                    <a:pt x="13592" y="16810"/>
                  </a:cubicBezTo>
                  <a:cubicBezTo>
                    <a:pt x="13604" y="16812"/>
                    <a:pt x="13616" y="16813"/>
                    <a:pt x="13628" y="16813"/>
                  </a:cubicBezTo>
                  <a:cubicBezTo>
                    <a:pt x="13676" y="16813"/>
                    <a:pt x="13723" y="16798"/>
                    <a:pt x="13762" y="16770"/>
                  </a:cubicBezTo>
                  <a:cubicBezTo>
                    <a:pt x="14966" y="16468"/>
                    <a:pt x="16029" y="15808"/>
                    <a:pt x="16618" y="14586"/>
                  </a:cubicBezTo>
                  <a:cubicBezTo>
                    <a:pt x="16664" y="14499"/>
                    <a:pt x="16667" y="14396"/>
                    <a:pt x="16629" y="14304"/>
                  </a:cubicBezTo>
                  <a:cubicBezTo>
                    <a:pt x="16669" y="14214"/>
                    <a:pt x="16673" y="14105"/>
                    <a:pt x="16608" y="13989"/>
                  </a:cubicBezTo>
                  <a:cubicBezTo>
                    <a:pt x="16068" y="13038"/>
                    <a:pt x="15588" y="12079"/>
                    <a:pt x="15102" y="11103"/>
                  </a:cubicBezTo>
                  <a:cubicBezTo>
                    <a:pt x="17520" y="8757"/>
                    <a:pt x="18795" y="4863"/>
                    <a:pt x="16349" y="2032"/>
                  </a:cubicBezTo>
                  <a:cubicBezTo>
                    <a:pt x="15079" y="562"/>
                    <a:pt x="13166" y="1"/>
                    <a:pt x="1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3"/>
            <p:cNvSpPr/>
            <p:nvPr/>
          </p:nvSpPr>
          <p:spPr>
            <a:xfrm>
              <a:off x="1216414" y="1365116"/>
              <a:ext cx="83195" cy="91600"/>
            </a:xfrm>
            <a:custGeom>
              <a:avLst/>
              <a:gdLst/>
              <a:ahLst/>
              <a:cxnLst/>
              <a:rect l="l" t="t" r="r" b="b"/>
              <a:pathLst>
                <a:path w="2514" h="2768" extrusionOk="0">
                  <a:moveTo>
                    <a:pt x="2283" y="0"/>
                  </a:moveTo>
                  <a:cubicBezTo>
                    <a:pt x="2257" y="0"/>
                    <a:pt x="2230" y="8"/>
                    <a:pt x="2204" y="26"/>
                  </a:cubicBezTo>
                  <a:cubicBezTo>
                    <a:pt x="1304" y="668"/>
                    <a:pt x="589" y="1584"/>
                    <a:pt x="63" y="2549"/>
                  </a:cubicBezTo>
                  <a:cubicBezTo>
                    <a:pt x="1" y="2662"/>
                    <a:pt x="101" y="2767"/>
                    <a:pt x="199" y="2767"/>
                  </a:cubicBezTo>
                  <a:cubicBezTo>
                    <a:pt x="243" y="2767"/>
                    <a:pt x="286" y="2746"/>
                    <a:pt x="314" y="2696"/>
                  </a:cubicBezTo>
                  <a:cubicBezTo>
                    <a:pt x="860" y="1735"/>
                    <a:pt x="1572" y="994"/>
                    <a:pt x="2400" y="280"/>
                  </a:cubicBezTo>
                  <a:cubicBezTo>
                    <a:pt x="2513" y="183"/>
                    <a:pt x="2408" y="0"/>
                    <a:pt x="22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3"/>
            <p:cNvSpPr/>
            <p:nvPr/>
          </p:nvSpPr>
          <p:spPr>
            <a:xfrm>
              <a:off x="1214230" y="1326463"/>
              <a:ext cx="63538" cy="48745"/>
            </a:xfrm>
            <a:custGeom>
              <a:avLst/>
              <a:gdLst/>
              <a:ahLst/>
              <a:cxnLst/>
              <a:rect l="l" t="t" r="r" b="b"/>
              <a:pathLst>
                <a:path w="1920" h="1473" extrusionOk="0">
                  <a:moveTo>
                    <a:pt x="1664" y="1"/>
                  </a:moveTo>
                  <a:cubicBezTo>
                    <a:pt x="1624" y="1"/>
                    <a:pt x="1581" y="15"/>
                    <a:pt x="1538" y="50"/>
                  </a:cubicBezTo>
                  <a:lnTo>
                    <a:pt x="96" y="1243"/>
                  </a:lnTo>
                  <a:cubicBezTo>
                    <a:pt x="1" y="1320"/>
                    <a:pt x="90" y="1473"/>
                    <a:pt x="192" y="1473"/>
                  </a:cubicBezTo>
                  <a:cubicBezTo>
                    <a:pt x="213" y="1473"/>
                    <a:pt x="235" y="1466"/>
                    <a:pt x="256" y="1450"/>
                  </a:cubicBezTo>
                  <a:lnTo>
                    <a:pt x="1756" y="333"/>
                  </a:lnTo>
                  <a:cubicBezTo>
                    <a:pt x="1919" y="211"/>
                    <a:pt x="1815" y="1"/>
                    <a:pt x="166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417;p23"/>
          <p:cNvGrpSpPr/>
          <p:nvPr/>
        </p:nvGrpSpPr>
        <p:grpSpPr>
          <a:xfrm>
            <a:off x="-182869" y="835238"/>
            <a:ext cx="1277205" cy="1131333"/>
            <a:chOff x="-182869" y="835238"/>
            <a:chExt cx="1277205" cy="1131333"/>
          </a:xfrm>
        </p:grpSpPr>
        <p:sp>
          <p:nvSpPr>
            <p:cNvPr id="418" name="Google Shape;418;p23"/>
            <p:cNvSpPr/>
            <p:nvPr/>
          </p:nvSpPr>
          <p:spPr>
            <a:xfrm>
              <a:off x="-182869" y="851983"/>
              <a:ext cx="1277205" cy="1076929"/>
            </a:xfrm>
            <a:custGeom>
              <a:avLst/>
              <a:gdLst/>
              <a:ahLst/>
              <a:cxnLst/>
              <a:rect l="l" t="t" r="r" b="b"/>
              <a:pathLst>
                <a:path w="38595" h="32543" extrusionOk="0">
                  <a:moveTo>
                    <a:pt x="5482" y="757"/>
                  </a:moveTo>
                  <a:cubicBezTo>
                    <a:pt x="9744" y="757"/>
                    <a:pt x="13979" y="1983"/>
                    <a:pt x="17624" y="4249"/>
                  </a:cubicBezTo>
                  <a:cubicBezTo>
                    <a:pt x="21956" y="6940"/>
                    <a:pt x="24621" y="10679"/>
                    <a:pt x="26212" y="15448"/>
                  </a:cubicBezTo>
                  <a:cubicBezTo>
                    <a:pt x="25337" y="16600"/>
                    <a:pt x="24513" y="17790"/>
                    <a:pt x="23775" y="19030"/>
                  </a:cubicBezTo>
                  <a:cubicBezTo>
                    <a:pt x="23769" y="19040"/>
                    <a:pt x="23771" y="19049"/>
                    <a:pt x="23765" y="19058"/>
                  </a:cubicBezTo>
                  <a:cubicBezTo>
                    <a:pt x="23310" y="19007"/>
                    <a:pt x="22855" y="18981"/>
                    <a:pt x="22401" y="18966"/>
                  </a:cubicBezTo>
                  <a:cubicBezTo>
                    <a:pt x="22388" y="18935"/>
                    <a:pt x="22368" y="18906"/>
                    <a:pt x="22343" y="18883"/>
                  </a:cubicBezTo>
                  <a:cubicBezTo>
                    <a:pt x="18336" y="14967"/>
                    <a:pt x="12853" y="12949"/>
                    <a:pt x="7336" y="12949"/>
                  </a:cubicBezTo>
                  <a:cubicBezTo>
                    <a:pt x="5691" y="12949"/>
                    <a:pt x="4043" y="13129"/>
                    <a:pt x="2431" y="13491"/>
                  </a:cubicBezTo>
                  <a:lnTo>
                    <a:pt x="4986" y="10881"/>
                  </a:lnTo>
                  <a:cubicBezTo>
                    <a:pt x="5145" y="10717"/>
                    <a:pt x="5140" y="10409"/>
                    <a:pt x="4920" y="10291"/>
                  </a:cubicBezTo>
                  <a:cubicBezTo>
                    <a:pt x="3721" y="9649"/>
                    <a:pt x="2497" y="9075"/>
                    <a:pt x="1243" y="8554"/>
                  </a:cubicBezTo>
                  <a:cubicBezTo>
                    <a:pt x="2477" y="7724"/>
                    <a:pt x="3655" y="6814"/>
                    <a:pt x="4771" y="5830"/>
                  </a:cubicBezTo>
                  <a:cubicBezTo>
                    <a:pt x="4941" y="5679"/>
                    <a:pt x="4912" y="5361"/>
                    <a:pt x="4708" y="5254"/>
                  </a:cubicBezTo>
                  <a:cubicBezTo>
                    <a:pt x="3854" y="4805"/>
                    <a:pt x="3001" y="4358"/>
                    <a:pt x="2148" y="3912"/>
                  </a:cubicBezTo>
                  <a:cubicBezTo>
                    <a:pt x="2894" y="3595"/>
                    <a:pt x="3639" y="3278"/>
                    <a:pt x="4385" y="2961"/>
                  </a:cubicBezTo>
                  <a:cubicBezTo>
                    <a:pt x="4644" y="2851"/>
                    <a:pt x="4595" y="2486"/>
                    <a:pt x="4396" y="2354"/>
                  </a:cubicBezTo>
                  <a:lnTo>
                    <a:pt x="2344" y="982"/>
                  </a:lnTo>
                  <a:cubicBezTo>
                    <a:pt x="3386" y="831"/>
                    <a:pt x="4435" y="757"/>
                    <a:pt x="5482" y="757"/>
                  </a:cubicBezTo>
                  <a:close/>
                  <a:moveTo>
                    <a:pt x="28705" y="13579"/>
                  </a:moveTo>
                  <a:cubicBezTo>
                    <a:pt x="29313" y="15774"/>
                    <a:pt x="29856" y="18001"/>
                    <a:pt x="30620" y="20144"/>
                  </a:cubicBezTo>
                  <a:cubicBezTo>
                    <a:pt x="30651" y="20240"/>
                    <a:pt x="30730" y="20312"/>
                    <a:pt x="30830" y="20332"/>
                  </a:cubicBezTo>
                  <a:cubicBezTo>
                    <a:pt x="30883" y="20435"/>
                    <a:pt x="30985" y="20512"/>
                    <a:pt x="31137" y="20512"/>
                  </a:cubicBezTo>
                  <a:cubicBezTo>
                    <a:pt x="31141" y="20512"/>
                    <a:pt x="31145" y="20512"/>
                    <a:pt x="31150" y="20511"/>
                  </a:cubicBezTo>
                  <a:cubicBezTo>
                    <a:pt x="31536" y="20500"/>
                    <a:pt x="31923" y="20494"/>
                    <a:pt x="32309" y="20494"/>
                  </a:cubicBezTo>
                  <a:cubicBezTo>
                    <a:pt x="33975" y="20494"/>
                    <a:pt x="35639" y="20601"/>
                    <a:pt x="37292" y="20818"/>
                  </a:cubicBezTo>
                  <a:cubicBezTo>
                    <a:pt x="35683" y="22270"/>
                    <a:pt x="33947" y="23581"/>
                    <a:pt x="32389" y="25080"/>
                  </a:cubicBezTo>
                  <a:cubicBezTo>
                    <a:pt x="32227" y="25235"/>
                    <a:pt x="32348" y="25481"/>
                    <a:pt x="32528" y="25515"/>
                  </a:cubicBezTo>
                  <a:cubicBezTo>
                    <a:pt x="32828" y="27512"/>
                    <a:pt x="33165" y="29421"/>
                    <a:pt x="33152" y="31432"/>
                  </a:cubicBezTo>
                  <a:cubicBezTo>
                    <a:pt x="31393" y="30242"/>
                    <a:pt x="29673" y="28999"/>
                    <a:pt x="27992" y="27704"/>
                  </a:cubicBezTo>
                  <a:cubicBezTo>
                    <a:pt x="27921" y="27649"/>
                    <a:pt x="27851" y="27626"/>
                    <a:pt x="27785" y="27626"/>
                  </a:cubicBezTo>
                  <a:cubicBezTo>
                    <a:pt x="27637" y="27626"/>
                    <a:pt x="27511" y="27743"/>
                    <a:pt x="27457" y="27892"/>
                  </a:cubicBezTo>
                  <a:cubicBezTo>
                    <a:pt x="27419" y="27894"/>
                    <a:pt x="27384" y="27906"/>
                    <a:pt x="27351" y="27926"/>
                  </a:cubicBezTo>
                  <a:cubicBezTo>
                    <a:pt x="25455" y="29082"/>
                    <a:pt x="23590" y="30644"/>
                    <a:pt x="21519" y="31473"/>
                  </a:cubicBezTo>
                  <a:cubicBezTo>
                    <a:pt x="21317" y="31722"/>
                    <a:pt x="21192" y="31846"/>
                    <a:pt x="21142" y="31846"/>
                  </a:cubicBezTo>
                  <a:cubicBezTo>
                    <a:pt x="21097" y="31846"/>
                    <a:pt x="21115" y="31743"/>
                    <a:pt x="21196" y="31536"/>
                  </a:cubicBezTo>
                  <a:cubicBezTo>
                    <a:pt x="21273" y="31242"/>
                    <a:pt x="21349" y="30949"/>
                    <a:pt x="21424" y="30657"/>
                  </a:cubicBezTo>
                  <a:cubicBezTo>
                    <a:pt x="21576" y="30070"/>
                    <a:pt x="21727" y="29485"/>
                    <a:pt x="21879" y="28900"/>
                  </a:cubicBezTo>
                  <a:cubicBezTo>
                    <a:pt x="22233" y="27532"/>
                    <a:pt x="22591" y="26168"/>
                    <a:pt x="22937" y="24798"/>
                  </a:cubicBezTo>
                  <a:cubicBezTo>
                    <a:pt x="22986" y="24604"/>
                    <a:pt x="22888" y="24460"/>
                    <a:pt x="22751" y="24385"/>
                  </a:cubicBezTo>
                  <a:cubicBezTo>
                    <a:pt x="22769" y="24302"/>
                    <a:pt x="22740" y="24216"/>
                    <a:pt x="22676" y="24161"/>
                  </a:cubicBezTo>
                  <a:cubicBezTo>
                    <a:pt x="21126" y="22746"/>
                    <a:pt x="19395" y="21505"/>
                    <a:pt x="17712" y="20245"/>
                  </a:cubicBezTo>
                  <a:cubicBezTo>
                    <a:pt x="19098" y="19900"/>
                    <a:pt x="20490" y="19733"/>
                    <a:pt x="21901" y="19733"/>
                  </a:cubicBezTo>
                  <a:cubicBezTo>
                    <a:pt x="22587" y="19733"/>
                    <a:pt x="23277" y="19772"/>
                    <a:pt x="23974" y="19850"/>
                  </a:cubicBezTo>
                  <a:cubicBezTo>
                    <a:pt x="23991" y="19852"/>
                    <a:pt x="24007" y="19852"/>
                    <a:pt x="24022" y="19852"/>
                  </a:cubicBezTo>
                  <a:cubicBezTo>
                    <a:pt x="24245" y="19852"/>
                    <a:pt x="24349" y="19673"/>
                    <a:pt x="24340" y="19487"/>
                  </a:cubicBezTo>
                  <a:cubicBezTo>
                    <a:pt x="24368" y="19467"/>
                    <a:pt x="24391" y="19442"/>
                    <a:pt x="24411" y="19416"/>
                  </a:cubicBezTo>
                  <a:cubicBezTo>
                    <a:pt x="25772" y="17402"/>
                    <a:pt x="27151" y="15442"/>
                    <a:pt x="28705" y="13579"/>
                  </a:cubicBezTo>
                  <a:close/>
                  <a:moveTo>
                    <a:pt x="5503" y="0"/>
                  </a:moveTo>
                  <a:cubicBezTo>
                    <a:pt x="4148" y="0"/>
                    <a:pt x="2793" y="125"/>
                    <a:pt x="1457" y="383"/>
                  </a:cubicBezTo>
                  <a:cubicBezTo>
                    <a:pt x="1100" y="451"/>
                    <a:pt x="1131" y="878"/>
                    <a:pt x="1371" y="1036"/>
                  </a:cubicBezTo>
                  <a:cubicBezTo>
                    <a:pt x="1385" y="1131"/>
                    <a:pt x="1440" y="1216"/>
                    <a:pt x="1523" y="1269"/>
                  </a:cubicBezTo>
                  <a:lnTo>
                    <a:pt x="3480" y="2583"/>
                  </a:lnTo>
                  <a:cubicBezTo>
                    <a:pt x="2698" y="2910"/>
                    <a:pt x="1916" y="3238"/>
                    <a:pt x="1134" y="3564"/>
                  </a:cubicBezTo>
                  <a:cubicBezTo>
                    <a:pt x="886" y="3669"/>
                    <a:pt x="898" y="4068"/>
                    <a:pt x="1123" y="4188"/>
                  </a:cubicBezTo>
                  <a:cubicBezTo>
                    <a:pt x="2037" y="4672"/>
                    <a:pt x="2953" y="5156"/>
                    <a:pt x="3869" y="5637"/>
                  </a:cubicBezTo>
                  <a:cubicBezTo>
                    <a:pt x="2737" y="6608"/>
                    <a:pt x="1540" y="7501"/>
                    <a:pt x="285" y="8309"/>
                  </a:cubicBezTo>
                  <a:cubicBezTo>
                    <a:pt x="0" y="8491"/>
                    <a:pt x="66" y="8868"/>
                    <a:pt x="365" y="8988"/>
                  </a:cubicBezTo>
                  <a:cubicBezTo>
                    <a:pt x="1641" y="9498"/>
                    <a:pt x="2889" y="10072"/>
                    <a:pt x="4107" y="10709"/>
                  </a:cubicBezTo>
                  <a:lnTo>
                    <a:pt x="955" y="13919"/>
                  </a:lnTo>
                  <a:cubicBezTo>
                    <a:pt x="724" y="14155"/>
                    <a:pt x="894" y="14573"/>
                    <a:pt x="1205" y="14573"/>
                  </a:cubicBezTo>
                  <a:cubicBezTo>
                    <a:pt x="1238" y="14573"/>
                    <a:pt x="1274" y="14568"/>
                    <a:pt x="1310" y="14558"/>
                  </a:cubicBezTo>
                  <a:cubicBezTo>
                    <a:pt x="3280" y="13989"/>
                    <a:pt x="5279" y="13716"/>
                    <a:pt x="7261" y="13716"/>
                  </a:cubicBezTo>
                  <a:cubicBezTo>
                    <a:pt x="12453" y="13716"/>
                    <a:pt x="17526" y="15593"/>
                    <a:pt x="21645" y="18958"/>
                  </a:cubicBezTo>
                  <a:cubicBezTo>
                    <a:pt x="19988" y="18978"/>
                    <a:pt x="18343" y="19228"/>
                    <a:pt x="16756" y="19703"/>
                  </a:cubicBezTo>
                  <a:cubicBezTo>
                    <a:pt x="16416" y="19804"/>
                    <a:pt x="16391" y="20208"/>
                    <a:pt x="16652" y="20407"/>
                  </a:cubicBezTo>
                  <a:cubicBezTo>
                    <a:pt x="18490" y="21804"/>
                    <a:pt x="20294" y="23303"/>
                    <a:pt x="22245" y="24543"/>
                  </a:cubicBezTo>
                  <a:cubicBezTo>
                    <a:pt x="22234" y="24559"/>
                    <a:pt x="22225" y="24576"/>
                    <a:pt x="22219" y="24595"/>
                  </a:cubicBezTo>
                  <a:cubicBezTo>
                    <a:pt x="21706" y="26544"/>
                    <a:pt x="21210" y="28500"/>
                    <a:pt x="20707" y="30453"/>
                  </a:cubicBezTo>
                  <a:cubicBezTo>
                    <a:pt x="20577" y="30960"/>
                    <a:pt x="20017" y="32050"/>
                    <a:pt x="20683" y="32418"/>
                  </a:cubicBezTo>
                  <a:cubicBezTo>
                    <a:pt x="20782" y="32473"/>
                    <a:pt x="20896" y="32497"/>
                    <a:pt x="21019" y="32497"/>
                  </a:cubicBezTo>
                  <a:cubicBezTo>
                    <a:pt x="21809" y="32497"/>
                    <a:pt x="22999" y="31509"/>
                    <a:pt x="23489" y="31222"/>
                  </a:cubicBezTo>
                  <a:cubicBezTo>
                    <a:pt x="24927" y="30378"/>
                    <a:pt x="26345" y="29470"/>
                    <a:pt x="27620" y="28388"/>
                  </a:cubicBezTo>
                  <a:cubicBezTo>
                    <a:pt x="29473" y="29819"/>
                    <a:pt x="31373" y="31182"/>
                    <a:pt x="33322" y="32482"/>
                  </a:cubicBezTo>
                  <a:cubicBezTo>
                    <a:pt x="33384" y="32524"/>
                    <a:pt x="33451" y="32543"/>
                    <a:pt x="33515" y="32543"/>
                  </a:cubicBezTo>
                  <a:cubicBezTo>
                    <a:pt x="33715" y="32543"/>
                    <a:pt x="33899" y="32366"/>
                    <a:pt x="33908" y="32155"/>
                  </a:cubicBezTo>
                  <a:cubicBezTo>
                    <a:pt x="34023" y="29876"/>
                    <a:pt x="33896" y="27417"/>
                    <a:pt x="33035" y="25276"/>
                  </a:cubicBezTo>
                  <a:cubicBezTo>
                    <a:pt x="35002" y="24068"/>
                    <a:pt x="36743" y="22398"/>
                    <a:pt x="38405" y="20821"/>
                  </a:cubicBezTo>
                  <a:cubicBezTo>
                    <a:pt x="38595" y="20642"/>
                    <a:pt x="38540" y="20228"/>
                    <a:pt x="38247" y="20184"/>
                  </a:cubicBezTo>
                  <a:cubicBezTo>
                    <a:pt x="36273" y="19882"/>
                    <a:pt x="34279" y="19731"/>
                    <a:pt x="32283" y="19731"/>
                  </a:cubicBezTo>
                  <a:cubicBezTo>
                    <a:pt x="31908" y="19731"/>
                    <a:pt x="31533" y="19736"/>
                    <a:pt x="31157" y="19747"/>
                  </a:cubicBezTo>
                  <a:cubicBezTo>
                    <a:pt x="31141" y="19749"/>
                    <a:pt x="31124" y="19750"/>
                    <a:pt x="31107" y="19753"/>
                  </a:cubicBezTo>
                  <a:cubicBezTo>
                    <a:pt x="30666" y="17361"/>
                    <a:pt x="29921" y="15015"/>
                    <a:pt x="29255" y="12679"/>
                  </a:cubicBezTo>
                  <a:cubicBezTo>
                    <a:pt x="29207" y="12509"/>
                    <a:pt x="29030" y="12384"/>
                    <a:pt x="28858" y="12384"/>
                  </a:cubicBezTo>
                  <a:cubicBezTo>
                    <a:pt x="28769" y="12384"/>
                    <a:pt x="28682" y="12418"/>
                    <a:pt x="28614" y="12497"/>
                  </a:cubicBezTo>
                  <a:cubicBezTo>
                    <a:pt x="27929" y="13288"/>
                    <a:pt x="27258" y="14099"/>
                    <a:pt x="26612" y="14927"/>
                  </a:cubicBezTo>
                  <a:cubicBezTo>
                    <a:pt x="25846" y="10227"/>
                    <a:pt x="22110" y="6232"/>
                    <a:pt x="18234" y="3765"/>
                  </a:cubicBezTo>
                  <a:cubicBezTo>
                    <a:pt x="14456" y="1362"/>
                    <a:pt x="9980" y="0"/>
                    <a:pt x="55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9" name="Google Shape;419;p23"/>
            <p:cNvGrpSpPr/>
            <p:nvPr/>
          </p:nvGrpSpPr>
          <p:grpSpPr>
            <a:xfrm>
              <a:off x="454360" y="835238"/>
              <a:ext cx="112382" cy="56555"/>
              <a:chOff x="454360" y="835238"/>
              <a:chExt cx="112382" cy="56555"/>
            </a:xfrm>
          </p:grpSpPr>
          <p:sp>
            <p:nvSpPr>
              <p:cNvPr id="420" name="Google Shape;420;p23"/>
              <p:cNvSpPr/>
              <p:nvPr/>
            </p:nvSpPr>
            <p:spPr>
              <a:xfrm>
                <a:off x="454360" y="840897"/>
                <a:ext cx="72870" cy="50896"/>
              </a:xfrm>
              <a:custGeom>
                <a:avLst/>
                <a:gdLst/>
                <a:ahLst/>
                <a:cxnLst/>
                <a:rect l="l" t="t" r="r" b="b"/>
                <a:pathLst>
                  <a:path w="2202" h="1538" extrusionOk="0">
                    <a:moveTo>
                      <a:pt x="128" y="0"/>
                    </a:moveTo>
                    <a:cubicBezTo>
                      <a:pt x="50" y="0"/>
                      <a:pt x="1" y="124"/>
                      <a:pt x="84" y="182"/>
                    </a:cubicBezTo>
                    <a:cubicBezTo>
                      <a:pt x="696" y="625"/>
                      <a:pt x="1311" y="1067"/>
                      <a:pt x="1925" y="1512"/>
                    </a:cubicBezTo>
                    <a:cubicBezTo>
                      <a:pt x="1950" y="1530"/>
                      <a:pt x="1975" y="1538"/>
                      <a:pt x="1999" y="1538"/>
                    </a:cubicBezTo>
                    <a:cubicBezTo>
                      <a:pt x="2118" y="1538"/>
                      <a:pt x="2201" y="1345"/>
                      <a:pt x="2070" y="1259"/>
                    </a:cubicBezTo>
                    <a:lnTo>
                      <a:pt x="179" y="17"/>
                    </a:lnTo>
                    <a:cubicBezTo>
                      <a:pt x="161" y="5"/>
                      <a:pt x="144" y="0"/>
                      <a:pt x="1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3"/>
              <p:cNvSpPr/>
              <p:nvPr/>
            </p:nvSpPr>
            <p:spPr>
              <a:xfrm>
                <a:off x="509095" y="835238"/>
                <a:ext cx="57647" cy="54934"/>
              </a:xfrm>
              <a:custGeom>
                <a:avLst/>
                <a:gdLst/>
                <a:ahLst/>
                <a:cxnLst/>
                <a:rect l="l" t="t" r="r" b="b"/>
                <a:pathLst>
                  <a:path w="1742" h="1660" extrusionOk="0">
                    <a:moveTo>
                      <a:pt x="110" y="0"/>
                    </a:moveTo>
                    <a:cubicBezTo>
                      <a:pt x="24" y="0"/>
                      <a:pt x="0" y="140"/>
                      <a:pt x="93" y="177"/>
                    </a:cubicBezTo>
                    <a:cubicBezTo>
                      <a:pt x="735" y="431"/>
                      <a:pt x="1187" y="934"/>
                      <a:pt x="1441" y="1568"/>
                    </a:cubicBezTo>
                    <a:cubicBezTo>
                      <a:pt x="1466" y="1632"/>
                      <a:pt x="1523" y="1660"/>
                      <a:pt x="1578" y="1660"/>
                    </a:cubicBezTo>
                    <a:cubicBezTo>
                      <a:pt x="1662" y="1660"/>
                      <a:pt x="1742" y="1596"/>
                      <a:pt x="1706" y="1494"/>
                    </a:cubicBezTo>
                    <a:cubicBezTo>
                      <a:pt x="1452" y="782"/>
                      <a:pt x="850" y="244"/>
                      <a:pt x="141" y="6"/>
                    </a:cubicBezTo>
                    <a:cubicBezTo>
                      <a:pt x="130" y="2"/>
                      <a:pt x="120" y="0"/>
                      <a:pt x="1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23"/>
            <p:cNvGrpSpPr/>
            <p:nvPr/>
          </p:nvGrpSpPr>
          <p:grpSpPr>
            <a:xfrm>
              <a:off x="588484" y="1891352"/>
              <a:ext cx="127241" cy="75219"/>
              <a:chOff x="588484" y="1891352"/>
              <a:chExt cx="127241" cy="75219"/>
            </a:xfrm>
          </p:grpSpPr>
          <p:sp>
            <p:nvSpPr>
              <p:cNvPr id="423" name="Google Shape;423;p23"/>
              <p:cNvSpPr/>
              <p:nvPr/>
            </p:nvSpPr>
            <p:spPr>
              <a:xfrm>
                <a:off x="588484" y="1891352"/>
                <a:ext cx="82268" cy="56919"/>
              </a:xfrm>
              <a:custGeom>
                <a:avLst/>
                <a:gdLst/>
                <a:ahLst/>
                <a:cxnLst/>
                <a:rect l="l" t="t" r="r" b="b"/>
                <a:pathLst>
                  <a:path w="2486" h="1720" extrusionOk="0">
                    <a:moveTo>
                      <a:pt x="2272" y="1"/>
                    </a:moveTo>
                    <a:cubicBezTo>
                      <a:pt x="2238" y="1"/>
                      <a:pt x="2204" y="16"/>
                      <a:pt x="2175" y="51"/>
                    </a:cubicBezTo>
                    <a:cubicBezTo>
                      <a:pt x="1630" y="731"/>
                      <a:pt x="923" y="1232"/>
                      <a:pt x="103" y="1532"/>
                    </a:cubicBezTo>
                    <a:cubicBezTo>
                      <a:pt x="0" y="1570"/>
                      <a:pt x="29" y="1719"/>
                      <a:pt x="122" y="1719"/>
                    </a:cubicBezTo>
                    <a:cubicBezTo>
                      <a:pt x="131" y="1719"/>
                      <a:pt x="141" y="1718"/>
                      <a:pt x="152" y="1714"/>
                    </a:cubicBezTo>
                    <a:cubicBezTo>
                      <a:pt x="1024" y="1433"/>
                      <a:pt x="1773" y="938"/>
                      <a:pt x="2387" y="261"/>
                    </a:cubicBezTo>
                    <a:cubicBezTo>
                      <a:pt x="2486" y="151"/>
                      <a:pt x="2380" y="1"/>
                      <a:pt x="22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3"/>
              <p:cNvSpPr/>
              <p:nvPr/>
            </p:nvSpPr>
            <p:spPr>
              <a:xfrm>
                <a:off x="652849" y="1914782"/>
                <a:ext cx="62876" cy="51790"/>
              </a:xfrm>
              <a:custGeom>
                <a:avLst/>
                <a:gdLst/>
                <a:ahLst/>
                <a:cxnLst/>
                <a:rect l="l" t="t" r="r" b="b"/>
                <a:pathLst>
                  <a:path w="1900" h="1565" extrusionOk="0">
                    <a:moveTo>
                      <a:pt x="1663" y="1"/>
                    </a:moveTo>
                    <a:cubicBezTo>
                      <a:pt x="1623" y="1"/>
                      <a:pt x="1578" y="16"/>
                      <a:pt x="1534" y="51"/>
                    </a:cubicBezTo>
                    <a:lnTo>
                      <a:pt x="933" y="526"/>
                    </a:lnTo>
                    <a:cubicBezTo>
                      <a:pt x="894" y="553"/>
                      <a:pt x="871" y="599"/>
                      <a:pt x="871" y="648"/>
                    </a:cubicBezTo>
                    <a:cubicBezTo>
                      <a:pt x="606" y="885"/>
                      <a:pt x="339" y="1123"/>
                      <a:pt x="77" y="1365"/>
                    </a:cubicBezTo>
                    <a:cubicBezTo>
                      <a:pt x="1" y="1435"/>
                      <a:pt x="73" y="1564"/>
                      <a:pt x="158" y="1564"/>
                    </a:cubicBezTo>
                    <a:cubicBezTo>
                      <a:pt x="177" y="1564"/>
                      <a:pt x="197" y="1558"/>
                      <a:pt x="215" y="1544"/>
                    </a:cubicBezTo>
                    <a:cubicBezTo>
                      <a:pt x="695" y="1180"/>
                      <a:pt x="1160" y="801"/>
                      <a:pt x="1636" y="434"/>
                    </a:cubicBezTo>
                    <a:lnTo>
                      <a:pt x="1794" y="310"/>
                    </a:lnTo>
                    <a:lnTo>
                      <a:pt x="1788" y="305"/>
                    </a:lnTo>
                    <a:cubicBezTo>
                      <a:pt x="1900" y="178"/>
                      <a:pt x="1804" y="1"/>
                      <a:pt x="16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5" name="Google Shape;425;p23"/>
          <p:cNvGrpSpPr/>
          <p:nvPr/>
        </p:nvGrpSpPr>
        <p:grpSpPr>
          <a:xfrm>
            <a:off x="1004821" y="2303619"/>
            <a:ext cx="413557" cy="605096"/>
            <a:chOff x="1004821" y="2303619"/>
            <a:chExt cx="413557" cy="605096"/>
          </a:xfrm>
        </p:grpSpPr>
        <p:grpSp>
          <p:nvGrpSpPr>
            <p:cNvPr id="426" name="Google Shape;426;p23"/>
            <p:cNvGrpSpPr/>
            <p:nvPr/>
          </p:nvGrpSpPr>
          <p:grpSpPr>
            <a:xfrm>
              <a:off x="1004821" y="2303619"/>
              <a:ext cx="344559" cy="605096"/>
              <a:chOff x="1004821" y="2303619"/>
              <a:chExt cx="344559" cy="605096"/>
            </a:xfrm>
          </p:grpSpPr>
          <p:sp>
            <p:nvSpPr>
              <p:cNvPr id="427" name="Google Shape;427;p23"/>
              <p:cNvSpPr/>
              <p:nvPr/>
            </p:nvSpPr>
            <p:spPr>
              <a:xfrm>
                <a:off x="1004821" y="2303619"/>
                <a:ext cx="344559" cy="605096"/>
              </a:xfrm>
              <a:custGeom>
                <a:avLst/>
                <a:gdLst/>
                <a:ahLst/>
                <a:cxnLst/>
                <a:rect l="l" t="t" r="r" b="b"/>
                <a:pathLst>
                  <a:path w="10412" h="18285" extrusionOk="0">
                    <a:moveTo>
                      <a:pt x="2426" y="713"/>
                    </a:moveTo>
                    <a:cubicBezTo>
                      <a:pt x="4359" y="713"/>
                      <a:pt x="6449" y="1112"/>
                      <a:pt x="7404" y="2943"/>
                    </a:cubicBezTo>
                    <a:cubicBezTo>
                      <a:pt x="8860" y="5733"/>
                      <a:pt x="6372" y="7591"/>
                      <a:pt x="4037" y="8368"/>
                    </a:cubicBezTo>
                    <a:cubicBezTo>
                      <a:pt x="4027" y="8366"/>
                      <a:pt x="4016" y="8366"/>
                      <a:pt x="4005" y="8366"/>
                    </a:cubicBezTo>
                    <a:cubicBezTo>
                      <a:pt x="3831" y="8366"/>
                      <a:pt x="3697" y="8530"/>
                      <a:pt x="3740" y="8705"/>
                    </a:cubicBezTo>
                    <a:cubicBezTo>
                      <a:pt x="3723" y="8910"/>
                      <a:pt x="3857" y="9126"/>
                      <a:pt x="4085" y="9126"/>
                    </a:cubicBezTo>
                    <a:cubicBezTo>
                      <a:pt x="4121" y="9126"/>
                      <a:pt x="4159" y="9121"/>
                      <a:pt x="4200" y="9109"/>
                    </a:cubicBezTo>
                    <a:cubicBezTo>
                      <a:pt x="4285" y="9084"/>
                      <a:pt x="4368" y="9055"/>
                      <a:pt x="4452" y="9028"/>
                    </a:cubicBezTo>
                    <a:cubicBezTo>
                      <a:pt x="6954" y="9853"/>
                      <a:pt x="9965" y="11925"/>
                      <a:pt x="8281" y="14894"/>
                    </a:cubicBezTo>
                    <a:lnTo>
                      <a:pt x="8280" y="14895"/>
                    </a:lnTo>
                    <a:cubicBezTo>
                      <a:pt x="7207" y="16790"/>
                      <a:pt x="5046" y="17519"/>
                      <a:pt x="2951" y="17519"/>
                    </a:cubicBezTo>
                    <a:cubicBezTo>
                      <a:pt x="2251" y="17519"/>
                      <a:pt x="1557" y="17437"/>
                      <a:pt x="914" y="17291"/>
                    </a:cubicBezTo>
                    <a:cubicBezTo>
                      <a:pt x="887" y="17285"/>
                      <a:pt x="859" y="17282"/>
                      <a:pt x="830" y="17282"/>
                    </a:cubicBezTo>
                    <a:cubicBezTo>
                      <a:pt x="812" y="17282"/>
                      <a:pt x="793" y="17284"/>
                      <a:pt x="774" y="17286"/>
                    </a:cubicBezTo>
                    <a:cubicBezTo>
                      <a:pt x="1291" y="11823"/>
                      <a:pt x="1175" y="6240"/>
                      <a:pt x="1277" y="754"/>
                    </a:cubicBezTo>
                    <a:cubicBezTo>
                      <a:pt x="1646" y="730"/>
                      <a:pt x="2033" y="713"/>
                      <a:pt x="2426" y="713"/>
                    </a:cubicBezTo>
                    <a:close/>
                    <a:moveTo>
                      <a:pt x="3011" y="1"/>
                    </a:moveTo>
                    <a:cubicBezTo>
                      <a:pt x="2357" y="1"/>
                      <a:pt x="1711" y="85"/>
                      <a:pt x="1114" y="249"/>
                    </a:cubicBezTo>
                    <a:cubicBezTo>
                      <a:pt x="1086" y="256"/>
                      <a:pt x="1060" y="270"/>
                      <a:pt x="1037" y="287"/>
                    </a:cubicBezTo>
                    <a:cubicBezTo>
                      <a:pt x="995" y="274"/>
                      <a:pt x="951" y="267"/>
                      <a:pt x="906" y="267"/>
                    </a:cubicBezTo>
                    <a:cubicBezTo>
                      <a:pt x="717" y="267"/>
                      <a:pt x="526" y="389"/>
                      <a:pt x="519" y="633"/>
                    </a:cubicBezTo>
                    <a:cubicBezTo>
                      <a:pt x="381" y="6214"/>
                      <a:pt x="0" y="11890"/>
                      <a:pt x="297" y="17467"/>
                    </a:cubicBezTo>
                    <a:cubicBezTo>
                      <a:pt x="303" y="17582"/>
                      <a:pt x="369" y="17651"/>
                      <a:pt x="449" y="17677"/>
                    </a:cubicBezTo>
                    <a:cubicBezTo>
                      <a:pt x="447" y="17827"/>
                      <a:pt x="524" y="17971"/>
                      <a:pt x="714" y="18018"/>
                    </a:cubicBezTo>
                    <a:cubicBezTo>
                      <a:pt x="1413" y="18192"/>
                      <a:pt x="2171" y="18284"/>
                      <a:pt x="2939" y="18284"/>
                    </a:cubicBezTo>
                    <a:cubicBezTo>
                      <a:pt x="5505" y="18284"/>
                      <a:pt x="8187" y="17252"/>
                      <a:pt x="9197" y="14760"/>
                    </a:cubicBezTo>
                    <a:cubicBezTo>
                      <a:pt x="10412" y="11768"/>
                      <a:pt x="7970" y="9542"/>
                      <a:pt x="5359" y="8683"/>
                    </a:cubicBezTo>
                    <a:cubicBezTo>
                      <a:pt x="7505" y="7727"/>
                      <a:pt x="9188" y="5908"/>
                      <a:pt x="8364" y="3300"/>
                    </a:cubicBezTo>
                    <a:cubicBezTo>
                      <a:pt x="7644" y="1024"/>
                      <a:pt x="5284" y="1"/>
                      <a:pt x="301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3"/>
              <p:cNvSpPr/>
              <p:nvPr/>
            </p:nvSpPr>
            <p:spPr>
              <a:xfrm>
                <a:off x="1099896" y="2690900"/>
                <a:ext cx="119960" cy="115691"/>
              </a:xfrm>
              <a:custGeom>
                <a:avLst/>
                <a:gdLst/>
                <a:ahLst/>
                <a:cxnLst/>
                <a:rect l="l" t="t" r="r" b="b"/>
                <a:pathLst>
                  <a:path w="3625" h="3496" extrusionOk="0">
                    <a:moveTo>
                      <a:pt x="1537" y="550"/>
                    </a:moveTo>
                    <a:cubicBezTo>
                      <a:pt x="1555" y="651"/>
                      <a:pt x="1633" y="731"/>
                      <a:pt x="1734" y="751"/>
                    </a:cubicBezTo>
                    <a:cubicBezTo>
                      <a:pt x="2292" y="873"/>
                      <a:pt x="2877" y="1077"/>
                      <a:pt x="2921" y="1753"/>
                    </a:cubicBezTo>
                    <a:cubicBezTo>
                      <a:pt x="2960" y="2340"/>
                      <a:pt x="2403" y="2842"/>
                      <a:pt x="1834" y="2842"/>
                    </a:cubicBezTo>
                    <a:cubicBezTo>
                      <a:pt x="1760" y="2842"/>
                      <a:pt x="1686" y="2833"/>
                      <a:pt x="1613" y="2815"/>
                    </a:cubicBezTo>
                    <a:cubicBezTo>
                      <a:pt x="1034" y="2673"/>
                      <a:pt x="645" y="2008"/>
                      <a:pt x="771" y="1437"/>
                    </a:cubicBezTo>
                    <a:cubicBezTo>
                      <a:pt x="864" y="1010"/>
                      <a:pt x="1167" y="723"/>
                      <a:pt x="1537" y="550"/>
                    </a:cubicBezTo>
                    <a:close/>
                    <a:moveTo>
                      <a:pt x="1867" y="1"/>
                    </a:moveTo>
                    <a:cubicBezTo>
                      <a:pt x="1038" y="1"/>
                      <a:pt x="264" y="625"/>
                      <a:pt x="138" y="1474"/>
                    </a:cubicBezTo>
                    <a:cubicBezTo>
                      <a:pt x="0" y="2411"/>
                      <a:pt x="736" y="3390"/>
                      <a:pt x="1685" y="3488"/>
                    </a:cubicBezTo>
                    <a:cubicBezTo>
                      <a:pt x="1737" y="3493"/>
                      <a:pt x="1789" y="3496"/>
                      <a:pt x="1841" y="3496"/>
                    </a:cubicBezTo>
                    <a:cubicBezTo>
                      <a:pt x="2717" y="3496"/>
                      <a:pt x="3565" y="2767"/>
                      <a:pt x="3597" y="1869"/>
                    </a:cubicBezTo>
                    <a:cubicBezTo>
                      <a:pt x="3624" y="1115"/>
                      <a:pt x="2996" y="279"/>
                      <a:pt x="2235" y="161"/>
                    </a:cubicBezTo>
                    <a:cubicBezTo>
                      <a:pt x="2224" y="91"/>
                      <a:pt x="2183" y="30"/>
                      <a:pt x="2108" y="19"/>
                    </a:cubicBezTo>
                    <a:cubicBezTo>
                      <a:pt x="2027" y="7"/>
                      <a:pt x="1947" y="1"/>
                      <a:pt x="18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3"/>
              <p:cNvSpPr/>
              <p:nvPr/>
            </p:nvSpPr>
            <p:spPr>
              <a:xfrm>
                <a:off x="1100160" y="2414181"/>
                <a:ext cx="100006" cy="87298"/>
              </a:xfrm>
              <a:custGeom>
                <a:avLst/>
                <a:gdLst/>
                <a:ahLst/>
                <a:cxnLst/>
                <a:rect l="l" t="t" r="r" b="b"/>
                <a:pathLst>
                  <a:path w="3022" h="2638" extrusionOk="0">
                    <a:moveTo>
                      <a:pt x="1535" y="719"/>
                    </a:moveTo>
                    <a:cubicBezTo>
                      <a:pt x="1744" y="719"/>
                      <a:pt x="1945" y="806"/>
                      <a:pt x="2062" y="1017"/>
                    </a:cubicBezTo>
                    <a:cubicBezTo>
                      <a:pt x="2274" y="1406"/>
                      <a:pt x="1911" y="1899"/>
                      <a:pt x="1519" y="1979"/>
                    </a:cubicBezTo>
                    <a:cubicBezTo>
                      <a:pt x="1473" y="1988"/>
                      <a:pt x="1427" y="1992"/>
                      <a:pt x="1382" y="1992"/>
                    </a:cubicBezTo>
                    <a:cubicBezTo>
                      <a:pt x="968" y="1992"/>
                      <a:pt x="631" y="1615"/>
                      <a:pt x="626" y="1201"/>
                    </a:cubicBezTo>
                    <a:cubicBezTo>
                      <a:pt x="628" y="1040"/>
                      <a:pt x="680" y="885"/>
                      <a:pt x="778" y="758"/>
                    </a:cubicBezTo>
                    <a:cubicBezTo>
                      <a:pt x="835" y="822"/>
                      <a:pt x="915" y="856"/>
                      <a:pt x="996" y="856"/>
                    </a:cubicBezTo>
                    <a:cubicBezTo>
                      <a:pt x="1044" y="856"/>
                      <a:pt x="1093" y="844"/>
                      <a:pt x="1138" y="819"/>
                    </a:cubicBezTo>
                    <a:cubicBezTo>
                      <a:pt x="1260" y="756"/>
                      <a:pt x="1399" y="719"/>
                      <a:pt x="1535" y="719"/>
                    </a:cubicBezTo>
                    <a:close/>
                    <a:moveTo>
                      <a:pt x="1249" y="0"/>
                    </a:moveTo>
                    <a:cubicBezTo>
                      <a:pt x="616" y="0"/>
                      <a:pt x="45" y="527"/>
                      <a:pt x="25" y="1201"/>
                    </a:cubicBezTo>
                    <a:cubicBezTo>
                      <a:pt x="0" y="1976"/>
                      <a:pt x="644" y="2637"/>
                      <a:pt x="1398" y="2637"/>
                    </a:cubicBezTo>
                    <a:cubicBezTo>
                      <a:pt x="1494" y="2637"/>
                      <a:pt x="1592" y="2626"/>
                      <a:pt x="1691" y="2604"/>
                    </a:cubicBezTo>
                    <a:cubicBezTo>
                      <a:pt x="2458" y="2428"/>
                      <a:pt x="3022" y="1522"/>
                      <a:pt x="2668" y="775"/>
                    </a:cubicBezTo>
                    <a:cubicBezTo>
                      <a:pt x="2484" y="386"/>
                      <a:pt x="2058" y="113"/>
                      <a:pt x="1627" y="66"/>
                    </a:cubicBezTo>
                    <a:cubicBezTo>
                      <a:pt x="1625" y="66"/>
                      <a:pt x="1624" y="64"/>
                      <a:pt x="1622" y="63"/>
                    </a:cubicBezTo>
                    <a:cubicBezTo>
                      <a:pt x="1498" y="20"/>
                      <a:pt x="1373" y="0"/>
                      <a:pt x="12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23"/>
            <p:cNvGrpSpPr/>
            <p:nvPr/>
          </p:nvGrpSpPr>
          <p:grpSpPr>
            <a:xfrm>
              <a:off x="1332668" y="2362060"/>
              <a:ext cx="85710" cy="97126"/>
              <a:chOff x="1332668" y="2362060"/>
              <a:chExt cx="85710" cy="97126"/>
            </a:xfrm>
          </p:grpSpPr>
          <p:sp>
            <p:nvSpPr>
              <p:cNvPr id="431" name="Google Shape;431;p23"/>
              <p:cNvSpPr/>
              <p:nvPr/>
            </p:nvSpPr>
            <p:spPr>
              <a:xfrm>
                <a:off x="1332668" y="2362060"/>
                <a:ext cx="23926" cy="80911"/>
              </a:xfrm>
              <a:custGeom>
                <a:avLst/>
                <a:gdLst/>
                <a:ahLst/>
                <a:cxnLst/>
                <a:rect l="l" t="t" r="r" b="b"/>
                <a:pathLst>
                  <a:path w="723" h="2445" extrusionOk="0">
                    <a:moveTo>
                      <a:pt x="256" y="0"/>
                    </a:moveTo>
                    <a:cubicBezTo>
                      <a:pt x="181" y="0"/>
                      <a:pt x="103" y="85"/>
                      <a:pt x="145" y="177"/>
                    </a:cubicBezTo>
                    <a:cubicBezTo>
                      <a:pt x="439" y="826"/>
                      <a:pt x="433" y="1569"/>
                      <a:pt x="74" y="2192"/>
                    </a:cubicBezTo>
                    <a:cubicBezTo>
                      <a:pt x="1" y="2323"/>
                      <a:pt x="125" y="2445"/>
                      <a:pt x="237" y="2445"/>
                    </a:cubicBezTo>
                    <a:cubicBezTo>
                      <a:pt x="288" y="2445"/>
                      <a:pt x="336" y="2420"/>
                      <a:pt x="362" y="2361"/>
                    </a:cubicBezTo>
                    <a:cubicBezTo>
                      <a:pt x="701" y="1599"/>
                      <a:pt x="722" y="811"/>
                      <a:pt x="344" y="59"/>
                    </a:cubicBezTo>
                    <a:cubicBezTo>
                      <a:pt x="323" y="17"/>
                      <a:pt x="290" y="0"/>
                      <a:pt x="2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3"/>
              <p:cNvSpPr/>
              <p:nvPr/>
            </p:nvSpPr>
            <p:spPr>
              <a:xfrm>
                <a:off x="1385980" y="2383736"/>
                <a:ext cx="32398" cy="75451"/>
              </a:xfrm>
              <a:custGeom>
                <a:avLst/>
                <a:gdLst/>
                <a:ahLst/>
                <a:cxnLst/>
                <a:rect l="l" t="t" r="r" b="b"/>
                <a:pathLst>
                  <a:path w="979" h="2280" extrusionOk="0">
                    <a:moveTo>
                      <a:pt x="148" y="1"/>
                    </a:moveTo>
                    <a:cubicBezTo>
                      <a:pt x="67" y="1"/>
                      <a:pt x="0" y="109"/>
                      <a:pt x="67" y="192"/>
                    </a:cubicBezTo>
                    <a:cubicBezTo>
                      <a:pt x="508" y="745"/>
                      <a:pt x="548" y="1395"/>
                      <a:pt x="324" y="2044"/>
                    </a:cubicBezTo>
                    <a:cubicBezTo>
                      <a:pt x="280" y="2174"/>
                      <a:pt x="407" y="2280"/>
                      <a:pt x="522" y="2280"/>
                    </a:cubicBezTo>
                    <a:cubicBezTo>
                      <a:pt x="581" y="2280"/>
                      <a:pt x="636" y="2252"/>
                      <a:pt x="664" y="2187"/>
                    </a:cubicBezTo>
                    <a:cubicBezTo>
                      <a:pt x="978" y="1448"/>
                      <a:pt x="778" y="601"/>
                      <a:pt x="225" y="36"/>
                    </a:cubicBezTo>
                    <a:cubicBezTo>
                      <a:pt x="200" y="11"/>
                      <a:pt x="173" y="1"/>
                      <a:pt x="1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33" name="Google Shape;433;p23"/>
          <p:cNvGrpSpPr/>
          <p:nvPr/>
        </p:nvGrpSpPr>
        <p:grpSpPr>
          <a:xfrm>
            <a:off x="2647665" y="2892963"/>
            <a:ext cx="62909" cy="137996"/>
            <a:chOff x="2647665" y="2892963"/>
            <a:chExt cx="62909" cy="137996"/>
          </a:xfrm>
        </p:grpSpPr>
        <p:sp>
          <p:nvSpPr>
            <p:cNvPr id="434" name="Google Shape;434;p23"/>
            <p:cNvSpPr/>
            <p:nvPr/>
          </p:nvSpPr>
          <p:spPr>
            <a:xfrm>
              <a:off x="2679235" y="2917121"/>
              <a:ext cx="31339" cy="113838"/>
            </a:xfrm>
            <a:custGeom>
              <a:avLst/>
              <a:gdLst/>
              <a:ahLst/>
              <a:cxnLst/>
              <a:rect l="l" t="t" r="r" b="b"/>
              <a:pathLst>
                <a:path w="947" h="3440" extrusionOk="0">
                  <a:moveTo>
                    <a:pt x="711" y="1"/>
                  </a:moveTo>
                  <a:cubicBezTo>
                    <a:pt x="637" y="1"/>
                    <a:pt x="568" y="43"/>
                    <a:pt x="546" y="142"/>
                  </a:cubicBezTo>
                  <a:cubicBezTo>
                    <a:pt x="320" y="1179"/>
                    <a:pt x="145" y="2248"/>
                    <a:pt x="12" y="3300"/>
                  </a:cubicBezTo>
                  <a:cubicBezTo>
                    <a:pt x="0" y="3390"/>
                    <a:pt x="75" y="3439"/>
                    <a:pt x="151" y="3439"/>
                  </a:cubicBezTo>
                  <a:cubicBezTo>
                    <a:pt x="213" y="3439"/>
                    <a:pt x="275" y="3407"/>
                    <a:pt x="292" y="3339"/>
                  </a:cubicBezTo>
                  <a:cubicBezTo>
                    <a:pt x="545" y="2325"/>
                    <a:pt x="764" y="1280"/>
                    <a:pt x="925" y="246"/>
                  </a:cubicBezTo>
                  <a:cubicBezTo>
                    <a:pt x="947" y="100"/>
                    <a:pt x="823" y="1"/>
                    <a:pt x="71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3"/>
            <p:cNvSpPr/>
            <p:nvPr/>
          </p:nvSpPr>
          <p:spPr>
            <a:xfrm>
              <a:off x="2647665" y="2892963"/>
              <a:ext cx="22668" cy="82698"/>
            </a:xfrm>
            <a:custGeom>
              <a:avLst/>
              <a:gdLst/>
              <a:ahLst/>
              <a:cxnLst/>
              <a:rect l="l" t="t" r="r" b="b"/>
              <a:pathLst>
                <a:path w="685" h="2499" extrusionOk="0">
                  <a:moveTo>
                    <a:pt x="460" y="1"/>
                  </a:moveTo>
                  <a:cubicBezTo>
                    <a:pt x="367" y="1"/>
                    <a:pt x="274" y="62"/>
                    <a:pt x="258" y="195"/>
                  </a:cubicBezTo>
                  <a:cubicBezTo>
                    <a:pt x="171" y="914"/>
                    <a:pt x="71" y="1632"/>
                    <a:pt x="9" y="2352"/>
                  </a:cubicBezTo>
                  <a:cubicBezTo>
                    <a:pt x="1" y="2445"/>
                    <a:pt x="84" y="2499"/>
                    <a:pt x="165" y="2499"/>
                  </a:cubicBezTo>
                  <a:cubicBezTo>
                    <a:pt x="229" y="2499"/>
                    <a:pt x="291" y="2465"/>
                    <a:pt x="306" y="2392"/>
                  </a:cubicBezTo>
                  <a:cubicBezTo>
                    <a:pt x="444" y="1681"/>
                    <a:pt x="545" y="964"/>
                    <a:pt x="658" y="251"/>
                  </a:cubicBezTo>
                  <a:cubicBezTo>
                    <a:pt x="684" y="91"/>
                    <a:pt x="572" y="1"/>
                    <a:pt x="4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 name="Google Shape;436;p23"/>
          <p:cNvGrpSpPr/>
          <p:nvPr/>
        </p:nvGrpSpPr>
        <p:grpSpPr>
          <a:xfrm>
            <a:off x="2248437" y="2591126"/>
            <a:ext cx="134753" cy="99377"/>
            <a:chOff x="2248437" y="2591126"/>
            <a:chExt cx="134753" cy="99377"/>
          </a:xfrm>
        </p:grpSpPr>
        <p:sp>
          <p:nvSpPr>
            <p:cNvPr id="437" name="Google Shape;437;p23"/>
            <p:cNvSpPr/>
            <p:nvPr/>
          </p:nvSpPr>
          <p:spPr>
            <a:xfrm>
              <a:off x="2248437" y="2591126"/>
              <a:ext cx="85312" cy="99377"/>
            </a:xfrm>
            <a:custGeom>
              <a:avLst/>
              <a:gdLst/>
              <a:ahLst/>
              <a:cxnLst/>
              <a:rect l="l" t="t" r="r" b="b"/>
              <a:pathLst>
                <a:path w="2578" h="3003" extrusionOk="0">
                  <a:moveTo>
                    <a:pt x="2364" y="0"/>
                  </a:moveTo>
                  <a:cubicBezTo>
                    <a:pt x="2310" y="0"/>
                    <a:pt x="2256" y="25"/>
                    <a:pt x="2225" y="84"/>
                  </a:cubicBezTo>
                  <a:cubicBezTo>
                    <a:pt x="1664" y="1109"/>
                    <a:pt x="1111" y="1995"/>
                    <a:pt x="142" y="2689"/>
                  </a:cubicBezTo>
                  <a:cubicBezTo>
                    <a:pt x="0" y="2791"/>
                    <a:pt x="85" y="3003"/>
                    <a:pt x="220" y="3003"/>
                  </a:cubicBezTo>
                  <a:cubicBezTo>
                    <a:pt x="248" y="3003"/>
                    <a:pt x="277" y="2994"/>
                    <a:pt x="307" y="2974"/>
                  </a:cubicBezTo>
                  <a:cubicBezTo>
                    <a:pt x="1266" y="2323"/>
                    <a:pt x="2197" y="1352"/>
                    <a:pt x="2540" y="217"/>
                  </a:cubicBezTo>
                  <a:cubicBezTo>
                    <a:pt x="2577" y="94"/>
                    <a:pt x="2469" y="0"/>
                    <a:pt x="23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3"/>
            <p:cNvSpPr/>
            <p:nvPr/>
          </p:nvSpPr>
          <p:spPr>
            <a:xfrm>
              <a:off x="2320380" y="2614622"/>
              <a:ext cx="62810" cy="58673"/>
            </a:xfrm>
            <a:custGeom>
              <a:avLst/>
              <a:gdLst/>
              <a:ahLst/>
              <a:cxnLst/>
              <a:rect l="l" t="t" r="r" b="b"/>
              <a:pathLst>
                <a:path w="1898" h="1773" extrusionOk="0">
                  <a:moveTo>
                    <a:pt x="1645" y="1"/>
                  </a:moveTo>
                  <a:cubicBezTo>
                    <a:pt x="1603" y="1"/>
                    <a:pt x="1557" y="16"/>
                    <a:pt x="1513" y="51"/>
                  </a:cubicBezTo>
                  <a:cubicBezTo>
                    <a:pt x="1251" y="261"/>
                    <a:pt x="1028" y="533"/>
                    <a:pt x="795" y="775"/>
                  </a:cubicBezTo>
                  <a:cubicBezTo>
                    <a:pt x="559" y="1020"/>
                    <a:pt x="320" y="1264"/>
                    <a:pt x="98" y="1521"/>
                  </a:cubicBezTo>
                  <a:cubicBezTo>
                    <a:pt x="1" y="1630"/>
                    <a:pt x="97" y="1773"/>
                    <a:pt x="210" y="1773"/>
                  </a:cubicBezTo>
                  <a:cubicBezTo>
                    <a:pt x="243" y="1773"/>
                    <a:pt x="278" y="1761"/>
                    <a:pt x="309" y="1733"/>
                  </a:cubicBezTo>
                  <a:cubicBezTo>
                    <a:pt x="567" y="1511"/>
                    <a:pt x="810" y="1272"/>
                    <a:pt x="1055" y="1036"/>
                  </a:cubicBezTo>
                  <a:cubicBezTo>
                    <a:pt x="1300" y="801"/>
                    <a:pt x="1570" y="581"/>
                    <a:pt x="1780" y="317"/>
                  </a:cubicBezTo>
                  <a:cubicBezTo>
                    <a:pt x="1898" y="171"/>
                    <a:pt x="1789" y="1"/>
                    <a:pt x="16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23"/>
          <p:cNvGrpSpPr/>
          <p:nvPr/>
        </p:nvGrpSpPr>
        <p:grpSpPr>
          <a:xfrm>
            <a:off x="319707" y="3143540"/>
            <a:ext cx="638983" cy="1054658"/>
            <a:chOff x="319707" y="3143540"/>
            <a:chExt cx="638983" cy="1054658"/>
          </a:xfrm>
        </p:grpSpPr>
        <p:sp>
          <p:nvSpPr>
            <p:cNvPr id="440" name="Google Shape;440;p23"/>
            <p:cNvSpPr/>
            <p:nvPr/>
          </p:nvSpPr>
          <p:spPr>
            <a:xfrm>
              <a:off x="319707" y="3143540"/>
              <a:ext cx="638983" cy="1022558"/>
            </a:xfrm>
            <a:custGeom>
              <a:avLst/>
              <a:gdLst/>
              <a:ahLst/>
              <a:cxnLst/>
              <a:rect l="l" t="t" r="r" b="b"/>
              <a:pathLst>
                <a:path w="19309" h="30900" extrusionOk="0">
                  <a:moveTo>
                    <a:pt x="17081" y="801"/>
                  </a:moveTo>
                  <a:cubicBezTo>
                    <a:pt x="17167" y="5619"/>
                    <a:pt x="17482" y="10437"/>
                    <a:pt x="17736" y="15250"/>
                  </a:cubicBezTo>
                  <a:cubicBezTo>
                    <a:pt x="17998" y="20175"/>
                    <a:pt x="18110" y="25145"/>
                    <a:pt x="18593" y="30054"/>
                  </a:cubicBezTo>
                  <a:cubicBezTo>
                    <a:pt x="17813" y="29155"/>
                    <a:pt x="17026" y="28262"/>
                    <a:pt x="16232" y="27375"/>
                  </a:cubicBezTo>
                  <a:cubicBezTo>
                    <a:pt x="16275" y="27329"/>
                    <a:pt x="16320" y="27283"/>
                    <a:pt x="16367" y="27242"/>
                  </a:cubicBezTo>
                  <a:cubicBezTo>
                    <a:pt x="16508" y="27121"/>
                    <a:pt x="16669" y="27043"/>
                    <a:pt x="16828" y="26949"/>
                  </a:cubicBezTo>
                  <a:cubicBezTo>
                    <a:pt x="17067" y="26811"/>
                    <a:pt x="16920" y="26503"/>
                    <a:pt x="16695" y="26503"/>
                  </a:cubicBezTo>
                  <a:cubicBezTo>
                    <a:pt x="16659" y="26503"/>
                    <a:pt x="16622" y="26511"/>
                    <a:pt x="16583" y="26528"/>
                  </a:cubicBezTo>
                  <a:cubicBezTo>
                    <a:pt x="16346" y="26637"/>
                    <a:pt x="16121" y="26831"/>
                    <a:pt x="15946" y="27055"/>
                  </a:cubicBezTo>
                  <a:cubicBezTo>
                    <a:pt x="15658" y="26732"/>
                    <a:pt x="15370" y="26409"/>
                    <a:pt x="15084" y="26087"/>
                  </a:cubicBezTo>
                  <a:cubicBezTo>
                    <a:pt x="15349" y="25866"/>
                    <a:pt x="15611" y="25640"/>
                    <a:pt x="15856" y="25402"/>
                  </a:cubicBezTo>
                  <a:cubicBezTo>
                    <a:pt x="15993" y="25267"/>
                    <a:pt x="15865" y="25086"/>
                    <a:pt x="15714" y="25086"/>
                  </a:cubicBezTo>
                  <a:cubicBezTo>
                    <a:pt x="15672" y="25086"/>
                    <a:pt x="15628" y="25101"/>
                    <a:pt x="15588" y="25134"/>
                  </a:cubicBezTo>
                  <a:cubicBezTo>
                    <a:pt x="15332" y="25350"/>
                    <a:pt x="15085" y="25583"/>
                    <a:pt x="14843" y="25819"/>
                  </a:cubicBezTo>
                  <a:cubicBezTo>
                    <a:pt x="14512" y="25450"/>
                    <a:pt x="14182" y="25078"/>
                    <a:pt x="13848" y="24709"/>
                  </a:cubicBezTo>
                  <a:cubicBezTo>
                    <a:pt x="14033" y="24499"/>
                    <a:pt x="14217" y="24287"/>
                    <a:pt x="14388" y="24067"/>
                  </a:cubicBezTo>
                  <a:cubicBezTo>
                    <a:pt x="14503" y="23918"/>
                    <a:pt x="14380" y="23721"/>
                    <a:pt x="14239" y="23721"/>
                  </a:cubicBezTo>
                  <a:cubicBezTo>
                    <a:pt x="14195" y="23721"/>
                    <a:pt x="14149" y="23740"/>
                    <a:pt x="14108" y="23787"/>
                  </a:cubicBezTo>
                  <a:cubicBezTo>
                    <a:pt x="13927" y="23992"/>
                    <a:pt x="13759" y="24206"/>
                    <a:pt x="13590" y="24422"/>
                  </a:cubicBezTo>
                  <a:cubicBezTo>
                    <a:pt x="13367" y="24174"/>
                    <a:pt x="13143" y="23921"/>
                    <a:pt x="12918" y="23673"/>
                  </a:cubicBezTo>
                  <a:cubicBezTo>
                    <a:pt x="13180" y="23482"/>
                    <a:pt x="13411" y="23234"/>
                    <a:pt x="13531" y="22943"/>
                  </a:cubicBezTo>
                  <a:cubicBezTo>
                    <a:pt x="13586" y="22808"/>
                    <a:pt x="13469" y="22717"/>
                    <a:pt x="13351" y="22717"/>
                  </a:cubicBezTo>
                  <a:cubicBezTo>
                    <a:pt x="13289" y="22717"/>
                    <a:pt x="13227" y="22742"/>
                    <a:pt x="13189" y="22799"/>
                  </a:cubicBezTo>
                  <a:cubicBezTo>
                    <a:pt x="13082" y="22956"/>
                    <a:pt x="12998" y="23117"/>
                    <a:pt x="12866" y="23257"/>
                  </a:cubicBezTo>
                  <a:cubicBezTo>
                    <a:pt x="12809" y="23315"/>
                    <a:pt x="12750" y="23367"/>
                    <a:pt x="12687" y="23416"/>
                  </a:cubicBezTo>
                  <a:cubicBezTo>
                    <a:pt x="12333" y="23025"/>
                    <a:pt x="11982" y="22633"/>
                    <a:pt x="11628" y="22243"/>
                  </a:cubicBezTo>
                  <a:cubicBezTo>
                    <a:pt x="11797" y="22099"/>
                    <a:pt x="11955" y="21943"/>
                    <a:pt x="12099" y="21773"/>
                  </a:cubicBezTo>
                  <a:cubicBezTo>
                    <a:pt x="12209" y="21641"/>
                    <a:pt x="12097" y="21465"/>
                    <a:pt x="11966" y="21465"/>
                  </a:cubicBezTo>
                  <a:cubicBezTo>
                    <a:pt x="11926" y="21465"/>
                    <a:pt x="11884" y="21481"/>
                    <a:pt x="11846" y="21521"/>
                  </a:cubicBezTo>
                  <a:cubicBezTo>
                    <a:pt x="11696" y="21679"/>
                    <a:pt x="11550" y="21837"/>
                    <a:pt x="11400" y="21992"/>
                  </a:cubicBezTo>
                  <a:cubicBezTo>
                    <a:pt x="11031" y="21586"/>
                    <a:pt x="10664" y="21178"/>
                    <a:pt x="10294" y="20772"/>
                  </a:cubicBezTo>
                  <a:cubicBezTo>
                    <a:pt x="10320" y="20751"/>
                    <a:pt x="10350" y="20734"/>
                    <a:pt x="10374" y="20711"/>
                  </a:cubicBezTo>
                  <a:cubicBezTo>
                    <a:pt x="10541" y="20566"/>
                    <a:pt x="10732" y="20402"/>
                    <a:pt x="10844" y="20209"/>
                  </a:cubicBezTo>
                  <a:cubicBezTo>
                    <a:pt x="10926" y="20069"/>
                    <a:pt x="10810" y="19938"/>
                    <a:pt x="10681" y="19938"/>
                  </a:cubicBezTo>
                  <a:cubicBezTo>
                    <a:pt x="10638" y="19938"/>
                    <a:pt x="10594" y="19952"/>
                    <a:pt x="10555" y="19987"/>
                  </a:cubicBezTo>
                  <a:cubicBezTo>
                    <a:pt x="10405" y="20118"/>
                    <a:pt x="10285" y="20293"/>
                    <a:pt x="10141" y="20435"/>
                  </a:cubicBezTo>
                  <a:cubicBezTo>
                    <a:pt x="10115" y="20462"/>
                    <a:pt x="10083" y="20483"/>
                    <a:pt x="10055" y="20509"/>
                  </a:cubicBezTo>
                  <a:cubicBezTo>
                    <a:pt x="9971" y="20417"/>
                    <a:pt x="9887" y="20324"/>
                    <a:pt x="9803" y="20232"/>
                  </a:cubicBezTo>
                  <a:cubicBezTo>
                    <a:pt x="9518" y="19918"/>
                    <a:pt x="9233" y="19601"/>
                    <a:pt x="8948" y="19287"/>
                  </a:cubicBezTo>
                  <a:cubicBezTo>
                    <a:pt x="9242" y="19010"/>
                    <a:pt x="9541" y="18726"/>
                    <a:pt x="9771" y="18409"/>
                  </a:cubicBezTo>
                  <a:cubicBezTo>
                    <a:pt x="9875" y="18265"/>
                    <a:pt x="9737" y="18131"/>
                    <a:pt x="9596" y="18131"/>
                  </a:cubicBezTo>
                  <a:cubicBezTo>
                    <a:pt x="9551" y="18131"/>
                    <a:pt x="9505" y="18145"/>
                    <a:pt x="9467" y="18176"/>
                  </a:cubicBezTo>
                  <a:cubicBezTo>
                    <a:pt x="9251" y="18353"/>
                    <a:pt x="9075" y="18591"/>
                    <a:pt x="8890" y="18800"/>
                  </a:cubicBezTo>
                  <a:lnTo>
                    <a:pt x="8702" y="19013"/>
                  </a:lnTo>
                  <a:cubicBezTo>
                    <a:pt x="8354" y="18628"/>
                    <a:pt x="8008" y="18247"/>
                    <a:pt x="7660" y="17861"/>
                  </a:cubicBezTo>
                  <a:cubicBezTo>
                    <a:pt x="7852" y="17672"/>
                    <a:pt x="8041" y="17480"/>
                    <a:pt x="8205" y="17273"/>
                  </a:cubicBezTo>
                  <a:cubicBezTo>
                    <a:pt x="8319" y="17128"/>
                    <a:pt x="8208" y="16946"/>
                    <a:pt x="8068" y="16946"/>
                  </a:cubicBezTo>
                  <a:cubicBezTo>
                    <a:pt x="8025" y="16946"/>
                    <a:pt x="7980" y="16963"/>
                    <a:pt x="7937" y="17003"/>
                  </a:cubicBezTo>
                  <a:cubicBezTo>
                    <a:pt x="7749" y="17179"/>
                    <a:pt x="7576" y="17378"/>
                    <a:pt x="7407" y="17579"/>
                  </a:cubicBezTo>
                  <a:cubicBezTo>
                    <a:pt x="7107" y="17245"/>
                    <a:pt x="6805" y="16911"/>
                    <a:pt x="6504" y="16577"/>
                  </a:cubicBezTo>
                  <a:cubicBezTo>
                    <a:pt x="6706" y="16403"/>
                    <a:pt x="6911" y="16227"/>
                    <a:pt x="7081" y="16028"/>
                  </a:cubicBezTo>
                  <a:cubicBezTo>
                    <a:pt x="7209" y="15877"/>
                    <a:pt x="7090" y="15700"/>
                    <a:pt x="6938" y="15700"/>
                  </a:cubicBezTo>
                  <a:cubicBezTo>
                    <a:pt x="6894" y="15700"/>
                    <a:pt x="6847" y="15715"/>
                    <a:pt x="6802" y="15750"/>
                  </a:cubicBezTo>
                  <a:cubicBezTo>
                    <a:pt x="6603" y="15908"/>
                    <a:pt x="6424" y="16103"/>
                    <a:pt x="6248" y="16294"/>
                  </a:cubicBezTo>
                  <a:cubicBezTo>
                    <a:pt x="5980" y="15997"/>
                    <a:pt x="5713" y="15700"/>
                    <a:pt x="5445" y="15406"/>
                  </a:cubicBezTo>
                  <a:cubicBezTo>
                    <a:pt x="5594" y="15299"/>
                    <a:pt x="5735" y="15182"/>
                    <a:pt x="5870" y="15057"/>
                  </a:cubicBezTo>
                  <a:cubicBezTo>
                    <a:pt x="5981" y="14952"/>
                    <a:pt x="5880" y="14769"/>
                    <a:pt x="5752" y="14769"/>
                  </a:cubicBezTo>
                  <a:cubicBezTo>
                    <a:pt x="5725" y="14769"/>
                    <a:pt x="5697" y="14777"/>
                    <a:pt x="5669" y="14796"/>
                  </a:cubicBezTo>
                  <a:cubicBezTo>
                    <a:pt x="5511" y="14908"/>
                    <a:pt x="5361" y="15029"/>
                    <a:pt x="5217" y="15159"/>
                  </a:cubicBezTo>
                  <a:cubicBezTo>
                    <a:pt x="4897" y="14810"/>
                    <a:pt x="4575" y="14459"/>
                    <a:pt x="4251" y="14112"/>
                  </a:cubicBezTo>
                  <a:cubicBezTo>
                    <a:pt x="4445" y="13969"/>
                    <a:pt x="4651" y="13840"/>
                    <a:pt x="4866" y="13730"/>
                  </a:cubicBezTo>
                  <a:cubicBezTo>
                    <a:pt x="5009" y="13655"/>
                    <a:pt x="4936" y="13423"/>
                    <a:pt x="4794" y="13423"/>
                  </a:cubicBezTo>
                  <a:cubicBezTo>
                    <a:pt x="4777" y="13423"/>
                    <a:pt x="4759" y="13426"/>
                    <a:pt x="4741" y="13433"/>
                  </a:cubicBezTo>
                  <a:cubicBezTo>
                    <a:pt x="4482" y="13533"/>
                    <a:pt x="4246" y="13696"/>
                    <a:pt x="4042" y="13889"/>
                  </a:cubicBezTo>
                  <a:cubicBezTo>
                    <a:pt x="3736" y="13565"/>
                    <a:pt x="3431" y="13235"/>
                    <a:pt x="3122" y="12914"/>
                  </a:cubicBezTo>
                  <a:cubicBezTo>
                    <a:pt x="3304" y="12755"/>
                    <a:pt x="3471" y="12578"/>
                    <a:pt x="3620" y="12387"/>
                  </a:cubicBezTo>
                  <a:cubicBezTo>
                    <a:pt x="3708" y="12273"/>
                    <a:pt x="3583" y="12133"/>
                    <a:pt x="3462" y="12133"/>
                  </a:cubicBezTo>
                  <a:cubicBezTo>
                    <a:pt x="3423" y="12133"/>
                    <a:pt x="3384" y="12148"/>
                    <a:pt x="3353" y="12183"/>
                  </a:cubicBezTo>
                  <a:cubicBezTo>
                    <a:pt x="3203" y="12355"/>
                    <a:pt x="3047" y="12514"/>
                    <a:pt x="2886" y="12669"/>
                  </a:cubicBezTo>
                  <a:cubicBezTo>
                    <a:pt x="2551" y="12324"/>
                    <a:pt x="2212" y="11983"/>
                    <a:pt x="1872" y="11643"/>
                  </a:cubicBezTo>
                  <a:cubicBezTo>
                    <a:pt x="2149" y="11419"/>
                    <a:pt x="2457" y="11264"/>
                    <a:pt x="2800" y="11140"/>
                  </a:cubicBezTo>
                  <a:cubicBezTo>
                    <a:pt x="3005" y="11067"/>
                    <a:pt x="2948" y="10775"/>
                    <a:pt x="2756" y="10775"/>
                  </a:cubicBezTo>
                  <a:cubicBezTo>
                    <a:pt x="2739" y="10775"/>
                    <a:pt x="2721" y="10777"/>
                    <a:pt x="2702" y="10782"/>
                  </a:cubicBezTo>
                  <a:cubicBezTo>
                    <a:pt x="2300" y="10888"/>
                    <a:pt x="1937" y="11123"/>
                    <a:pt x="1636" y="11413"/>
                  </a:cubicBezTo>
                  <a:cubicBezTo>
                    <a:pt x="1345" y="11128"/>
                    <a:pt x="1056" y="10842"/>
                    <a:pt x="760" y="10563"/>
                  </a:cubicBezTo>
                  <a:cubicBezTo>
                    <a:pt x="3560" y="9148"/>
                    <a:pt x="6213" y="7391"/>
                    <a:pt x="8895" y="5772"/>
                  </a:cubicBezTo>
                  <a:cubicBezTo>
                    <a:pt x="11624" y="4124"/>
                    <a:pt x="14411" y="2543"/>
                    <a:pt x="17081" y="801"/>
                  </a:cubicBezTo>
                  <a:close/>
                  <a:moveTo>
                    <a:pt x="17348" y="1"/>
                  </a:moveTo>
                  <a:cubicBezTo>
                    <a:pt x="17283" y="1"/>
                    <a:pt x="17218" y="21"/>
                    <a:pt x="17168" y="61"/>
                  </a:cubicBezTo>
                  <a:cubicBezTo>
                    <a:pt x="17134" y="48"/>
                    <a:pt x="17096" y="41"/>
                    <a:pt x="17057" y="41"/>
                  </a:cubicBezTo>
                  <a:cubicBezTo>
                    <a:pt x="17001" y="41"/>
                    <a:pt x="16942" y="56"/>
                    <a:pt x="16880" y="90"/>
                  </a:cubicBezTo>
                  <a:cubicBezTo>
                    <a:pt x="14039" y="1664"/>
                    <a:pt x="11290" y="3433"/>
                    <a:pt x="8510" y="5113"/>
                  </a:cubicBezTo>
                  <a:cubicBezTo>
                    <a:pt x="5733" y="6787"/>
                    <a:pt x="2843" y="8367"/>
                    <a:pt x="215" y="10267"/>
                  </a:cubicBezTo>
                  <a:cubicBezTo>
                    <a:pt x="1" y="10423"/>
                    <a:pt x="109" y="10710"/>
                    <a:pt x="318" y="10734"/>
                  </a:cubicBezTo>
                  <a:cubicBezTo>
                    <a:pt x="995" y="11571"/>
                    <a:pt x="1693" y="12392"/>
                    <a:pt x="2404" y="13202"/>
                  </a:cubicBezTo>
                  <a:cubicBezTo>
                    <a:pt x="2416" y="13237"/>
                    <a:pt x="2442" y="13266"/>
                    <a:pt x="2474" y="13284"/>
                  </a:cubicBezTo>
                  <a:cubicBezTo>
                    <a:pt x="3208" y="14119"/>
                    <a:pt x="3957" y="14940"/>
                    <a:pt x="4709" y="15760"/>
                  </a:cubicBezTo>
                  <a:cubicBezTo>
                    <a:pt x="4721" y="15783"/>
                    <a:pt x="4739" y="15802"/>
                    <a:pt x="4761" y="15816"/>
                  </a:cubicBezTo>
                  <a:cubicBezTo>
                    <a:pt x="6274" y="17460"/>
                    <a:pt x="7807" y="19086"/>
                    <a:pt x="9297" y="20739"/>
                  </a:cubicBezTo>
                  <a:cubicBezTo>
                    <a:pt x="9824" y="21322"/>
                    <a:pt x="10346" y="21910"/>
                    <a:pt x="10870" y="22495"/>
                  </a:cubicBezTo>
                  <a:cubicBezTo>
                    <a:pt x="10791" y="22581"/>
                    <a:pt x="10878" y="22726"/>
                    <a:pt x="10980" y="22726"/>
                  </a:cubicBezTo>
                  <a:cubicBezTo>
                    <a:pt x="11002" y="22726"/>
                    <a:pt x="11026" y="22719"/>
                    <a:pt x="11048" y="22702"/>
                  </a:cubicBezTo>
                  <a:lnTo>
                    <a:pt x="11053" y="22699"/>
                  </a:lnTo>
                  <a:cubicBezTo>
                    <a:pt x="13466" y="25395"/>
                    <a:pt x="15868" y="28101"/>
                    <a:pt x="18292" y="30786"/>
                  </a:cubicBezTo>
                  <a:cubicBezTo>
                    <a:pt x="18365" y="30866"/>
                    <a:pt x="18447" y="30900"/>
                    <a:pt x="18527" y="30900"/>
                  </a:cubicBezTo>
                  <a:cubicBezTo>
                    <a:pt x="18708" y="30900"/>
                    <a:pt x="18875" y="30727"/>
                    <a:pt x="18882" y="30533"/>
                  </a:cubicBezTo>
                  <a:cubicBezTo>
                    <a:pt x="18916" y="30542"/>
                    <a:pt x="18950" y="30547"/>
                    <a:pt x="18984" y="30547"/>
                  </a:cubicBezTo>
                  <a:cubicBezTo>
                    <a:pt x="19151" y="30547"/>
                    <a:pt x="19308" y="30440"/>
                    <a:pt x="19303" y="30215"/>
                  </a:cubicBezTo>
                  <a:cubicBezTo>
                    <a:pt x="19216" y="25229"/>
                    <a:pt x="18764" y="20230"/>
                    <a:pt x="18498" y="15250"/>
                  </a:cubicBezTo>
                  <a:cubicBezTo>
                    <a:pt x="18231" y="10261"/>
                    <a:pt x="18060" y="5260"/>
                    <a:pt x="17655" y="281"/>
                  </a:cubicBezTo>
                  <a:cubicBezTo>
                    <a:pt x="17639" y="95"/>
                    <a:pt x="17491" y="1"/>
                    <a:pt x="173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3"/>
            <p:cNvSpPr/>
            <p:nvPr/>
          </p:nvSpPr>
          <p:spPr>
            <a:xfrm>
              <a:off x="535602" y="3355431"/>
              <a:ext cx="302896" cy="469417"/>
            </a:xfrm>
            <a:custGeom>
              <a:avLst/>
              <a:gdLst/>
              <a:ahLst/>
              <a:cxnLst/>
              <a:rect l="l" t="t" r="r" b="b"/>
              <a:pathLst>
                <a:path w="9153" h="14185" extrusionOk="0">
                  <a:moveTo>
                    <a:pt x="6932" y="757"/>
                  </a:moveTo>
                  <a:lnTo>
                    <a:pt x="6932" y="757"/>
                  </a:lnTo>
                  <a:cubicBezTo>
                    <a:pt x="6641" y="4880"/>
                    <a:pt x="8094" y="8903"/>
                    <a:pt x="7884" y="13043"/>
                  </a:cubicBezTo>
                  <a:cubicBezTo>
                    <a:pt x="6011" y="9893"/>
                    <a:pt x="3473" y="6776"/>
                    <a:pt x="588" y="4547"/>
                  </a:cubicBezTo>
                  <a:lnTo>
                    <a:pt x="588" y="4547"/>
                  </a:lnTo>
                  <a:cubicBezTo>
                    <a:pt x="607" y="4555"/>
                    <a:pt x="626" y="4559"/>
                    <a:pt x="646" y="4559"/>
                  </a:cubicBezTo>
                  <a:cubicBezTo>
                    <a:pt x="661" y="4559"/>
                    <a:pt x="675" y="4557"/>
                    <a:pt x="689" y="4553"/>
                  </a:cubicBezTo>
                  <a:cubicBezTo>
                    <a:pt x="1815" y="4273"/>
                    <a:pt x="2819" y="3409"/>
                    <a:pt x="3790" y="2788"/>
                  </a:cubicBezTo>
                  <a:cubicBezTo>
                    <a:pt x="4839" y="2114"/>
                    <a:pt x="5901" y="1457"/>
                    <a:pt x="6932" y="757"/>
                  </a:cubicBezTo>
                  <a:close/>
                  <a:moveTo>
                    <a:pt x="7016" y="1"/>
                  </a:moveTo>
                  <a:cubicBezTo>
                    <a:pt x="6967" y="1"/>
                    <a:pt x="6914" y="15"/>
                    <a:pt x="6860" y="48"/>
                  </a:cubicBezTo>
                  <a:cubicBezTo>
                    <a:pt x="5705" y="737"/>
                    <a:pt x="4585" y="1486"/>
                    <a:pt x="3453" y="2213"/>
                  </a:cubicBezTo>
                  <a:cubicBezTo>
                    <a:pt x="2481" y="2838"/>
                    <a:pt x="1269" y="3394"/>
                    <a:pt x="542" y="4302"/>
                  </a:cubicBezTo>
                  <a:cubicBezTo>
                    <a:pt x="488" y="4370"/>
                    <a:pt x="497" y="4461"/>
                    <a:pt x="546" y="4514"/>
                  </a:cubicBezTo>
                  <a:lnTo>
                    <a:pt x="546" y="4514"/>
                  </a:lnTo>
                  <a:cubicBezTo>
                    <a:pt x="482" y="4465"/>
                    <a:pt x="418" y="4414"/>
                    <a:pt x="353" y="4365"/>
                  </a:cubicBezTo>
                  <a:cubicBezTo>
                    <a:pt x="319" y="4339"/>
                    <a:pt x="284" y="4328"/>
                    <a:pt x="251" y="4328"/>
                  </a:cubicBezTo>
                  <a:cubicBezTo>
                    <a:pt x="107" y="4328"/>
                    <a:pt x="1" y="4544"/>
                    <a:pt x="115" y="4673"/>
                  </a:cubicBezTo>
                  <a:cubicBezTo>
                    <a:pt x="2838" y="7712"/>
                    <a:pt x="5399" y="10637"/>
                    <a:pt x="7687" y="14031"/>
                  </a:cubicBezTo>
                  <a:cubicBezTo>
                    <a:pt x="7759" y="14139"/>
                    <a:pt x="7861" y="14184"/>
                    <a:pt x="7960" y="14184"/>
                  </a:cubicBezTo>
                  <a:cubicBezTo>
                    <a:pt x="8076" y="14184"/>
                    <a:pt x="8190" y="14123"/>
                    <a:pt x="8253" y="14028"/>
                  </a:cubicBezTo>
                  <a:cubicBezTo>
                    <a:pt x="8362" y="14006"/>
                    <a:pt x="8456" y="13936"/>
                    <a:pt x="8475" y="13806"/>
                  </a:cubicBezTo>
                  <a:cubicBezTo>
                    <a:pt x="9152" y="9289"/>
                    <a:pt x="7515" y="4753"/>
                    <a:pt x="7397" y="239"/>
                  </a:cubicBezTo>
                  <a:cubicBezTo>
                    <a:pt x="7395" y="100"/>
                    <a:pt x="7298" y="36"/>
                    <a:pt x="7197" y="36"/>
                  </a:cubicBezTo>
                  <a:cubicBezTo>
                    <a:pt x="7183" y="36"/>
                    <a:pt x="7169" y="37"/>
                    <a:pt x="7155" y="40"/>
                  </a:cubicBezTo>
                  <a:cubicBezTo>
                    <a:pt x="7114" y="16"/>
                    <a:pt x="7067" y="1"/>
                    <a:pt x="70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3"/>
            <p:cNvSpPr/>
            <p:nvPr/>
          </p:nvSpPr>
          <p:spPr>
            <a:xfrm>
              <a:off x="692262" y="4059275"/>
              <a:ext cx="96332" cy="96630"/>
            </a:xfrm>
            <a:custGeom>
              <a:avLst/>
              <a:gdLst/>
              <a:ahLst/>
              <a:cxnLst/>
              <a:rect l="l" t="t" r="r" b="b"/>
              <a:pathLst>
                <a:path w="2911" h="2920" extrusionOk="0">
                  <a:moveTo>
                    <a:pt x="96" y="1"/>
                  </a:moveTo>
                  <a:cubicBezTo>
                    <a:pt x="44" y="1"/>
                    <a:pt x="0" y="67"/>
                    <a:pt x="44" y="115"/>
                  </a:cubicBezTo>
                  <a:cubicBezTo>
                    <a:pt x="884" y="1037"/>
                    <a:pt x="1714" y="1973"/>
                    <a:pt x="2576" y="2872"/>
                  </a:cubicBezTo>
                  <a:cubicBezTo>
                    <a:pt x="2609" y="2906"/>
                    <a:pt x="2646" y="2920"/>
                    <a:pt x="2682" y="2920"/>
                  </a:cubicBezTo>
                  <a:cubicBezTo>
                    <a:pt x="2803" y="2920"/>
                    <a:pt x="2911" y="2760"/>
                    <a:pt x="2801" y="2648"/>
                  </a:cubicBezTo>
                  <a:cubicBezTo>
                    <a:pt x="1934" y="1754"/>
                    <a:pt x="1031" y="892"/>
                    <a:pt x="141" y="20"/>
                  </a:cubicBezTo>
                  <a:cubicBezTo>
                    <a:pt x="126" y="7"/>
                    <a:pt x="111" y="1"/>
                    <a:pt x="9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3"/>
            <p:cNvSpPr/>
            <p:nvPr/>
          </p:nvSpPr>
          <p:spPr>
            <a:xfrm>
              <a:off x="692560" y="4142106"/>
              <a:ext cx="89482" cy="56092"/>
            </a:xfrm>
            <a:custGeom>
              <a:avLst/>
              <a:gdLst/>
              <a:ahLst/>
              <a:cxnLst/>
              <a:rect l="l" t="t" r="r" b="b"/>
              <a:pathLst>
                <a:path w="2704" h="1695" extrusionOk="0">
                  <a:moveTo>
                    <a:pt x="152" y="0"/>
                  </a:moveTo>
                  <a:cubicBezTo>
                    <a:pt x="57" y="0"/>
                    <a:pt x="1" y="136"/>
                    <a:pt x="98" y="205"/>
                  </a:cubicBezTo>
                  <a:cubicBezTo>
                    <a:pt x="827" y="715"/>
                    <a:pt x="1591" y="1191"/>
                    <a:pt x="2346" y="1666"/>
                  </a:cubicBezTo>
                  <a:cubicBezTo>
                    <a:pt x="2378" y="1686"/>
                    <a:pt x="2409" y="1695"/>
                    <a:pt x="2439" y="1695"/>
                  </a:cubicBezTo>
                  <a:cubicBezTo>
                    <a:pt x="2597" y="1695"/>
                    <a:pt x="2703" y="1449"/>
                    <a:pt x="2532" y="1348"/>
                  </a:cubicBezTo>
                  <a:cubicBezTo>
                    <a:pt x="1767" y="894"/>
                    <a:pt x="994" y="432"/>
                    <a:pt x="208" y="15"/>
                  </a:cubicBezTo>
                  <a:cubicBezTo>
                    <a:pt x="189" y="5"/>
                    <a:pt x="170" y="0"/>
                    <a:pt x="15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4" name="Google Shape;444;p23"/>
          <p:cNvGrpSpPr/>
          <p:nvPr/>
        </p:nvGrpSpPr>
        <p:grpSpPr>
          <a:xfrm>
            <a:off x="1344284" y="3702273"/>
            <a:ext cx="388340" cy="497513"/>
            <a:chOff x="1344284" y="3702273"/>
            <a:chExt cx="388340" cy="497513"/>
          </a:xfrm>
        </p:grpSpPr>
        <p:sp>
          <p:nvSpPr>
            <p:cNvPr id="445" name="Google Shape;445;p23"/>
            <p:cNvSpPr/>
            <p:nvPr/>
          </p:nvSpPr>
          <p:spPr>
            <a:xfrm>
              <a:off x="1344284" y="3702273"/>
              <a:ext cx="388340" cy="424411"/>
            </a:xfrm>
            <a:custGeom>
              <a:avLst/>
              <a:gdLst/>
              <a:ahLst/>
              <a:cxnLst/>
              <a:rect l="l" t="t" r="r" b="b"/>
              <a:pathLst>
                <a:path w="11735" h="12825" extrusionOk="0">
                  <a:moveTo>
                    <a:pt x="6265" y="646"/>
                  </a:moveTo>
                  <a:lnTo>
                    <a:pt x="6265" y="646"/>
                  </a:lnTo>
                  <a:cubicBezTo>
                    <a:pt x="6997" y="1145"/>
                    <a:pt x="8079" y="1255"/>
                    <a:pt x="8938" y="1255"/>
                  </a:cubicBezTo>
                  <a:cubicBezTo>
                    <a:pt x="8987" y="1255"/>
                    <a:pt x="9034" y="1255"/>
                    <a:pt x="9081" y="1254"/>
                  </a:cubicBezTo>
                  <a:cubicBezTo>
                    <a:pt x="9625" y="1245"/>
                    <a:pt x="10362" y="1245"/>
                    <a:pt x="10834" y="928"/>
                  </a:cubicBezTo>
                  <a:lnTo>
                    <a:pt x="10834" y="928"/>
                  </a:lnTo>
                  <a:cubicBezTo>
                    <a:pt x="10726" y="1991"/>
                    <a:pt x="10794" y="3126"/>
                    <a:pt x="10987" y="4158"/>
                  </a:cubicBezTo>
                  <a:cubicBezTo>
                    <a:pt x="10075" y="4333"/>
                    <a:pt x="9240" y="4434"/>
                    <a:pt x="8391" y="4434"/>
                  </a:cubicBezTo>
                  <a:cubicBezTo>
                    <a:pt x="7802" y="4434"/>
                    <a:pt x="7207" y="4385"/>
                    <a:pt x="6574" y="4279"/>
                  </a:cubicBezTo>
                  <a:cubicBezTo>
                    <a:pt x="6570" y="3032"/>
                    <a:pt x="6478" y="1805"/>
                    <a:pt x="6265" y="646"/>
                  </a:cubicBezTo>
                  <a:close/>
                  <a:moveTo>
                    <a:pt x="3259" y="8331"/>
                  </a:moveTo>
                  <a:cubicBezTo>
                    <a:pt x="3552" y="8331"/>
                    <a:pt x="3834" y="8376"/>
                    <a:pt x="4078" y="8471"/>
                  </a:cubicBezTo>
                  <a:cubicBezTo>
                    <a:pt x="4791" y="8748"/>
                    <a:pt x="4891" y="9519"/>
                    <a:pt x="5279" y="10096"/>
                  </a:cubicBezTo>
                  <a:cubicBezTo>
                    <a:pt x="5228" y="10531"/>
                    <a:pt x="5179" y="10966"/>
                    <a:pt x="5130" y="11402"/>
                  </a:cubicBezTo>
                  <a:cubicBezTo>
                    <a:pt x="5130" y="11404"/>
                    <a:pt x="5128" y="11405"/>
                    <a:pt x="5127" y="11407"/>
                  </a:cubicBezTo>
                  <a:cubicBezTo>
                    <a:pt x="4771" y="11966"/>
                    <a:pt x="4202" y="12197"/>
                    <a:pt x="3596" y="12197"/>
                  </a:cubicBezTo>
                  <a:cubicBezTo>
                    <a:pt x="1936" y="12197"/>
                    <a:pt x="1" y="10465"/>
                    <a:pt x="1407" y="9016"/>
                  </a:cubicBezTo>
                  <a:cubicBezTo>
                    <a:pt x="1831" y="8579"/>
                    <a:pt x="2573" y="8331"/>
                    <a:pt x="3259" y="8331"/>
                  </a:cubicBezTo>
                  <a:close/>
                  <a:moveTo>
                    <a:pt x="10884" y="0"/>
                  </a:moveTo>
                  <a:cubicBezTo>
                    <a:pt x="10805" y="0"/>
                    <a:pt x="10728" y="30"/>
                    <a:pt x="10668" y="99"/>
                  </a:cubicBezTo>
                  <a:cubicBezTo>
                    <a:pt x="10329" y="494"/>
                    <a:pt x="9664" y="581"/>
                    <a:pt x="9050" y="581"/>
                  </a:cubicBezTo>
                  <a:cubicBezTo>
                    <a:pt x="8765" y="581"/>
                    <a:pt x="8491" y="562"/>
                    <a:pt x="8265" y="546"/>
                  </a:cubicBezTo>
                  <a:cubicBezTo>
                    <a:pt x="7524" y="496"/>
                    <a:pt x="6808" y="205"/>
                    <a:pt x="6075" y="205"/>
                  </a:cubicBezTo>
                  <a:cubicBezTo>
                    <a:pt x="6067" y="205"/>
                    <a:pt x="6060" y="205"/>
                    <a:pt x="6052" y="205"/>
                  </a:cubicBezTo>
                  <a:cubicBezTo>
                    <a:pt x="5960" y="205"/>
                    <a:pt x="5913" y="308"/>
                    <a:pt x="5955" y="381"/>
                  </a:cubicBezTo>
                  <a:cubicBezTo>
                    <a:pt x="5885" y="415"/>
                    <a:pt x="5838" y="484"/>
                    <a:pt x="5828" y="560"/>
                  </a:cubicBezTo>
                  <a:cubicBezTo>
                    <a:pt x="5638" y="2415"/>
                    <a:pt x="5763" y="4302"/>
                    <a:pt x="5658" y="6164"/>
                  </a:cubicBezTo>
                  <a:cubicBezTo>
                    <a:pt x="5606" y="7083"/>
                    <a:pt x="5516" y="7996"/>
                    <a:pt x="5415" y="8909"/>
                  </a:cubicBezTo>
                  <a:cubicBezTo>
                    <a:pt x="5294" y="8623"/>
                    <a:pt x="5147" y="8353"/>
                    <a:pt x="4905" y="8145"/>
                  </a:cubicBezTo>
                  <a:cubicBezTo>
                    <a:pt x="4469" y="7769"/>
                    <a:pt x="3857" y="7654"/>
                    <a:pt x="3293" y="7654"/>
                  </a:cubicBezTo>
                  <a:cubicBezTo>
                    <a:pt x="3253" y="7654"/>
                    <a:pt x="3213" y="7655"/>
                    <a:pt x="3173" y="7656"/>
                  </a:cubicBezTo>
                  <a:cubicBezTo>
                    <a:pt x="1886" y="7693"/>
                    <a:pt x="475" y="8316"/>
                    <a:pt x="276" y="9724"/>
                  </a:cubicBezTo>
                  <a:cubicBezTo>
                    <a:pt x="77" y="11122"/>
                    <a:pt x="1111" y="12298"/>
                    <a:pt x="2395" y="12677"/>
                  </a:cubicBezTo>
                  <a:cubicBezTo>
                    <a:pt x="2711" y="12769"/>
                    <a:pt x="3072" y="12824"/>
                    <a:pt x="3435" y="12824"/>
                  </a:cubicBezTo>
                  <a:cubicBezTo>
                    <a:pt x="4162" y="12824"/>
                    <a:pt x="4896" y="12605"/>
                    <a:pt x="5294" y="12035"/>
                  </a:cubicBezTo>
                  <a:cubicBezTo>
                    <a:pt x="5340" y="12052"/>
                    <a:pt x="5389" y="12061"/>
                    <a:pt x="5438" y="12061"/>
                  </a:cubicBezTo>
                  <a:cubicBezTo>
                    <a:pt x="5580" y="12061"/>
                    <a:pt x="5717" y="11988"/>
                    <a:pt x="5750" y="11825"/>
                  </a:cubicBezTo>
                  <a:cubicBezTo>
                    <a:pt x="6193" y="9633"/>
                    <a:pt x="6539" y="7180"/>
                    <a:pt x="6574" y="4783"/>
                  </a:cubicBezTo>
                  <a:cubicBezTo>
                    <a:pt x="7334" y="5024"/>
                    <a:pt x="8165" y="5154"/>
                    <a:pt x="8990" y="5154"/>
                  </a:cubicBezTo>
                  <a:cubicBezTo>
                    <a:pt x="9861" y="5154"/>
                    <a:pt x="10725" y="5009"/>
                    <a:pt x="11492" y="4694"/>
                  </a:cubicBezTo>
                  <a:cubicBezTo>
                    <a:pt x="11678" y="4617"/>
                    <a:pt x="11734" y="4443"/>
                    <a:pt x="11694" y="4300"/>
                  </a:cubicBezTo>
                  <a:cubicBezTo>
                    <a:pt x="11694" y="4297"/>
                    <a:pt x="11696" y="4296"/>
                    <a:pt x="11696" y="4293"/>
                  </a:cubicBezTo>
                  <a:cubicBezTo>
                    <a:pt x="11639" y="2969"/>
                    <a:pt x="11544" y="1574"/>
                    <a:pt x="11342" y="265"/>
                  </a:cubicBezTo>
                  <a:cubicBezTo>
                    <a:pt x="11327" y="165"/>
                    <a:pt x="11238" y="115"/>
                    <a:pt x="11146" y="112"/>
                  </a:cubicBezTo>
                  <a:cubicBezTo>
                    <a:pt x="11076" y="44"/>
                    <a:pt x="10979" y="0"/>
                    <a:pt x="1088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3"/>
            <p:cNvSpPr/>
            <p:nvPr/>
          </p:nvSpPr>
          <p:spPr>
            <a:xfrm>
              <a:off x="1494921" y="4110304"/>
              <a:ext cx="98450" cy="66549"/>
            </a:xfrm>
            <a:custGeom>
              <a:avLst/>
              <a:gdLst/>
              <a:ahLst/>
              <a:cxnLst/>
              <a:rect l="l" t="t" r="r" b="b"/>
              <a:pathLst>
                <a:path w="2975" h="2011" extrusionOk="0">
                  <a:moveTo>
                    <a:pt x="2740" y="1"/>
                  </a:moveTo>
                  <a:cubicBezTo>
                    <a:pt x="2683" y="1"/>
                    <a:pt x="2629" y="27"/>
                    <a:pt x="2601" y="91"/>
                  </a:cubicBezTo>
                  <a:cubicBezTo>
                    <a:pt x="2171" y="1101"/>
                    <a:pt x="1336" y="1789"/>
                    <a:pt x="213" y="1789"/>
                  </a:cubicBezTo>
                  <a:cubicBezTo>
                    <a:pt x="189" y="1789"/>
                    <a:pt x="165" y="1789"/>
                    <a:pt x="140" y="1788"/>
                  </a:cubicBezTo>
                  <a:cubicBezTo>
                    <a:pt x="138" y="1788"/>
                    <a:pt x="137" y="1788"/>
                    <a:pt x="135" y="1788"/>
                  </a:cubicBezTo>
                  <a:cubicBezTo>
                    <a:pt x="1" y="1788"/>
                    <a:pt x="4" y="1993"/>
                    <a:pt x="140" y="2004"/>
                  </a:cubicBezTo>
                  <a:cubicBezTo>
                    <a:pt x="201" y="2008"/>
                    <a:pt x="262" y="2010"/>
                    <a:pt x="323" y="2010"/>
                  </a:cubicBezTo>
                  <a:cubicBezTo>
                    <a:pt x="1440" y="2010"/>
                    <a:pt x="2568" y="1315"/>
                    <a:pt x="2932" y="230"/>
                  </a:cubicBezTo>
                  <a:cubicBezTo>
                    <a:pt x="2975" y="103"/>
                    <a:pt x="2852" y="1"/>
                    <a:pt x="27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3"/>
            <p:cNvSpPr/>
            <p:nvPr/>
          </p:nvSpPr>
          <p:spPr>
            <a:xfrm>
              <a:off x="1556539" y="4135587"/>
              <a:ext cx="72936" cy="64199"/>
            </a:xfrm>
            <a:custGeom>
              <a:avLst/>
              <a:gdLst/>
              <a:ahLst/>
              <a:cxnLst/>
              <a:rect l="l" t="t" r="r" b="b"/>
              <a:pathLst>
                <a:path w="2204" h="1940" extrusionOk="0">
                  <a:moveTo>
                    <a:pt x="1968" y="0"/>
                  </a:moveTo>
                  <a:cubicBezTo>
                    <a:pt x="1911" y="0"/>
                    <a:pt x="1856" y="28"/>
                    <a:pt x="1827" y="93"/>
                  </a:cubicBezTo>
                  <a:cubicBezTo>
                    <a:pt x="1477" y="854"/>
                    <a:pt x="992" y="1425"/>
                    <a:pt x="159" y="1667"/>
                  </a:cubicBezTo>
                  <a:cubicBezTo>
                    <a:pt x="0" y="1714"/>
                    <a:pt x="50" y="1940"/>
                    <a:pt x="195" y="1940"/>
                  </a:cubicBezTo>
                  <a:cubicBezTo>
                    <a:pt x="207" y="1940"/>
                    <a:pt x="219" y="1938"/>
                    <a:pt x="232" y="1935"/>
                  </a:cubicBezTo>
                  <a:cubicBezTo>
                    <a:pt x="1073" y="1725"/>
                    <a:pt x="1899" y="1085"/>
                    <a:pt x="2164" y="235"/>
                  </a:cubicBezTo>
                  <a:cubicBezTo>
                    <a:pt x="2203" y="105"/>
                    <a:pt x="2081" y="0"/>
                    <a:pt x="196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 name="Google Shape;448;p23"/>
          <p:cNvGrpSpPr/>
          <p:nvPr/>
        </p:nvGrpSpPr>
        <p:grpSpPr>
          <a:xfrm>
            <a:off x="4368" y="4500332"/>
            <a:ext cx="1550979" cy="1347924"/>
            <a:chOff x="4368" y="4500332"/>
            <a:chExt cx="1550979" cy="1347924"/>
          </a:xfrm>
        </p:grpSpPr>
        <p:grpSp>
          <p:nvGrpSpPr>
            <p:cNvPr id="449" name="Google Shape;449;p23"/>
            <p:cNvGrpSpPr/>
            <p:nvPr/>
          </p:nvGrpSpPr>
          <p:grpSpPr>
            <a:xfrm>
              <a:off x="4368" y="4500332"/>
              <a:ext cx="1507264" cy="1347924"/>
              <a:chOff x="4368" y="4500332"/>
              <a:chExt cx="1507264" cy="1347924"/>
            </a:xfrm>
          </p:grpSpPr>
          <p:sp>
            <p:nvSpPr>
              <p:cNvPr id="450" name="Google Shape;450;p23"/>
              <p:cNvSpPr/>
              <p:nvPr/>
            </p:nvSpPr>
            <p:spPr>
              <a:xfrm>
                <a:off x="4368" y="4500332"/>
                <a:ext cx="1507264" cy="1347924"/>
              </a:xfrm>
              <a:custGeom>
                <a:avLst/>
                <a:gdLst/>
                <a:ahLst/>
                <a:cxnLst/>
                <a:rect l="l" t="t" r="r" b="b"/>
                <a:pathLst>
                  <a:path w="45547" h="40732" extrusionOk="0">
                    <a:moveTo>
                      <a:pt x="31515" y="965"/>
                    </a:moveTo>
                    <a:cubicBezTo>
                      <a:pt x="31734" y="965"/>
                      <a:pt x="31957" y="998"/>
                      <a:pt x="32179" y="1063"/>
                    </a:cubicBezTo>
                    <a:cubicBezTo>
                      <a:pt x="32185" y="1107"/>
                      <a:pt x="32199" y="1152"/>
                      <a:pt x="32222" y="1192"/>
                    </a:cubicBezTo>
                    <a:cubicBezTo>
                      <a:pt x="35043" y="6335"/>
                      <a:pt x="37777" y="12031"/>
                      <a:pt x="41673" y="16480"/>
                    </a:cubicBezTo>
                    <a:cubicBezTo>
                      <a:pt x="38633" y="16685"/>
                      <a:pt x="35775" y="17685"/>
                      <a:pt x="33101" y="19137"/>
                    </a:cubicBezTo>
                    <a:cubicBezTo>
                      <a:pt x="31463" y="20027"/>
                      <a:pt x="29739" y="21023"/>
                      <a:pt x="28469" y="22406"/>
                    </a:cubicBezTo>
                    <a:cubicBezTo>
                      <a:pt x="30868" y="18808"/>
                      <a:pt x="34672" y="16687"/>
                      <a:pt x="39172" y="16342"/>
                    </a:cubicBezTo>
                    <a:cubicBezTo>
                      <a:pt x="39379" y="16325"/>
                      <a:pt x="39474" y="16141"/>
                      <a:pt x="39465" y="15962"/>
                    </a:cubicBezTo>
                    <a:cubicBezTo>
                      <a:pt x="39593" y="15840"/>
                      <a:pt x="39639" y="15610"/>
                      <a:pt x="39466" y="15457"/>
                    </a:cubicBezTo>
                    <a:cubicBezTo>
                      <a:pt x="35193" y="11657"/>
                      <a:pt x="33190" y="6237"/>
                      <a:pt x="30001" y="1622"/>
                    </a:cubicBezTo>
                    <a:cubicBezTo>
                      <a:pt x="30419" y="1181"/>
                      <a:pt x="30954" y="965"/>
                      <a:pt x="31515" y="965"/>
                    </a:cubicBezTo>
                    <a:close/>
                    <a:moveTo>
                      <a:pt x="28349" y="776"/>
                    </a:moveTo>
                    <a:cubicBezTo>
                      <a:pt x="28391" y="776"/>
                      <a:pt x="28433" y="776"/>
                      <a:pt x="28475" y="777"/>
                    </a:cubicBezTo>
                    <a:cubicBezTo>
                      <a:pt x="28489" y="821"/>
                      <a:pt x="28512" y="864"/>
                      <a:pt x="28541" y="902"/>
                    </a:cubicBezTo>
                    <a:cubicBezTo>
                      <a:pt x="32183" y="5619"/>
                      <a:pt x="34167" y="11629"/>
                      <a:pt x="38705" y="15633"/>
                    </a:cubicBezTo>
                    <a:cubicBezTo>
                      <a:pt x="33572" y="15768"/>
                      <a:pt x="28659" y="19324"/>
                      <a:pt x="26820" y="24089"/>
                    </a:cubicBezTo>
                    <a:cubicBezTo>
                      <a:pt x="23394" y="19191"/>
                      <a:pt x="19424" y="14552"/>
                      <a:pt x="15282" y="10249"/>
                    </a:cubicBezTo>
                    <a:cubicBezTo>
                      <a:pt x="16468" y="7534"/>
                      <a:pt x="17857" y="5070"/>
                      <a:pt x="20323" y="3298"/>
                    </a:cubicBezTo>
                    <a:cubicBezTo>
                      <a:pt x="22678" y="1605"/>
                      <a:pt x="25466" y="776"/>
                      <a:pt x="28349" y="776"/>
                    </a:cubicBezTo>
                    <a:close/>
                    <a:moveTo>
                      <a:pt x="12428" y="10408"/>
                    </a:moveTo>
                    <a:cubicBezTo>
                      <a:pt x="13219" y="10408"/>
                      <a:pt x="14002" y="10521"/>
                      <a:pt x="14754" y="10784"/>
                    </a:cubicBezTo>
                    <a:cubicBezTo>
                      <a:pt x="14765" y="10789"/>
                      <a:pt x="14775" y="10786"/>
                      <a:pt x="14788" y="10789"/>
                    </a:cubicBezTo>
                    <a:cubicBezTo>
                      <a:pt x="18852" y="15242"/>
                      <a:pt x="22638" y="19857"/>
                      <a:pt x="26406" y="24562"/>
                    </a:cubicBezTo>
                    <a:cubicBezTo>
                      <a:pt x="26343" y="24576"/>
                      <a:pt x="26282" y="24591"/>
                      <a:pt x="26219" y="24605"/>
                    </a:cubicBezTo>
                    <a:cubicBezTo>
                      <a:pt x="26184" y="24591"/>
                      <a:pt x="26145" y="24583"/>
                      <a:pt x="26103" y="24583"/>
                    </a:cubicBezTo>
                    <a:cubicBezTo>
                      <a:pt x="26050" y="24583"/>
                      <a:pt x="25994" y="24596"/>
                      <a:pt x="25934" y="24625"/>
                    </a:cubicBezTo>
                    <a:cubicBezTo>
                      <a:pt x="25869" y="24657"/>
                      <a:pt x="25803" y="24694"/>
                      <a:pt x="25737" y="24728"/>
                    </a:cubicBezTo>
                    <a:cubicBezTo>
                      <a:pt x="21350" y="25876"/>
                      <a:pt x="16177" y="28748"/>
                      <a:pt x="13976" y="32748"/>
                    </a:cubicBezTo>
                    <a:cubicBezTo>
                      <a:pt x="10130" y="27440"/>
                      <a:pt x="5574" y="22481"/>
                      <a:pt x="1244" y="17563"/>
                    </a:cubicBezTo>
                    <a:cubicBezTo>
                      <a:pt x="2343" y="14904"/>
                      <a:pt x="4198" y="13049"/>
                      <a:pt x="6828" y="11850"/>
                    </a:cubicBezTo>
                    <a:cubicBezTo>
                      <a:pt x="8529" y="11074"/>
                      <a:pt x="10503" y="10408"/>
                      <a:pt x="12428" y="10408"/>
                    </a:cubicBezTo>
                    <a:close/>
                    <a:moveTo>
                      <a:pt x="2611" y="20372"/>
                    </a:moveTo>
                    <a:cubicBezTo>
                      <a:pt x="6212" y="24677"/>
                      <a:pt x="9755" y="29093"/>
                      <a:pt x="13588" y="33164"/>
                    </a:cubicBezTo>
                    <a:cubicBezTo>
                      <a:pt x="13652" y="33232"/>
                      <a:pt x="13727" y="33260"/>
                      <a:pt x="13798" y="33260"/>
                    </a:cubicBezTo>
                    <a:cubicBezTo>
                      <a:pt x="13866" y="33260"/>
                      <a:pt x="13931" y="33234"/>
                      <a:pt x="13982" y="33191"/>
                    </a:cubicBezTo>
                    <a:cubicBezTo>
                      <a:pt x="14017" y="33209"/>
                      <a:pt x="14054" y="33219"/>
                      <a:pt x="14091" y="33219"/>
                    </a:cubicBezTo>
                    <a:cubicBezTo>
                      <a:pt x="14135" y="33219"/>
                      <a:pt x="14178" y="33205"/>
                      <a:pt x="14213" y="33173"/>
                    </a:cubicBezTo>
                    <a:cubicBezTo>
                      <a:pt x="15982" y="31588"/>
                      <a:pt x="17411" y="29805"/>
                      <a:pt x="19405" y="28454"/>
                    </a:cubicBezTo>
                    <a:cubicBezTo>
                      <a:pt x="20310" y="27846"/>
                      <a:pt x="21262" y="27310"/>
                      <a:pt x="22251" y="26850"/>
                    </a:cubicBezTo>
                    <a:lnTo>
                      <a:pt x="22251" y="26850"/>
                    </a:lnTo>
                    <a:cubicBezTo>
                      <a:pt x="18920" y="29286"/>
                      <a:pt x="16125" y="32614"/>
                      <a:pt x="14723" y="36427"/>
                    </a:cubicBezTo>
                    <a:cubicBezTo>
                      <a:pt x="12789" y="33886"/>
                      <a:pt x="10435" y="31591"/>
                      <a:pt x="8287" y="29229"/>
                    </a:cubicBezTo>
                    <a:cubicBezTo>
                      <a:pt x="6088" y="26807"/>
                      <a:pt x="3887" y="24389"/>
                      <a:pt x="1683" y="21972"/>
                    </a:cubicBezTo>
                    <a:cubicBezTo>
                      <a:pt x="1668" y="21958"/>
                      <a:pt x="1653" y="21946"/>
                      <a:pt x="1634" y="21935"/>
                    </a:cubicBezTo>
                    <a:cubicBezTo>
                      <a:pt x="1738" y="21617"/>
                      <a:pt x="1847" y="21312"/>
                      <a:pt x="2037" y="21027"/>
                    </a:cubicBezTo>
                    <a:cubicBezTo>
                      <a:pt x="2201" y="20779"/>
                      <a:pt x="2411" y="20583"/>
                      <a:pt x="2611" y="20372"/>
                    </a:cubicBezTo>
                    <a:close/>
                    <a:moveTo>
                      <a:pt x="34666" y="1238"/>
                    </a:moveTo>
                    <a:cubicBezTo>
                      <a:pt x="34672" y="1264"/>
                      <a:pt x="34681" y="1290"/>
                      <a:pt x="34694" y="1314"/>
                    </a:cubicBezTo>
                    <a:cubicBezTo>
                      <a:pt x="37866" y="6522"/>
                      <a:pt x="41019" y="11922"/>
                      <a:pt x="44768" y="16740"/>
                    </a:cubicBezTo>
                    <a:cubicBezTo>
                      <a:pt x="39396" y="18096"/>
                      <a:pt x="33847" y="20186"/>
                      <a:pt x="29381" y="23518"/>
                    </a:cubicBezTo>
                    <a:cubicBezTo>
                      <a:pt x="29350" y="23542"/>
                      <a:pt x="29325" y="23573"/>
                      <a:pt x="29313" y="23610"/>
                    </a:cubicBezTo>
                    <a:cubicBezTo>
                      <a:pt x="29131" y="23698"/>
                      <a:pt x="29021" y="23922"/>
                      <a:pt x="29186" y="24136"/>
                    </a:cubicBezTo>
                    <a:cubicBezTo>
                      <a:pt x="29653" y="24740"/>
                      <a:pt x="29382" y="25977"/>
                      <a:pt x="28920" y="26532"/>
                    </a:cubicBezTo>
                    <a:cubicBezTo>
                      <a:pt x="28681" y="26818"/>
                      <a:pt x="28433" y="26917"/>
                      <a:pt x="28179" y="26917"/>
                    </a:cubicBezTo>
                    <a:cubicBezTo>
                      <a:pt x="27644" y="26917"/>
                      <a:pt x="27083" y="26478"/>
                      <a:pt x="26530" y="26412"/>
                    </a:cubicBezTo>
                    <a:cubicBezTo>
                      <a:pt x="26522" y="26411"/>
                      <a:pt x="26513" y="26411"/>
                      <a:pt x="26505" y="26411"/>
                    </a:cubicBezTo>
                    <a:cubicBezTo>
                      <a:pt x="26454" y="26411"/>
                      <a:pt x="26405" y="26430"/>
                      <a:pt x="26368" y="26466"/>
                    </a:cubicBezTo>
                    <a:cubicBezTo>
                      <a:pt x="26331" y="26454"/>
                      <a:pt x="26293" y="26447"/>
                      <a:pt x="26253" y="26447"/>
                    </a:cubicBezTo>
                    <a:cubicBezTo>
                      <a:pt x="26180" y="26447"/>
                      <a:pt x="26103" y="26471"/>
                      <a:pt x="26029" y="26529"/>
                    </a:cubicBezTo>
                    <a:cubicBezTo>
                      <a:pt x="21517" y="30065"/>
                      <a:pt x="17289" y="34786"/>
                      <a:pt x="15022" y="40117"/>
                    </a:cubicBezTo>
                    <a:cubicBezTo>
                      <a:pt x="15020" y="40071"/>
                      <a:pt x="15005" y="40027"/>
                      <a:pt x="14977" y="39990"/>
                    </a:cubicBezTo>
                    <a:cubicBezTo>
                      <a:pt x="10752" y="34622"/>
                      <a:pt x="5549" y="29811"/>
                      <a:pt x="714" y="24997"/>
                    </a:cubicBezTo>
                    <a:cubicBezTo>
                      <a:pt x="680" y="24962"/>
                      <a:pt x="639" y="24934"/>
                      <a:pt x="593" y="24916"/>
                    </a:cubicBezTo>
                    <a:cubicBezTo>
                      <a:pt x="914" y="24271"/>
                      <a:pt x="1279" y="23703"/>
                      <a:pt x="1754" y="23155"/>
                    </a:cubicBezTo>
                    <a:cubicBezTo>
                      <a:pt x="3820" y="25421"/>
                      <a:pt x="5884" y="27688"/>
                      <a:pt x="7952" y="29955"/>
                    </a:cubicBezTo>
                    <a:cubicBezTo>
                      <a:pt x="10076" y="32283"/>
                      <a:pt x="12120" y="34810"/>
                      <a:pt x="14449" y="36936"/>
                    </a:cubicBezTo>
                    <a:cubicBezTo>
                      <a:pt x="14484" y="36966"/>
                      <a:pt x="14529" y="36988"/>
                      <a:pt x="14576" y="36993"/>
                    </a:cubicBezTo>
                    <a:cubicBezTo>
                      <a:pt x="14608" y="37088"/>
                      <a:pt x="14703" y="37145"/>
                      <a:pt x="14802" y="37145"/>
                    </a:cubicBezTo>
                    <a:cubicBezTo>
                      <a:pt x="14889" y="37145"/>
                      <a:pt x="14979" y="37101"/>
                      <a:pt x="15033" y="37002"/>
                    </a:cubicBezTo>
                    <a:cubicBezTo>
                      <a:pt x="17665" y="32052"/>
                      <a:pt x="20990" y="28108"/>
                      <a:pt x="25987" y="25463"/>
                    </a:cubicBezTo>
                    <a:cubicBezTo>
                      <a:pt x="26219" y="25394"/>
                      <a:pt x="26451" y="25326"/>
                      <a:pt x="26686" y="25264"/>
                    </a:cubicBezTo>
                    <a:cubicBezTo>
                      <a:pt x="26870" y="25215"/>
                      <a:pt x="26961" y="25071"/>
                      <a:pt x="26974" y="24922"/>
                    </a:cubicBezTo>
                    <a:cubicBezTo>
                      <a:pt x="27074" y="24908"/>
                      <a:pt x="27158" y="24844"/>
                      <a:pt x="27193" y="24751"/>
                    </a:cubicBezTo>
                    <a:cubicBezTo>
                      <a:pt x="27203" y="24732"/>
                      <a:pt x="27213" y="24714"/>
                      <a:pt x="27221" y="24695"/>
                    </a:cubicBezTo>
                    <a:cubicBezTo>
                      <a:pt x="27245" y="24704"/>
                      <a:pt x="27270" y="24710"/>
                      <a:pt x="27295" y="24710"/>
                    </a:cubicBezTo>
                    <a:cubicBezTo>
                      <a:pt x="27346" y="24710"/>
                      <a:pt x="27396" y="24689"/>
                      <a:pt x="27432" y="24637"/>
                    </a:cubicBezTo>
                    <a:cubicBezTo>
                      <a:pt x="30477" y="20206"/>
                      <a:pt x="36936" y="17446"/>
                      <a:pt x="42186" y="17215"/>
                    </a:cubicBezTo>
                    <a:cubicBezTo>
                      <a:pt x="42532" y="17200"/>
                      <a:pt x="42568" y="16828"/>
                      <a:pt x="42393" y="16609"/>
                    </a:cubicBezTo>
                    <a:cubicBezTo>
                      <a:pt x="42401" y="16540"/>
                      <a:pt x="42384" y="16471"/>
                      <a:pt x="42344" y="16414"/>
                    </a:cubicBezTo>
                    <a:cubicBezTo>
                      <a:pt x="39192" y="11631"/>
                      <a:pt x="36290" y="6787"/>
                      <a:pt x="33442" y="1826"/>
                    </a:cubicBezTo>
                    <a:cubicBezTo>
                      <a:pt x="33828" y="1588"/>
                      <a:pt x="34236" y="1379"/>
                      <a:pt x="34666" y="1238"/>
                    </a:cubicBezTo>
                    <a:close/>
                    <a:moveTo>
                      <a:pt x="28437" y="1"/>
                    </a:moveTo>
                    <a:cubicBezTo>
                      <a:pt x="22427" y="1"/>
                      <a:pt x="16158" y="3857"/>
                      <a:pt x="14801" y="9989"/>
                    </a:cubicBezTo>
                    <a:cubicBezTo>
                      <a:pt x="13986" y="9734"/>
                      <a:pt x="13104" y="9613"/>
                      <a:pt x="12193" y="9613"/>
                    </a:cubicBezTo>
                    <a:cubicBezTo>
                      <a:pt x="7406" y="9613"/>
                      <a:pt x="1802" y="12929"/>
                      <a:pt x="712" y="17384"/>
                    </a:cubicBezTo>
                    <a:cubicBezTo>
                      <a:pt x="509" y="17482"/>
                      <a:pt x="381" y="17736"/>
                      <a:pt x="571" y="17958"/>
                    </a:cubicBezTo>
                    <a:cubicBezTo>
                      <a:pt x="1115" y="18594"/>
                      <a:pt x="1657" y="19232"/>
                      <a:pt x="2196" y="19875"/>
                    </a:cubicBezTo>
                    <a:cubicBezTo>
                      <a:pt x="1558" y="20326"/>
                      <a:pt x="1109" y="21162"/>
                      <a:pt x="991" y="21909"/>
                    </a:cubicBezTo>
                    <a:cubicBezTo>
                      <a:pt x="979" y="21978"/>
                      <a:pt x="996" y="22050"/>
                      <a:pt x="1038" y="22107"/>
                    </a:cubicBezTo>
                    <a:cubicBezTo>
                      <a:pt x="1000" y="22211"/>
                      <a:pt x="1005" y="22331"/>
                      <a:pt x="1106" y="22441"/>
                    </a:cubicBezTo>
                    <a:lnTo>
                      <a:pt x="1349" y="22709"/>
                    </a:lnTo>
                    <a:cubicBezTo>
                      <a:pt x="737" y="23314"/>
                      <a:pt x="244" y="24090"/>
                      <a:pt x="23" y="24927"/>
                    </a:cubicBezTo>
                    <a:cubicBezTo>
                      <a:pt x="0" y="25006"/>
                      <a:pt x="17" y="25094"/>
                      <a:pt x="69" y="25159"/>
                    </a:cubicBezTo>
                    <a:cubicBezTo>
                      <a:pt x="41" y="25254"/>
                      <a:pt x="57" y="25359"/>
                      <a:pt x="153" y="25454"/>
                    </a:cubicBezTo>
                    <a:cubicBezTo>
                      <a:pt x="5065" y="30310"/>
                      <a:pt x="9608" y="35625"/>
                      <a:pt x="14650" y="40336"/>
                    </a:cubicBezTo>
                    <a:cubicBezTo>
                      <a:pt x="14692" y="40376"/>
                      <a:pt x="14737" y="40392"/>
                      <a:pt x="14781" y="40392"/>
                    </a:cubicBezTo>
                    <a:cubicBezTo>
                      <a:pt x="14834" y="40392"/>
                      <a:pt x="14886" y="40368"/>
                      <a:pt x="14928" y="40331"/>
                    </a:cubicBezTo>
                    <a:lnTo>
                      <a:pt x="14928" y="40331"/>
                    </a:lnTo>
                    <a:cubicBezTo>
                      <a:pt x="14918" y="40356"/>
                      <a:pt x="14905" y="40380"/>
                      <a:pt x="14895" y="40405"/>
                    </a:cubicBezTo>
                    <a:cubicBezTo>
                      <a:pt x="14826" y="40575"/>
                      <a:pt x="14987" y="40731"/>
                      <a:pt x="15139" y="40731"/>
                    </a:cubicBezTo>
                    <a:cubicBezTo>
                      <a:pt x="15205" y="40731"/>
                      <a:pt x="15270" y="40701"/>
                      <a:pt x="15313" y="40630"/>
                    </a:cubicBezTo>
                    <a:cubicBezTo>
                      <a:pt x="18420" y="35443"/>
                      <a:pt x="21713" y="30906"/>
                      <a:pt x="26506" y="27115"/>
                    </a:cubicBezTo>
                    <a:cubicBezTo>
                      <a:pt x="26526" y="27100"/>
                      <a:pt x="26543" y="27083"/>
                      <a:pt x="26559" y="27065"/>
                    </a:cubicBezTo>
                    <a:cubicBezTo>
                      <a:pt x="26937" y="27428"/>
                      <a:pt x="27484" y="27618"/>
                      <a:pt x="28023" y="27618"/>
                    </a:cubicBezTo>
                    <a:cubicBezTo>
                      <a:pt x="28564" y="27618"/>
                      <a:pt x="29097" y="27426"/>
                      <a:pt x="29442" y="27026"/>
                    </a:cubicBezTo>
                    <a:cubicBezTo>
                      <a:pt x="30084" y="26281"/>
                      <a:pt x="30483" y="24677"/>
                      <a:pt x="29842" y="23812"/>
                    </a:cubicBezTo>
                    <a:cubicBezTo>
                      <a:pt x="34813" y="21147"/>
                      <a:pt x="39638" y="18771"/>
                      <a:pt x="45165" y="17413"/>
                    </a:cubicBezTo>
                    <a:cubicBezTo>
                      <a:pt x="45546" y="17319"/>
                      <a:pt x="45534" y="16806"/>
                      <a:pt x="45262" y="16685"/>
                    </a:cubicBezTo>
                    <a:cubicBezTo>
                      <a:pt x="45280" y="16627"/>
                      <a:pt x="45271" y="16564"/>
                      <a:pt x="45239" y="16514"/>
                    </a:cubicBezTo>
                    <a:cubicBezTo>
                      <a:pt x="42082" y="11268"/>
                      <a:pt x="38506" y="6266"/>
                      <a:pt x="35322" y="1031"/>
                    </a:cubicBezTo>
                    <a:cubicBezTo>
                      <a:pt x="35266" y="939"/>
                      <a:pt x="35173" y="876"/>
                      <a:pt x="35067" y="862"/>
                    </a:cubicBezTo>
                    <a:cubicBezTo>
                      <a:pt x="35063" y="711"/>
                      <a:pt x="34975" y="566"/>
                      <a:pt x="34816" y="566"/>
                    </a:cubicBezTo>
                    <a:cubicBezTo>
                      <a:pt x="34789" y="566"/>
                      <a:pt x="34760" y="570"/>
                      <a:pt x="34729" y="579"/>
                    </a:cubicBezTo>
                    <a:cubicBezTo>
                      <a:pt x="34153" y="749"/>
                      <a:pt x="33640" y="1011"/>
                      <a:pt x="33203" y="1412"/>
                    </a:cubicBezTo>
                    <a:cubicBezTo>
                      <a:pt x="33102" y="1236"/>
                      <a:pt x="33001" y="1060"/>
                      <a:pt x="32900" y="884"/>
                    </a:cubicBezTo>
                    <a:cubicBezTo>
                      <a:pt x="32885" y="858"/>
                      <a:pt x="32868" y="835"/>
                      <a:pt x="32850" y="813"/>
                    </a:cubicBezTo>
                    <a:cubicBezTo>
                      <a:pt x="32863" y="703"/>
                      <a:pt x="32828" y="591"/>
                      <a:pt x="32706" y="524"/>
                    </a:cubicBezTo>
                    <a:cubicBezTo>
                      <a:pt x="32362" y="334"/>
                      <a:pt x="31977" y="243"/>
                      <a:pt x="31592" y="243"/>
                    </a:cubicBezTo>
                    <a:cubicBezTo>
                      <a:pt x="30859" y="243"/>
                      <a:pt x="30126" y="573"/>
                      <a:pt x="29688" y="1176"/>
                    </a:cubicBezTo>
                    <a:cubicBezTo>
                      <a:pt x="29506" y="922"/>
                      <a:pt x="29322" y="669"/>
                      <a:pt x="29132" y="421"/>
                    </a:cubicBezTo>
                    <a:cubicBezTo>
                      <a:pt x="29083" y="354"/>
                      <a:pt x="29013" y="306"/>
                      <a:pt x="28933" y="286"/>
                    </a:cubicBezTo>
                    <a:cubicBezTo>
                      <a:pt x="28910" y="133"/>
                      <a:pt x="28803" y="3"/>
                      <a:pt x="28599" y="2"/>
                    </a:cubicBezTo>
                    <a:cubicBezTo>
                      <a:pt x="28545" y="1"/>
                      <a:pt x="28491" y="1"/>
                      <a:pt x="284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3"/>
              <p:cNvSpPr/>
              <p:nvPr/>
            </p:nvSpPr>
            <p:spPr>
              <a:xfrm>
                <a:off x="454890" y="5262949"/>
                <a:ext cx="305477" cy="214175"/>
              </a:xfrm>
              <a:custGeom>
                <a:avLst/>
                <a:gdLst/>
                <a:ahLst/>
                <a:cxnLst/>
                <a:rect l="l" t="t" r="r" b="b"/>
                <a:pathLst>
                  <a:path w="9231" h="6472" extrusionOk="0">
                    <a:moveTo>
                      <a:pt x="8889" y="1"/>
                    </a:moveTo>
                    <a:cubicBezTo>
                      <a:pt x="8886" y="1"/>
                      <a:pt x="8883" y="1"/>
                      <a:pt x="8881" y="1"/>
                    </a:cubicBezTo>
                    <a:cubicBezTo>
                      <a:pt x="5016" y="123"/>
                      <a:pt x="1414" y="2612"/>
                      <a:pt x="51" y="6248"/>
                    </a:cubicBezTo>
                    <a:cubicBezTo>
                      <a:pt x="1" y="6381"/>
                      <a:pt x="104" y="6472"/>
                      <a:pt x="211" y="6472"/>
                    </a:cubicBezTo>
                    <a:cubicBezTo>
                      <a:pt x="273" y="6472"/>
                      <a:pt x="337" y="6441"/>
                      <a:pt x="373" y="6369"/>
                    </a:cubicBezTo>
                    <a:cubicBezTo>
                      <a:pt x="2066" y="2961"/>
                      <a:pt x="5111" y="886"/>
                      <a:pt x="8903" y="586"/>
                    </a:cubicBezTo>
                    <a:cubicBezTo>
                      <a:pt x="9230" y="560"/>
                      <a:pt x="9216" y="1"/>
                      <a:pt x="88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3"/>
              <p:cNvSpPr/>
              <p:nvPr/>
            </p:nvSpPr>
            <p:spPr>
              <a:xfrm>
                <a:off x="384105" y="5156755"/>
                <a:ext cx="306900" cy="223209"/>
              </a:xfrm>
              <a:custGeom>
                <a:avLst/>
                <a:gdLst/>
                <a:ahLst/>
                <a:cxnLst/>
                <a:rect l="l" t="t" r="r" b="b"/>
                <a:pathLst>
                  <a:path w="9274" h="6745" extrusionOk="0">
                    <a:moveTo>
                      <a:pt x="8838" y="1"/>
                    </a:moveTo>
                    <a:cubicBezTo>
                      <a:pt x="8814" y="1"/>
                      <a:pt x="8790" y="4"/>
                      <a:pt x="8763" y="9"/>
                    </a:cubicBezTo>
                    <a:cubicBezTo>
                      <a:pt x="5080" y="769"/>
                      <a:pt x="1744" y="3038"/>
                      <a:pt x="72" y="6465"/>
                    </a:cubicBezTo>
                    <a:cubicBezTo>
                      <a:pt x="0" y="6611"/>
                      <a:pt x="144" y="6744"/>
                      <a:pt x="281" y="6744"/>
                    </a:cubicBezTo>
                    <a:cubicBezTo>
                      <a:pt x="340" y="6744"/>
                      <a:pt x="398" y="6720"/>
                      <a:pt x="436" y="6661"/>
                    </a:cubicBezTo>
                    <a:cubicBezTo>
                      <a:pt x="2441" y="3577"/>
                      <a:pt x="5216" y="1387"/>
                      <a:pt x="8877" y="669"/>
                    </a:cubicBezTo>
                    <a:cubicBezTo>
                      <a:pt x="9274" y="591"/>
                      <a:pt x="9199" y="1"/>
                      <a:pt x="88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3"/>
              <p:cNvSpPr/>
              <p:nvPr/>
            </p:nvSpPr>
            <p:spPr>
              <a:xfrm>
                <a:off x="323910" y="5058404"/>
                <a:ext cx="287441" cy="225989"/>
              </a:xfrm>
              <a:custGeom>
                <a:avLst/>
                <a:gdLst/>
                <a:ahLst/>
                <a:cxnLst/>
                <a:rect l="l" t="t" r="r" b="b"/>
                <a:pathLst>
                  <a:path w="8686" h="6829" extrusionOk="0">
                    <a:moveTo>
                      <a:pt x="8294" y="1"/>
                    </a:moveTo>
                    <a:cubicBezTo>
                      <a:pt x="8268" y="1"/>
                      <a:pt x="8242" y="3"/>
                      <a:pt x="8213" y="10"/>
                    </a:cubicBezTo>
                    <a:cubicBezTo>
                      <a:pt x="4782" y="751"/>
                      <a:pt x="1382" y="3252"/>
                      <a:pt x="57" y="6566"/>
                    </a:cubicBezTo>
                    <a:cubicBezTo>
                      <a:pt x="1" y="6706"/>
                      <a:pt x="127" y="6828"/>
                      <a:pt x="251" y="6828"/>
                    </a:cubicBezTo>
                    <a:cubicBezTo>
                      <a:pt x="306" y="6828"/>
                      <a:pt x="360" y="6805"/>
                      <a:pt x="397" y="6749"/>
                    </a:cubicBezTo>
                    <a:cubicBezTo>
                      <a:pt x="2441" y="3724"/>
                      <a:pt x="4767" y="1682"/>
                      <a:pt x="8323" y="648"/>
                    </a:cubicBezTo>
                    <a:cubicBezTo>
                      <a:pt x="8686" y="543"/>
                      <a:pt x="8640" y="1"/>
                      <a:pt x="829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3"/>
              <p:cNvSpPr/>
              <p:nvPr/>
            </p:nvSpPr>
            <p:spPr>
              <a:xfrm>
                <a:off x="251239" y="4971867"/>
                <a:ext cx="284331" cy="227345"/>
              </a:xfrm>
              <a:custGeom>
                <a:avLst/>
                <a:gdLst/>
                <a:ahLst/>
                <a:cxnLst/>
                <a:rect l="l" t="t" r="r" b="b"/>
                <a:pathLst>
                  <a:path w="8592" h="6870" extrusionOk="0">
                    <a:moveTo>
                      <a:pt x="8135" y="1"/>
                    </a:moveTo>
                    <a:cubicBezTo>
                      <a:pt x="8051" y="1"/>
                      <a:pt x="7971" y="31"/>
                      <a:pt x="7908" y="85"/>
                    </a:cubicBezTo>
                    <a:cubicBezTo>
                      <a:pt x="7184" y="445"/>
                      <a:pt x="6177" y="523"/>
                      <a:pt x="5431" y="869"/>
                    </a:cubicBezTo>
                    <a:cubicBezTo>
                      <a:pt x="4620" y="1248"/>
                      <a:pt x="3859" y="1724"/>
                      <a:pt x="3163" y="2288"/>
                    </a:cubicBezTo>
                    <a:cubicBezTo>
                      <a:pt x="1756" y="3423"/>
                      <a:pt x="713" y="4882"/>
                      <a:pt x="69" y="6567"/>
                    </a:cubicBezTo>
                    <a:cubicBezTo>
                      <a:pt x="1" y="6747"/>
                      <a:pt x="140" y="6869"/>
                      <a:pt x="285" y="6869"/>
                    </a:cubicBezTo>
                    <a:cubicBezTo>
                      <a:pt x="370" y="6869"/>
                      <a:pt x="457" y="6827"/>
                      <a:pt x="506" y="6731"/>
                    </a:cubicBezTo>
                    <a:cubicBezTo>
                      <a:pt x="1481" y="4784"/>
                      <a:pt x="2900" y="3090"/>
                      <a:pt x="4800" y="1984"/>
                    </a:cubicBezTo>
                    <a:cubicBezTo>
                      <a:pt x="5536" y="1560"/>
                      <a:pt x="6320" y="1228"/>
                      <a:pt x="7138" y="998"/>
                    </a:cubicBezTo>
                    <a:cubicBezTo>
                      <a:pt x="7622" y="862"/>
                      <a:pt x="8081" y="888"/>
                      <a:pt x="8424" y="522"/>
                    </a:cubicBezTo>
                    <a:cubicBezTo>
                      <a:pt x="8591" y="341"/>
                      <a:pt x="8423" y="4"/>
                      <a:pt x="8188" y="1"/>
                    </a:cubicBezTo>
                    <a:lnTo>
                      <a:pt x="8141" y="1"/>
                    </a:lnTo>
                    <a:cubicBezTo>
                      <a:pt x="8139" y="1"/>
                      <a:pt x="8137" y="1"/>
                      <a:pt x="813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3"/>
              <p:cNvSpPr/>
              <p:nvPr/>
            </p:nvSpPr>
            <p:spPr>
              <a:xfrm>
                <a:off x="157223" y="4893206"/>
                <a:ext cx="328873" cy="206530"/>
              </a:xfrm>
              <a:custGeom>
                <a:avLst/>
                <a:gdLst/>
                <a:ahLst/>
                <a:cxnLst/>
                <a:rect l="l" t="t" r="r" b="b"/>
                <a:pathLst>
                  <a:path w="9938" h="6241" extrusionOk="0">
                    <a:moveTo>
                      <a:pt x="9460" y="1"/>
                    </a:moveTo>
                    <a:cubicBezTo>
                      <a:pt x="9440" y="1"/>
                      <a:pt x="9419" y="2"/>
                      <a:pt x="9398" y="6"/>
                    </a:cubicBezTo>
                    <a:cubicBezTo>
                      <a:pt x="5592" y="598"/>
                      <a:pt x="1854" y="2360"/>
                      <a:pt x="75" y="5954"/>
                    </a:cubicBezTo>
                    <a:cubicBezTo>
                      <a:pt x="1" y="6104"/>
                      <a:pt x="148" y="6240"/>
                      <a:pt x="288" y="6240"/>
                    </a:cubicBezTo>
                    <a:cubicBezTo>
                      <a:pt x="348" y="6240"/>
                      <a:pt x="407" y="6214"/>
                      <a:pt x="446" y="6153"/>
                    </a:cubicBezTo>
                    <a:cubicBezTo>
                      <a:pt x="2544" y="2899"/>
                      <a:pt x="5771" y="1292"/>
                      <a:pt x="9516" y="692"/>
                    </a:cubicBezTo>
                    <a:cubicBezTo>
                      <a:pt x="9938" y="625"/>
                      <a:pt x="9852" y="1"/>
                      <a:pt x="94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3"/>
              <p:cNvSpPr/>
              <p:nvPr/>
            </p:nvSpPr>
            <p:spPr>
              <a:xfrm>
                <a:off x="856798" y="4962469"/>
                <a:ext cx="304054" cy="210667"/>
              </a:xfrm>
              <a:custGeom>
                <a:avLst/>
                <a:gdLst/>
                <a:ahLst/>
                <a:cxnLst/>
                <a:rect l="l" t="t" r="r" b="b"/>
                <a:pathLst>
                  <a:path w="9188" h="6366" extrusionOk="0">
                    <a:moveTo>
                      <a:pt x="8737" y="0"/>
                    </a:moveTo>
                    <a:cubicBezTo>
                      <a:pt x="8720" y="0"/>
                      <a:pt x="8704" y="1"/>
                      <a:pt x="8686" y="3"/>
                    </a:cubicBezTo>
                    <a:cubicBezTo>
                      <a:pt x="5361" y="398"/>
                      <a:pt x="1228" y="2872"/>
                      <a:pt x="47" y="6149"/>
                    </a:cubicBezTo>
                    <a:cubicBezTo>
                      <a:pt x="1" y="6278"/>
                      <a:pt x="97" y="6366"/>
                      <a:pt x="201" y="6366"/>
                    </a:cubicBezTo>
                    <a:cubicBezTo>
                      <a:pt x="249" y="6366"/>
                      <a:pt x="298" y="6347"/>
                      <a:pt x="336" y="6306"/>
                    </a:cubicBezTo>
                    <a:cubicBezTo>
                      <a:pt x="1488" y="5065"/>
                      <a:pt x="2430" y="3734"/>
                      <a:pt x="3831" y="2740"/>
                    </a:cubicBezTo>
                    <a:cubicBezTo>
                      <a:pt x="5355" y="1659"/>
                      <a:pt x="7003" y="1104"/>
                      <a:pt x="8797" y="651"/>
                    </a:cubicBezTo>
                    <a:cubicBezTo>
                      <a:pt x="9188" y="551"/>
                      <a:pt x="9118" y="0"/>
                      <a:pt x="87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3"/>
              <p:cNvSpPr/>
              <p:nvPr/>
            </p:nvSpPr>
            <p:spPr>
              <a:xfrm>
                <a:off x="797894" y="4865475"/>
                <a:ext cx="315338" cy="236280"/>
              </a:xfrm>
              <a:custGeom>
                <a:avLst/>
                <a:gdLst/>
                <a:ahLst/>
                <a:cxnLst/>
                <a:rect l="l" t="t" r="r" b="b"/>
                <a:pathLst>
                  <a:path w="9529" h="7140" extrusionOk="0">
                    <a:moveTo>
                      <a:pt x="9009" y="1"/>
                    </a:moveTo>
                    <a:cubicBezTo>
                      <a:pt x="8996" y="1"/>
                      <a:pt x="8983" y="2"/>
                      <a:pt x="8970" y="3"/>
                    </a:cubicBezTo>
                    <a:cubicBezTo>
                      <a:pt x="5058" y="366"/>
                      <a:pt x="1220" y="3018"/>
                      <a:pt x="49" y="6872"/>
                    </a:cubicBezTo>
                    <a:cubicBezTo>
                      <a:pt x="1" y="7033"/>
                      <a:pt x="117" y="7139"/>
                      <a:pt x="240" y="7139"/>
                    </a:cubicBezTo>
                    <a:cubicBezTo>
                      <a:pt x="312" y="7139"/>
                      <a:pt x="387" y="7102"/>
                      <a:pt x="430" y="7016"/>
                    </a:cubicBezTo>
                    <a:cubicBezTo>
                      <a:pt x="2214" y="3504"/>
                      <a:pt x="5084" y="1122"/>
                      <a:pt x="9088" y="697"/>
                    </a:cubicBezTo>
                    <a:cubicBezTo>
                      <a:pt x="9528" y="650"/>
                      <a:pt x="9426" y="1"/>
                      <a:pt x="90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3"/>
              <p:cNvSpPr/>
              <p:nvPr/>
            </p:nvSpPr>
            <p:spPr>
              <a:xfrm>
                <a:off x="732437" y="4757031"/>
                <a:ext cx="309216" cy="243098"/>
              </a:xfrm>
              <a:custGeom>
                <a:avLst/>
                <a:gdLst/>
                <a:ahLst/>
                <a:cxnLst/>
                <a:rect l="l" t="t" r="r" b="b"/>
                <a:pathLst>
                  <a:path w="9344" h="7346" extrusionOk="0">
                    <a:moveTo>
                      <a:pt x="8861" y="1"/>
                    </a:moveTo>
                    <a:cubicBezTo>
                      <a:pt x="8851" y="1"/>
                      <a:pt x="8841" y="1"/>
                      <a:pt x="8830" y="2"/>
                    </a:cubicBezTo>
                    <a:cubicBezTo>
                      <a:pt x="4877" y="316"/>
                      <a:pt x="873" y="3101"/>
                      <a:pt x="28" y="7138"/>
                    </a:cubicBezTo>
                    <a:cubicBezTo>
                      <a:pt x="0" y="7272"/>
                      <a:pt x="106" y="7345"/>
                      <a:pt x="216" y="7345"/>
                    </a:cubicBezTo>
                    <a:cubicBezTo>
                      <a:pt x="295" y="7345"/>
                      <a:pt x="377" y="7307"/>
                      <a:pt x="412" y="7227"/>
                    </a:cubicBezTo>
                    <a:cubicBezTo>
                      <a:pt x="2031" y="3597"/>
                      <a:pt x="4822" y="961"/>
                      <a:pt x="8939" y="641"/>
                    </a:cubicBezTo>
                    <a:cubicBezTo>
                      <a:pt x="9343" y="609"/>
                      <a:pt x="9249" y="1"/>
                      <a:pt x="88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3"/>
              <p:cNvSpPr/>
              <p:nvPr/>
            </p:nvSpPr>
            <p:spPr>
              <a:xfrm>
                <a:off x="647422" y="4663743"/>
                <a:ext cx="319740" cy="244719"/>
              </a:xfrm>
              <a:custGeom>
                <a:avLst/>
                <a:gdLst/>
                <a:ahLst/>
                <a:cxnLst/>
                <a:rect l="l" t="t" r="r" b="b"/>
                <a:pathLst>
                  <a:path w="9662" h="7395" extrusionOk="0">
                    <a:moveTo>
                      <a:pt x="9162" y="0"/>
                    </a:moveTo>
                    <a:cubicBezTo>
                      <a:pt x="9152" y="0"/>
                      <a:pt x="9142" y="1"/>
                      <a:pt x="9132" y="1"/>
                    </a:cubicBezTo>
                    <a:cubicBezTo>
                      <a:pt x="4959" y="317"/>
                      <a:pt x="1872" y="3604"/>
                      <a:pt x="67" y="7154"/>
                    </a:cubicBezTo>
                    <a:cubicBezTo>
                      <a:pt x="0" y="7286"/>
                      <a:pt x="124" y="7395"/>
                      <a:pt x="245" y="7395"/>
                    </a:cubicBezTo>
                    <a:cubicBezTo>
                      <a:pt x="298" y="7395"/>
                      <a:pt x="349" y="7375"/>
                      <a:pt x="385" y="7327"/>
                    </a:cubicBezTo>
                    <a:cubicBezTo>
                      <a:pt x="2723" y="4229"/>
                      <a:pt x="5034" y="963"/>
                      <a:pt x="9244" y="659"/>
                    </a:cubicBezTo>
                    <a:cubicBezTo>
                      <a:pt x="9661" y="629"/>
                      <a:pt x="9563" y="0"/>
                      <a:pt x="91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3"/>
              <p:cNvSpPr/>
              <p:nvPr/>
            </p:nvSpPr>
            <p:spPr>
              <a:xfrm>
                <a:off x="585241" y="4582997"/>
                <a:ext cx="320335" cy="251768"/>
              </a:xfrm>
              <a:custGeom>
                <a:avLst/>
                <a:gdLst/>
                <a:ahLst/>
                <a:cxnLst/>
                <a:rect l="l" t="t" r="r" b="b"/>
                <a:pathLst>
                  <a:path w="9680" h="7608" extrusionOk="0">
                    <a:moveTo>
                      <a:pt x="9301" y="1"/>
                    </a:moveTo>
                    <a:cubicBezTo>
                      <a:pt x="9271" y="1"/>
                      <a:pt x="9238" y="5"/>
                      <a:pt x="9204" y="15"/>
                    </a:cubicBezTo>
                    <a:cubicBezTo>
                      <a:pt x="5334" y="1121"/>
                      <a:pt x="1872" y="3705"/>
                      <a:pt x="68" y="7350"/>
                    </a:cubicBezTo>
                    <a:cubicBezTo>
                      <a:pt x="1" y="7487"/>
                      <a:pt x="133" y="7608"/>
                      <a:pt x="260" y="7608"/>
                    </a:cubicBezTo>
                    <a:cubicBezTo>
                      <a:pt x="316" y="7608"/>
                      <a:pt x="370" y="7585"/>
                      <a:pt x="406" y="7531"/>
                    </a:cubicBezTo>
                    <a:cubicBezTo>
                      <a:pt x="2627" y="4241"/>
                      <a:pt x="5479" y="1836"/>
                      <a:pt x="9314" y="666"/>
                    </a:cubicBezTo>
                    <a:cubicBezTo>
                      <a:pt x="9679" y="554"/>
                      <a:pt x="9629" y="1"/>
                      <a:pt x="93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1" name="Google Shape;461;p23"/>
            <p:cNvSpPr/>
            <p:nvPr/>
          </p:nvSpPr>
          <p:spPr>
            <a:xfrm>
              <a:off x="1364603" y="5136171"/>
              <a:ext cx="119166" cy="46296"/>
            </a:xfrm>
            <a:custGeom>
              <a:avLst/>
              <a:gdLst/>
              <a:ahLst/>
              <a:cxnLst/>
              <a:rect l="l" t="t" r="r" b="b"/>
              <a:pathLst>
                <a:path w="3601" h="1399" extrusionOk="0">
                  <a:moveTo>
                    <a:pt x="3358" y="0"/>
                  </a:moveTo>
                  <a:cubicBezTo>
                    <a:pt x="3340" y="0"/>
                    <a:pt x="3320" y="4"/>
                    <a:pt x="3300" y="12"/>
                  </a:cubicBezTo>
                  <a:cubicBezTo>
                    <a:pt x="2275" y="421"/>
                    <a:pt x="1274" y="804"/>
                    <a:pt x="200" y="1066"/>
                  </a:cubicBezTo>
                  <a:cubicBezTo>
                    <a:pt x="0" y="1113"/>
                    <a:pt x="66" y="1399"/>
                    <a:pt x="248" y="1399"/>
                  </a:cubicBezTo>
                  <a:cubicBezTo>
                    <a:pt x="261" y="1399"/>
                    <a:pt x="276" y="1397"/>
                    <a:pt x="290" y="1394"/>
                  </a:cubicBezTo>
                  <a:cubicBezTo>
                    <a:pt x="1364" y="1149"/>
                    <a:pt x="2447" y="830"/>
                    <a:pt x="3439" y="344"/>
                  </a:cubicBezTo>
                  <a:cubicBezTo>
                    <a:pt x="3601" y="264"/>
                    <a:pt x="3515" y="0"/>
                    <a:pt x="33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3"/>
            <p:cNvSpPr/>
            <p:nvPr/>
          </p:nvSpPr>
          <p:spPr>
            <a:xfrm>
              <a:off x="1437505" y="5176610"/>
              <a:ext cx="117842" cy="27599"/>
            </a:xfrm>
            <a:custGeom>
              <a:avLst/>
              <a:gdLst/>
              <a:ahLst/>
              <a:cxnLst/>
              <a:rect l="l" t="t" r="r" b="b"/>
              <a:pathLst>
                <a:path w="3561" h="834" extrusionOk="0">
                  <a:moveTo>
                    <a:pt x="3329" y="1"/>
                  </a:moveTo>
                  <a:cubicBezTo>
                    <a:pt x="3311" y="1"/>
                    <a:pt x="3291" y="4"/>
                    <a:pt x="3270" y="11"/>
                  </a:cubicBezTo>
                  <a:cubicBezTo>
                    <a:pt x="2261" y="346"/>
                    <a:pt x="1258" y="522"/>
                    <a:pt x="193" y="528"/>
                  </a:cubicBezTo>
                  <a:cubicBezTo>
                    <a:pt x="0" y="530"/>
                    <a:pt x="2" y="819"/>
                    <a:pt x="193" y="827"/>
                  </a:cubicBezTo>
                  <a:cubicBezTo>
                    <a:pt x="305" y="831"/>
                    <a:pt x="417" y="834"/>
                    <a:pt x="529" y="834"/>
                  </a:cubicBezTo>
                  <a:cubicBezTo>
                    <a:pt x="1493" y="834"/>
                    <a:pt x="2453" y="674"/>
                    <a:pt x="3365" y="358"/>
                  </a:cubicBezTo>
                  <a:cubicBezTo>
                    <a:pt x="3561" y="289"/>
                    <a:pt x="3505" y="1"/>
                    <a:pt x="33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23"/>
          <p:cNvGrpSpPr/>
          <p:nvPr/>
        </p:nvGrpSpPr>
        <p:grpSpPr>
          <a:xfrm>
            <a:off x="1664354" y="4088694"/>
            <a:ext cx="1037582" cy="940754"/>
            <a:chOff x="1664354" y="4088694"/>
            <a:chExt cx="1037582" cy="940754"/>
          </a:xfrm>
        </p:grpSpPr>
        <p:grpSp>
          <p:nvGrpSpPr>
            <p:cNvPr id="464" name="Google Shape;464;p23"/>
            <p:cNvGrpSpPr/>
            <p:nvPr/>
          </p:nvGrpSpPr>
          <p:grpSpPr>
            <a:xfrm>
              <a:off x="1664354" y="4088694"/>
              <a:ext cx="1037582" cy="832607"/>
              <a:chOff x="1664354" y="4088694"/>
              <a:chExt cx="1037582" cy="832607"/>
            </a:xfrm>
          </p:grpSpPr>
          <p:sp>
            <p:nvSpPr>
              <p:cNvPr id="465" name="Google Shape;465;p23"/>
              <p:cNvSpPr/>
              <p:nvPr/>
            </p:nvSpPr>
            <p:spPr>
              <a:xfrm>
                <a:off x="2035818" y="4196940"/>
                <a:ext cx="429938" cy="217219"/>
              </a:xfrm>
              <a:custGeom>
                <a:avLst/>
                <a:gdLst/>
                <a:ahLst/>
                <a:cxnLst/>
                <a:rect l="l" t="t" r="r" b="b"/>
                <a:pathLst>
                  <a:path w="12992" h="6564" extrusionOk="0">
                    <a:moveTo>
                      <a:pt x="3639" y="1"/>
                    </a:moveTo>
                    <a:cubicBezTo>
                      <a:pt x="3311" y="1"/>
                      <a:pt x="2981" y="148"/>
                      <a:pt x="2754" y="504"/>
                    </a:cubicBezTo>
                    <a:cubicBezTo>
                      <a:pt x="2252" y="1293"/>
                      <a:pt x="1682" y="1813"/>
                      <a:pt x="869" y="2274"/>
                    </a:cubicBezTo>
                    <a:cubicBezTo>
                      <a:pt x="1" y="2766"/>
                      <a:pt x="295" y="3941"/>
                      <a:pt x="1126" y="4252"/>
                    </a:cubicBezTo>
                    <a:cubicBezTo>
                      <a:pt x="3479" y="5131"/>
                      <a:pt x="5873" y="6070"/>
                      <a:pt x="8357" y="6506"/>
                    </a:cubicBezTo>
                    <a:cubicBezTo>
                      <a:pt x="8578" y="6545"/>
                      <a:pt x="8791" y="6563"/>
                      <a:pt x="8998" y="6563"/>
                    </a:cubicBezTo>
                    <a:cubicBezTo>
                      <a:pt x="10417" y="6563"/>
                      <a:pt x="11511" y="5693"/>
                      <a:pt x="12462" y="4546"/>
                    </a:cubicBezTo>
                    <a:cubicBezTo>
                      <a:pt x="12992" y="3906"/>
                      <a:pt x="12797" y="3014"/>
                      <a:pt x="11984" y="2737"/>
                    </a:cubicBezTo>
                    <a:cubicBezTo>
                      <a:pt x="9954" y="2045"/>
                      <a:pt x="7924" y="1355"/>
                      <a:pt x="5880" y="705"/>
                    </a:cubicBezTo>
                    <a:cubicBezTo>
                      <a:pt x="5449" y="567"/>
                      <a:pt x="4975" y="426"/>
                      <a:pt x="4520" y="386"/>
                    </a:cubicBezTo>
                    <a:cubicBezTo>
                      <a:pt x="4298" y="150"/>
                      <a:pt x="3969" y="1"/>
                      <a:pt x="3639"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3"/>
              <p:cNvSpPr/>
              <p:nvPr/>
            </p:nvSpPr>
            <p:spPr>
              <a:xfrm>
                <a:off x="1664354" y="4088694"/>
                <a:ext cx="1037582" cy="832607"/>
              </a:xfrm>
              <a:custGeom>
                <a:avLst/>
                <a:gdLst/>
                <a:ahLst/>
                <a:cxnLst/>
                <a:rect l="l" t="t" r="r" b="b"/>
                <a:pathLst>
                  <a:path w="31354" h="25160" extrusionOk="0">
                    <a:moveTo>
                      <a:pt x="28528" y="1104"/>
                    </a:moveTo>
                    <a:lnTo>
                      <a:pt x="28528" y="1104"/>
                    </a:lnTo>
                    <a:cubicBezTo>
                      <a:pt x="28254" y="1542"/>
                      <a:pt x="28130" y="2055"/>
                      <a:pt x="28144" y="2586"/>
                    </a:cubicBezTo>
                    <a:cubicBezTo>
                      <a:pt x="28148" y="2775"/>
                      <a:pt x="28288" y="2879"/>
                      <a:pt x="28445" y="2879"/>
                    </a:cubicBezTo>
                    <a:cubicBezTo>
                      <a:pt x="28495" y="2879"/>
                      <a:pt x="28547" y="2869"/>
                      <a:pt x="28597" y="2847"/>
                    </a:cubicBezTo>
                    <a:cubicBezTo>
                      <a:pt x="29055" y="2646"/>
                      <a:pt x="29517" y="2516"/>
                      <a:pt x="30017" y="2488"/>
                    </a:cubicBezTo>
                    <a:cubicBezTo>
                      <a:pt x="30060" y="2486"/>
                      <a:pt x="30102" y="2485"/>
                      <a:pt x="30145" y="2485"/>
                    </a:cubicBezTo>
                    <a:cubicBezTo>
                      <a:pt x="30292" y="2485"/>
                      <a:pt x="30437" y="2497"/>
                      <a:pt x="30582" y="2505"/>
                    </a:cubicBezTo>
                    <a:cubicBezTo>
                      <a:pt x="29468" y="3063"/>
                      <a:pt x="28554" y="4193"/>
                      <a:pt x="28046" y="5288"/>
                    </a:cubicBezTo>
                    <a:cubicBezTo>
                      <a:pt x="27059" y="4772"/>
                      <a:pt x="25961" y="4383"/>
                      <a:pt x="25047" y="4034"/>
                    </a:cubicBezTo>
                    <a:cubicBezTo>
                      <a:pt x="25474" y="3417"/>
                      <a:pt x="25858" y="2805"/>
                      <a:pt x="26440" y="2292"/>
                    </a:cubicBezTo>
                    <a:cubicBezTo>
                      <a:pt x="27068" y="1739"/>
                      <a:pt x="27767" y="1392"/>
                      <a:pt x="28528" y="1104"/>
                    </a:cubicBezTo>
                    <a:close/>
                    <a:moveTo>
                      <a:pt x="13590" y="614"/>
                    </a:moveTo>
                    <a:cubicBezTo>
                      <a:pt x="16278" y="1536"/>
                      <a:pt x="18980" y="2393"/>
                      <a:pt x="21627" y="3435"/>
                    </a:cubicBezTo>
                    <a:cubicBezTo>
                      <a:pt x="23227" y="4066"/>
                      <a:pt x="24811" y="4740"/>
                      <a:pt x="26375" y="5457"/>
                    </a:cubicBezTo>
                    <a:cubicBezTo>
                      <a:pt x="27938" y="6173"/>
                      <a:pt x="29845" y="6797"/>
                      <a:pt x="29908" y="8786"/>
                    </a:cubicBezTo>
                    <a:cubicBezTo>
                      <a:pt x="29963" y="10509"/>
                      <a:pt x="28468" y="11995"/>
                      <a:pt x="27436" y="13236"/>
                    </a:cubicBezTo>
                    <a:cubicBezTo>
                      <a:pt x="26505" y="14354"/>
                      <a:pt x="25563" y="15464"/>
                      <a:pt x="24613" y="16567"/>
                    </a:cubicBezTo>
                    <a:cubicBezTo>
                      <a:pt x="22916" y="18533"/>
                      <a:pt x="21179" y="20460"/>
                      <a:pt x="19430" y="22379"/>
                    </a:cubicBezTo>
                    <a:cubicBezTo>
                      <a:pt x="19427" y="22108"/>
                      <a:pt x="19378" y="21838"/>
                      <a:pt x="19285" y="21584"/>
                    </a:cubicBezTo>
                    <a:cubicBezTo>
                      <a:pt x="19100" y="20532"/>
                      <a:pt x="18367" y="19941"/>
                      <a:pt x="17502" y="19377"/>
                    </a:cubicBezTo>
                    <a:cubicBezTo>
                      <a:pt x="15810" y="18271"/>
                      <a:pt x="13961" y="17354"/>
                      <a:pt x="12116" y="16535"/>
                    </a:cubicBezTo>
                    <a:cubicBezTo>
                      <a:pt x="9052" y="15173"/>
                      <a:pt x="5801" y="14032"/>
                      <a:pt x="2471" y="13554"/>
                    </a:cubicBezTo>
                    <a:cubicBezTo>
                      <a:pt x="2433" y="13510"/>
                      <a:pt x="2382" y="13474"/>
                      <a:pt x="2327" y="13455"/>
                    </a:cubicBezTo>
                    <a:cubicBezTo>
                      <a:pt x="6191" y="9287"/>
                      <a:pt x="9769" y="4835"/>
                      <a:pt x="13586" y="621"/>
                    </a:cubicBezTo>
                    <a:cubicBezTo>
                      <a:pt x="13587" y="618"/>
                      <a:pt x="13589" y="615"/>
                      <a:pt x="13590" y="614"/>
                    </a:cubicBezTo>
                    <a:close/>
                    <a:moveTo>
                      <a:pt x="2696" y="14107"/>
                    </a:moveTo>
                    <a:lnTo>
                      <a:pt x="2696" y="14107"/>
                    </a:lnTo>
                    <a:cubicBezTo>
                      <a:pt x="5294" y="14815"/>
                      <a:pt x="7878" y="15499"/>
                      <a:pt x="10383" y="16516"/>
                    </a:cubicBezTo>
                    <a:cubicBezTo>
                      <a:pt x="11941" y="17149"/>
                      <a:pt x="13463" y="17869"/>
                      <a:pt x="14943" y="18671"/>
                    </a:cubicBezTo>
                    <a:cubicBezTo>
                      <a:pt x="16229" y="19368"/>
                      <a:pt x="18404" y="20223"/>
                      <a:pt x="18649" y="21822"/>
                    </a:cubicBezTo>
                    <a:cubicBezTo>
                      <a:pt x="18655" y="21871"/>
                      <a:pt x="18674" y="21917"/>
                      <a:pt x="18703" y="21956"/>
                    </a:cubicBezTo>
                    <a:cubicBezTo>
                      <a:pt x="18965" y="23733"/>
                      <a:pt x="17749" y="24299"/>
                      <a:pt x="16074" y="24299"/>
                    </a:cubicBezTo>
                    <a:cubicBezTo>
                      <a:pt x="13563" y="24299"/>
                      <a:pt x="10020" y="23028"/>
                      <a:pt x="8870" y="22655"/>
                    </a:cubicBezTo>
                    <a:cubicBezTo>
                      <a:pt x="6161" y="21774"/>
                      <a:pt x="3585" y="20622"/>
                      <a:pt x="941" y="19585"/>
                    </a:cubicBezTo>
                    <a:cubicBezTo>
                      <a:pt x="2615" y="18343"/>
                      <a:pt x="3292" y="16087"/>
                      <a:pt x="2696" y="14107"/>
                    </a:cubicBezTo>
                    <a:close/>
                    <a:moveTo>
                      <a:pt x="13646" y="1"/>
                    </a:moveTo>
                    <a:cubicBezTo>
                      <a:pt x="13587" y="1"/>
                      <a:pt x="13529" y="19"/>
                      <a:pt x="13480" y="55"/>
                    </a:cubicBezTo>
                    <a:cubicBezTo>
                      <a:pt x="13429" y="26"/>
                      <a:pt x="13372" y="8"/>
                      <a:pt x="13314" y="8"/>
                    </a:cubicBezTo>
                    <a:cubicBezTo>
                      <a:pt x="13235" y="8"/>
                      <a:pt x="13154" y="40"/>
                      <a:pt x="13082" y="119"/>
                    </a:cubicBezTo>
                    <a:cubicBezTo>
                      <a:pt x="9134" y="4426"/>
                      <a:pt x="5037" y="8772"/>
                      <a:pt x="1566" y="13482"/>
                    </a:cubicBezTo>
                    <a:cubicBezTo>
                      <a:pt x="1425" y="13673"/>
                      <a:pt x="1621" y="13889"/>
                      <a:pt x="1817" y="13889"/>
                    </a:cubicBezTo>
                    <a:cubicBezTo>
                      <a:pt x="1832" y="13889"/>
                      <a:pt x="1847" y="13888"/>
                      <a:pt x="1862" y="13885"/>
                    </a:cubicBezTo>
                    <a:lnTo>
                      <a:pt x="1862" y="13885"/>
                    </a:lnTo>
                    <a:cubicBezTo>
                      <a:pt x="2630" y="15900"/>
                      <a:pt x="1964" y="17976"/>
                      <a:pt x="318" y="19328"/>
                    </a:cubicBezTo>
                    <a:cubicBezTo>
                      <a:pt x="305" y="19340"/>
                      <a:pt x="295" y="19354"/>
                      <a:pt x="286" y="19368"/>
                    </a:cubicBezTo>
                    <a:cubicBezTo>
                      <a:pt x="89" y="19408"/>
                      <a:pt x="1" y="19729"/>
                      <a:pt x="209" y="19847"/>
                    </a:cubicBezTo>
                    <a:cubicBezTo>
                      <a:pt x="4265" y="22145"/>
                      <a:pt x="9011" y="23679"/>
                      <a:pt x="13523" y="24776"/>
                    </a:cubicBezTo>
                    <a:cubicBezTo>
                      <a:pt x="14320" y="24970"/>
                      <a:pt x="15192" y="25159"/>
                      <a:pt x="16039" y="25159"/>
                    </a:cubicBezTo>
                    <a:cubicBezTo>
                      <a:pt x="16887" y="25159"/>
                      <a:pt x="17709" y="24969"/>
                      <a:pt x="18404" y="24402"/>
                    </a:cubicBezTo>
                    <a:cubicBezTo>
                      <a:pt x="18562" y="24271"/>
                      <a:pt x="18706" y="24125"/>
                      <a:pt x="18835" y="23964"/>
                    </a:cubicBezTo>
                    <a:cubicBezTo>
                      <a:pt x="18836" y="23964"/>
                      <a:pt x="18838" y="23964"/>
                      <a:pt x="18840" y="23964"/>
                    </a:cubicBezTo>
                    <a:cubicBezTo>
                      <a:pt x="18936" y="23964"/>
                      <a:pt x="19026" y="23923"/>
                      <a:pt x="19089" y="23852"/>
                    </a:cubicBezTo>
                    <a:cubicBezTo>
                      <a:pt x="21694" y="21077"/>
                      <a:pt x="24212" y="18215"/>
                      <a:pt x="26670" y="15309"/>
                    </a:cubicBezTo>
                    <a:cubicBezTo>
                      <a:pt x="28208" y="13493"/>
                      <a:pt x="31181" y="10863"/>
                      <a:pt x="30686" y="8171"/>
                    </a:cubicBezTo>
                    <a:cubicBezTo>
                      <a:pt x="30479" y="7051"/>
                      <a:pt x="29643" y="6236"/>
                      <a:pt x="28595" y="5599"/>
                    </a:cubicBezTo>
                    <a:cubicBezTo>
                      <a:pt x="28903" y="5008"/>
                      <a:pt x="29248" y="4458"/>
                      <a:pt x="29704" y="3966"/>
                    </a:cubicBezTo>
                    <a:cubicBezTo>
                      <a:pt x="30144" y="3490"/>
                      <a:pt x="30658" y="3126"/>
                      <a:pt x="31144" y="2701"/>
                    </a:cubicBezTo>
                    <a:cubicBezTo>
                      <a:pt x="31211" y="2642"/>
                      <a:pt x="31216" y="2554"/>
                      <a:pt x="31187" y="2478"/>
                    </a:cubicBezTo>
                    <a:cubicBezTo>
                      <a:pt x="31354" y="2419"/>
                      <a:pt x="31343" y="2182"/>
                      <a:pt x="31210" y="2090"/>
                    </a:cubicBezTo>
                    <a:cubicBezTo>
                      <a:pt x="30936" y="1902"/>
                      <a:pt x="30588" y="1828"/>
                      <a:pt x="30219" y="1828"/>
                    </a:cubicBezTo>
                    <a:cubicBezTo>
                      <a:pt x="29726" y="1828"/>
                      <a:pt x="29194" y="1960"/>
                      <a:pt x="28750" y="2127"/>
                    </a:cubicBezTo>
                    <a:cubicBezTo>
                      <a:pt x="28796" y="1693"/>
                      <a:pt x="28965" y="1304"/>
                      <a:pt x="29229" y="922"/>
                    </a:cubicBezTo>
                    <a:cubicBezTo>
                      <a:pt x="29324" y="785"/>
                      <a:pt x="29219" y="643"/>
                      <a:pt x="29087" y="609"/>
                    </a:cubicBezTo>
                    <a:cubicBezTo>
                      <a:pt x="29055" y="478"/>
                      <a:pt x="28943" y="364"/>
                      <a:pt x="28775" y="364"/>
                    </a:cubicBezTo>
                    <a:cubicBezTo>
                      <a:pt x="28754" y="364"/>
                      <a:pt x="28731" y="366"/>
                      <a:pt x="28707" y="370"/>
                    </a:cubicBezTo>
                    <a:cubicBezTo>
                      <a:pt x="27032" y="654"/>
                      <a:pt x="25061" y="2118"/>
                      <a:pt x="24573" y="3848"/>
                    </a:cubicBezTo>
                    <a:cubicBezTo>
                      <a:pt x="24482" y="3812"/>
                      <a:pt x="24387" y="3773"/>
                      <a:pt x="24301" y="3737"/>
                    </a:cubicBezTo>
                    <a:cubicBezTo>
                      <a:pt x="20872" y="2282"/>
                      <a:pt x="17343" y="931"/>
                      <a:pt x="13728" y="13"/>
                    </a:cubicBezTo>
                    <a:cubicBezTo>
                      <a:pt x="13701" y="5"/>
                      <a:pt x="13674" y="1"/>
                      <a:pt x="13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3"/>
              <p:cNvSpPr/>
              <p:nvPr/>
            </p:nvSpPr>
            <p:spPr>
              <a:xfrm>
                <a:off x="2025592" y="4188303"/>
                <a:ext cx="454625" cy="249815"/>
              </a:xfrm>
              <a:custGeom>
                <a:avLst/>
                <a:gdLst/>
                <a:ahLst/>
                <a:cxnLst/>
                <a:rect l="l" t="t" r="r" b="b"/>
                <a:pathLst>
                  <a:path w="13738" h="7549" extrusionOk="0">
                    <a:moveTo>
                      <a:pt x="3583" y="397"/>
                    </a:moveTo>
                    <a:cubicBezTo>
                      <a:pt x="6805" y="1365"/>
                      <a:pt x="9919" y="2514"/>
                      <a:pt x="13026" y="3801"/>
                    </a:cubicBezTo>
                    <a:cubicBezTo>
                      <a:pt x="12466" y="4366"/>
                      <a:pt x="11954" y="4983"/>
                      <a:pt x="11397" y="5554"/>
                    </a:cubicBezTo>
                    <a:cubicBezTo>
                      <a:pt x="10968" y="5994"/>
                      <a:pt x="10493" y="6413"/>
                      <a:pt x="10095" y="6887"/>
                    </a:cubicBezTo>
                    <a:cubicBezTo>
                      <a:pt x="10051" y="6839"/>
                      <a:pt x="9992" y="6805"/>
                      <a:pt x="9930" y="6789"/>
                    </a:cubicBezTo>
                    <a:cubicBezTo>
                      <a:pt x="6810" y="5965"/>
                      <a:pt x="3753" y="4969"/>
                      <a:pt x="685" y="3974"/>
                    </a:cubicBezTo>
                    <a:cubicBezTo>
                      <a:pt x="1680" y="2856"/>
                      <a:pt x="2687" y="1679"/>
                      <a:pt x="3554" y="460"/>
                    </a:cubicBezTo>
                    <a:cubicBezTo>
                      <a:pt x="3567" y="440"/>
                      <a:pt x="3577" y="419"/>
                      <a:pt x="3583" y="397"/>
                    </a:cubicBezTo>
                    <a:close/>
                    <a:moveTo>
                      <a:pt x="3574" y="1"/>
                    </a:moveTo>
                    <a:cubicBezTo>
                      <a:pt x="3484" y="1"/>
                      <a:pt x="3422" y="63"/>
                      <a:pt x="3397" y="135"/>
                    </a:cubicBezTo>
                    <a:cubicBezTo>
                      <a:pt x="3380" y="131"/>
                      <a:pt x="3362" y="129"/>
                      <a:pt x="3344" y="129"/>
                    </a:cubicBezTo>
                    <a:cubicBezTo>
                      <a:pt x="3290" y="129"/>
                      <a:pt x="3237" y="149"/>
                      <a:pt x="3195" y="184"/>
                    </a:cubicBezTo>
                    <a:cubicBezTo>
                      <a:pt x="2062" y="1181"/>
                      <a:pt x="1023" y="2401"/>
                      <a:pt x="117" y="3608"/>
                    </a:cubicBezTo>
                    <a:cubicBezTo>
                      <a:pt x="0" y="3762"/>
                      <a:pt x="74" y="3937"/>
                      <a:pt x="206" y="4036"/>
                    </a:cubicBezTo>
                    <a:cubicBezTo>
                      <a:pt x="132" y="4179"/>
                      <a:pt x="166" y="4392"/>
                      <a:pt x="359" y="4471"/>
                    </a:cubicBezTo>
                    <a:cubicBezTo>
                      <a:pt x="3400" y="5723"/>
                      <a:pt x="6549" y="6678"/>
                      <a:pt x="9727" y="7516"/>
                    </a:cubicBezTo>
                    <a:cubicBezTo>
                      <a:pt x="9757" y="7524"/>
                      <a:pt x="9788" y="7528"/>
                      <a:pt x="9818" y="7528"/>
                    </a:cubicBezTo>
                    <a:cubicBezTo>
                      <a:pt x="9860" y="7528"/>
                      <a:pt x="9901" y="7520"/>
                      <a:pt x="9940" y="7505"/>
                    </a:cubicBezTo>
                    <a:cubicBezTo>
                      <a:pt x="9985" y="7532"/>
                      <a:pt x="10037" y="7548"/>
                      <a:pt x="10088" y="7548"/>
                    </a:cubicBezTo>
                    <a:cubicBezTo>
                      <a:pt x="10126" y="7548"/>
                      <a:pt x="10163" y="7540"/>
                      <a:pt x="10198" y="7521"/>
                    </a:cubicBezTo>
                    <a:cubicBezTo>
                      <a:pt x="10878" y="7147"/>
                      <a:pt x="11455" y="6531"/>
                      <a:pt x="11997" y="5985"/>
                    </a:cubicBezTo>
                    <a:cubicBezTo>
                      <a:pt x="12553" y="5422"/>
                      <a:pt x="13118" y="4844"/>
                      <a:pt x="13587" y="4205"/>
                    </a:cubicBezTo>
                    <a:cubicBezTo>
                      <a:pt x="13737" y="3997"/>
                      <a:pt x="13582" y="3773"/>
                      <a:pt x="13380" y="3710"/>
                    </a:cubicBezTo>
                    <a:cubicBezTo>
                      <a:pt x="13475" y="3571"/>
                      <a:pt x="13480" y="3358"/>
                      <a:pt x="13302" y="3274"/>
                    </a:cubicBezTo>
                    <a:cubicBezTo>
                      <a:pt x="10214" y="1831"/>
                      <a:pt x="6948" y="751"/>
                      <a:pt x="3624" y="7"/>
                    </a:cubicBezTo>
                    <a:cubicBezTo>
                      <a:pt x="3607" y="3"/>
                      <a:pt x="3590" y="1"/>
                      <a:pt x="35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3"/>
              <p:cNvSpPr/>
              <p:nvPr/>
            </p:nvSpPr>
            <p:spPr>
              <a:xfrm>
                <a:off x="1739838" y="4716261"/>
                <a:ext cx="461210" cy="159671"/>
              </a:xfrm>
              <a:custGeom>
                <a:avLst/>
                <a:gdLst/>
                <a:ahLst/>
                <a:cxnLst/>
                <a:rect l="l" t="t" r="r" b="b"/>
                <a:pathLst>
                  <a:path w="13937" h="4825" extrusionOk="0">
                    <a:moveTo>
                      <a:pt x="215" y="1"/>
                    </a:moveTo>
                    <a:cubicBezTo>
                      <a:pt x="79" y="1"/>
                      <a:pt x="0" y="215"/>
                      <a:pt x="141" y="283"/>
                    </a:cubicBezTo>
                    <a:cubicBezTo>
                      <a:pt x="4325" y="2318"/>
                      <a:pt x="9009" y="3619"/>
                      <a:pt x="13490" y="4815"/>
                    </a:cubicBezTo>
                    <a:cubicBezTo>
                      <a:pt x="13516" y="4822"/>
                      <a:pt x="13541" y="4825"/>
                      <a:pt x="13564" y="4825"/>
                    </a:cubicBezTo>
                    <a:cubicBezTo>
                      <a:pt x="13840" y="4825"/>
                      <a:pt x="13936" y="4384"/>
                      <a:pt x="13631" y="4303"/>
                    </a:cubicBezTo>
                    <a:cubicBezTo>
                      <a:pt x="9081" y="3101"/>
                      <a:pt x="4736" y="1412"/>
                      <a:pt x="258" y="7"/>
                    </a:cubicBezTo>
                    <a:cubicBezTo>
                      <a:pt x="243" y="3"/>
                      <a:pt x="229"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3"/>
              <p:cNvSpPr/>
              <p:nvPr/>
            </p:nvSpPr>
            <p:spPr>
              <a:xfrm>
                <a:off x="1771012" y="4676384"/>
                <a:ext cx="280260" cy="110363"/>
              </a:xfrm>
              <a:custGeom>
                <a:avLst/>
                <a:gdLst/>
                <a:ahLst/>
                <a:cxnLst/>
                <a:rect l="l" t="t" r="r" b="b"/>
                <a:pathLst>
                  <a:path w="8469" h="3335" extrusionOk="0">
                    <a:moveTo>
                      <a:pt x="219" y="1"/>
                    </a:moveTo>
                    <a:cubicBezTo>
                      <a:pt x="49" y="1"/>
                      <a:pt x="1" y="263"/>
                      <a:pt x="182" y="332"/>
                    </a:cubicBezTo>
                    <a:cubicBezTo>
                      <a:pt x="2804" y="1338"/>
                      <a:pt x="5437" y="2392"/>
                      <a:pt x="8085" y="3323"/>
                    </a:cubicBezTo>
                    <a:cubicBezTo>
                      <a:pt x="8109" y="3331"/>
                      <a:pt x="8131" y="3335"/>
                      <a:pt x="8153" y="3335"/>
                    </a:cubicBezTo>
                    <a:cubicBezTo>
                      <a:pt x="8353" y="3335"/>
                      <a:pt x="8469" y="3011"/>
                      <a:pt x="8260" y="2912"/>
                    </a:cubicBezTo>
                    <a:cubicBezTo>
                      <a:pt x="5725" y="1716"/>
                      <a:pt x="2965" y="768"/>
                      <a:pt x="271" y="8"/>
                    </a:cubicBezTo>
                    <a:cubicBezTo>
                      <a:pt x="253" y="3"/>
                      <a:pt x="235"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3"/>
              <p:cNvSpPr/>
              <p:nvPr/>
            </p:nvSpPr>
            <p:spPr>
              <a:xfrm>
                <a:off x="1770648" y="4633132"/>
                <a:ext cx="435729" cy="159109"/>
              </a:xfrm>
              <a:custGeom>
                <a:avLst/>
                <a:gdLst/>
                <a:ahLst/>
                <a:cxnLst/>
                <a:rect l="l" t="t" r="r" b="b"/>
                <a:pathLst>
                  <a:path w="13167" h="4808" extrusionOk="0">
                    <a:moveTo>
                      <a:pt x="229" y="0"/>
                    </a:moveTo>
                    <a:cubicBezTo>
                      <a:pt x="57" y="0"/>
                      <a:pt x="1" y="264"/>
                      <a:pt x="187" y="323"/>
                    </a:cubicBezTo>
                    <a:cubicBezTo>
                      <a:pt x="4450" y="1672"/>
                      <a:pt x="8594" y="3201"/>
                      <a:pt x="12769" y="4794"/>
                    </a:cubicBezTo>
                    <a:cubicBezTo>
                      <a:pt x="12794" y="4803"/>
                      <a:pt x="12818" y="4807"/>
                      <a:pt x="12841" y="4807"/>
                    </a:cubicBezTo>
                    <a:cubicBezTo>
                      <a:pt x="13047" y="4807"/>
                      <a:pt x="13166" y="4465"/>
                      <a:pt x="12950" y="4365"/>
                    </a:cubicBezTo>
                    <a:cubicBezTo>
                      <a:pt x="8933" y="2493"/>
                      <a:pt x="4578" y="1047"/>
                      <a:pt x="275" y="6"/>
                    </a:cubicBezTo>
                    <a:cubicBezTo>
                      <a:pt x="259" y="2"/>
                      <a:pt x="244"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3"/>
              <p:cNvSpPr/>
              <p:nvPr/>
            </p:nvSpPr>
            <p:spPr>
              <a:xfrm>
                <a:off x="1843186" y="4600007"/>
                <a:ext cx="272318" cy="119729"/>
              </a:xfrm>
              <a:custGeom>
                <a:avLst/>
                <a:gdLst/>
                <a:ahLst/>
                <a:cxnLst/>
                <a:rect l="l" t="t" r="r" b="b"/>
                <a:pathLst>
                  <a:path w="8229" h="3618" extrusionOk="0">
                    <a:moveTo>
                      <a:pt x="213" y="1"/>
                    </a:moveTo>
                    <a:cubicBezTo>
                      <a:pt x="49" y="1"/>
                      <a:pt x="0" y="248"/>
                      <a:pt x="175" y="312"/>
                    </a:cubicBezTo>
                    <a:cubicBezTo>
                      <a:pt x="2797" y="1252"/>
                      <a:pt x="5304" y="2277"/>
                      <a:pt x="7765" y="3588"/>
                    </a:cubicBezTo>
                    <a:cubicBezTo>
                      <a:pt x="7804" y="3609"/>
                      <a:pt x="7843" y="3618"/>
                      <a:pt x="7879" y="3618"/>
                    </a:cubicBezTo>
                    <a:cubicBezTo>
                      <a:pt x="8090" y="3618"/>
                      <a:pt x="8229" y="3308"/>
                      <a:pt x="8003" y="3180"/>
                    </a:cubicBezTo>
                    <a:cubicBezTo>
                      <a:pt x="5593" y="1814"/>
                      <a:pt x="2951" y="673"/>
                      <a:pt x="259" y="7"/>
                    </a:cubicBezTo>
                    <a:cubicBezTo>
                      <a:pt x="243" y="3"/>
                      <a:pt x="228"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 name="Google Shape;472;p23"/>
            <p:cNvGrpSpPr/>
            <p:nvPr/>
          </p:nvGrpSpPr>
          <p:grpSpPr>
            <a:xfrm>
              <a:off x="2242315" y="4930402"/>
              <a:ext cx="155932" cy="99046"/>
              <a:chOff x="2242315" y="4930402"/>
              <a:chExt cx="155932" cy="99046"/>
            </a:xfrm>
          </p:grpSpPr>
          <p:sp>
            <p:nvSpPr>
              <p:cNvPr id="473" name="Google Shape;473;p23"/>
              <p:cNvSpPr/>
              <p:nvPr/>
            </p:nvSpPr>
            <p:spPr>
              <a:xfrm>
                <a:off x="2242315" y="4930402"/>
                <a:ext cx="83856" cy="58508"/>
              </a:xfrm>
              <a:custGeom>
                <a:avLst/>
                <a:gdLst/>
                <a:ahLst/>
                <a:cxnLst/>
                <a:rect l="l" t="t" r="r" b="b"/>
                <a:pathLst>
                  <a:path w="2534" h="1768" extrusionOk="0">
                    <a:moveTo>
                      <a:pt x="2324" y="0"/>
                    </a:moveTo>
                    <a:cubicBezTo>
                      <a:pt x="2255" y="0"/>
                      <a:pt x="2186" y="39"/>
                      <a:pt x="2157" y="130"/>
                    </a:cubicBezTo>
                    <a:cubicBezTo>
                      <a:pt x="1887" y="959"/>
                      <a:pt x="1227" y="1495"/>
                      <a:pt x="370" y="1495"/>
                    </a:cubicBezTo>
                    <a:cubicBezTo>
                      <a:pt x="302" y="1495"/>
                      <a:pt x="233" y="1492"/>
                      <a:pt x="163" y="1485"/>
                    </a:cubicBezTo>
                    <a:cubicBezTo>
                      <a:pt x="159" y="1485"/>
                      <a:pt x="155" y="1485"/>
                      <a:pt x="152" y="1485"/>
                    </a:cubicBezTo>
                    <a:cubicBezTo>
                      <a:pt x="24" y="1485"/>
                      <a:pt x="1" y="1696"/>
                      <a:pt x="129" y="1724"/>
                    </a:cubicBezTo>
                    <a:cubicBezTo>
                      <a:pt x="258" y="1753"/>
                      <a:pt x="390" y="1768"/>
                      <a:pt x="523" y="1768"/>
                    </a:cubicBezTo>
                    <a:cubicBezTo>
                      <a:pt x="1417" y="1768"/>
                      <a:pt x="2344" y="1130"/>
                      <a:pt x="2509" y="226"/>
                    </a:cubicBezTo>
                    <a:cubicBezTo>
                      <a:pt x="2534" y="89"/>
                      <a:pt x="2428" y="0"/>
                      <a:pt x="23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3"/>
              <p:cNvSpPr/>
              <p:nvPr/>
            </p:nvSpPr>
            <p:spPr>
              <a:xfrm>
                <a:off x="2304595" y="4969484"/>
                <a:ext cx="93652" cy="59964"/>
              </a:xfrm>
              <a:custGeom>
                <a:avLst/>
                <a:gdLst/>
                <a:ahLst/>
                <a:cxnLst/>
                <a:rect l="l" t="t" r="r" b="b"/>
                <a:pathLst>
                  <a:path w="2830" h="1812" extrusionOk="0">
                    <a:moveTo>
                      <a:pt x="2577" y="0"/>
                    </a:moveTo>
                    <a:cubicBezTo>
                      <a:pt x="2521" y="0"/>
                      <a:pt x="2465" y="28"/>
                      <a:pt x="2428" y="96"/>
                    </a:cubicBezTo>
                    <a:cubicBezTo>
                      <a:pt x="1966" y="938"/>
                      <a:pt x="1175" y="1481"/>
                      <a:pt x="200" y="1502"/>
                    </a:cubicBezTo>
                    <a:cubicBezTo>
                      <a:pt x="1" y="1507"/>
                      <a:pt x="1" y="1811"/>
                      <a:pt x="200" y="1811"/>
                    </a:cubicBezTo>
                    <a:cubicBezTo>
                      <a:pt x="207" y="1811"/>
                      <a:pt x="214" y="1811"/>
                      <a:pt x="221" y="1811"/>
                    </a:cubicBezTo>
                    <a:cubicBezTo>
                      <a:pt x="1269" y="1811"/>
                      <a:pt x="2287" y="1241"/>
                      <a:pt x="2756" y="287"/>
                    </a:cubicBezTo>
                    <a:cubicBezTo>
                      <a:pt x="2830" y="138"/>
                      <a:pt x="2702" y="0"/>
                      <a:pt x="25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5" name="Google Shape;475;p23"/>
          <p:cNvGrpSpPr/>
          <p:nvPr/>
        </p:nvGrpSpPr>
        <p:grpSpPr>
          <a:xfrm>
            <a:off x="2810931" y="4430745"/>
            <a:ext cx="636336" cy="613800"/>
            <a:chOff x="2661531" y="4759645"/>
            <a:chExt cx="636336" cy="613800"/>
          </a:xfrm>
        </p:grpSpPr>
        <p:sp>
          <p:nvSpPr>
            <p:cNvPr id="476" name="Google Shape;476;p23"/>
            <p:cNvSpPr/>
            <p:nvPr/>
          </p:nvSpPr>
          <p:spPr>
            <a:xfrm>
              <a:off x="2661531" y="4759645"/>
              <a:ext cx="526601" cy="606916"/>
            </a:xfrm>
            <a:custGeom>
              <a:avLst/>
              <a:gdLst/>
              <a:ahLst/>
              <a:cxnLst/>
              <a:rect l="l" t="t" r="r" b="b"/>
              <a:pathLst>
                <a:path w="15913" h="18340" extrusionOk="0">
                  <a:moveTo>
                    <a:pt x="6413" y="0"/>
                  </a:moveTo>
                  <a:cubicBezTo>
                    <a:pt x="3152" y="0"/>
                    <a:pt x="187" y="3584"/>
                    <a:pt x="8" y="6636"/>
                  </a:cubicBezTo>
                  <a:cubicBezTo>
                    <a:pt x="0" y="6771"/>
                    <a:pt x="101" y="6850"/>
                    <a:pt x="211" y="6866"/>
                  </a:cubicBezTo>
                  <a:cubicBezTo>
                    <a:pt x="201" y="6993"/>
                    <a:pt x="279" y="7111"/>
                    <a:pt x="400" y="7148"/>
                  </a:cubicBezTo>
                  <a:cubicBezTo>
                    <a:pt x="1273" y="7460"/>
                    <a:pt x="2126" y="7825"/>
                    <a:pt x="2955" y="8241"/>
                  </a:cubicBezTo>
                  <a:cubicBezTo>
                    <a:pt x="3001" y="8265"/>
                    <a:pt x="3051" y="8277"/>
                    <a:pt x="3102" y="8277"/>
                  </a:cubicBezTo>
                  <a:cubicBezTo>
                    <a:pt x="3129" y="8277"/>
                    <a:pt x="3156" y="8274"/>
                    <a:pt x="3183" y="8267"/>
                  </a:cubicBezTo>
                  <a:cubicBezTo>
                    <a:pt x="3189" y="8267"/>
                    <a:pt x="3197" y="8266"/>
                    <a:pt x="3203" y="8264"/>
                  </a:cubicBezTo>
                  <a:cubicBezTo>
                    <a:pt x="3212" y="8263"/>
                    <a:pt x="3221" y="8261"/>
                    <a:pt x="3229" y="8258"/>
                  </a:cubicBezTo>
                  <a:cubicBezTo>
                    <a:pt x="3262" y="8249"/>
                    <a:pt x="3292" y="8232"/>
                    <a:pt x="3314" y="8207"/>
                  </a:cubicBezTo>
                  <a:cubicBezTo>
                    <a:pt x="3457" y="8097"/>
                    <a:pt x="3515" y="7889"/>
                    <a:pt x="3391" y="7742"/>
                  </a:cubicBezTo>
                  <a:cubicBezTo>
                    <a:pt x="3504" y="7207"/>
                    <a:pt x="3934" y="6799"/>
                    <a:pt x="4420" y="6799"/>
                  </a:cubicBezTo>
                  <a:cubicBezTo>
                    <a:pt x="4657" y="6799"/>
                    <a:pt x="4908" y="6896"/>
                    <a:pt x="5142" y="7122"/>
                  </a:cubicBezTo>
                  <a:cubicBezTo>
                    <a:pt x="5918" y="7869"/>
                    <a:pt x="5341" y="8874"/>
                    <a:pt x="4532" y="9252"/>
                  </a:cubicBezTo>
                  <a:cubicBezTo>
                    <a:pt x="4245" y="9386"/>
                    <a:pt x="4400" y="9844"/>
                    <a:pt x="4678" y="9844"/>
                  </a:cubicBezTo>
                  <a:cubicBezTo>
                    <a:pt x="4692" y="9844"/>
                    <a:pt x="4706" y="9843"/>
                    <a:pt x="4720" y="9840"/>
                  </a:cubicBezTo>
                  <a:cubicBezTo>
                    <a:pt x="4757" y="9926"/>
                    <a:pt x="4835" y="9995"/>
                    <a:pt x="4964" y="9998"/>
                  </a:cubicBezTo>
                  <a:cubicBezTo>
                    <a:pt x="6431" y="10041"/>
                    <a:pt x="8444" y="9995"/>
                    <a:pt x="9286" y="11477"/>
                  </a:cubicBezTo>
                  <a:cubicBezTo>
                    <a:pt x="9770" y="12332"/>
                    <a:pt x="9545" y="13398"/>
                    <a:pt x="8580" y="13769"/>
                  </a:cubicBezTo>
                  <a:cubicBezTo>
                    <a:pt x="8352" y="13857"/>
                    <a:pt x="8124" y="13891"/>
                    <a:pt x="7898" y="13891"/>
                  </a:cubicBezTo>
                  <a:cubicBezTo>
                    <a:pt x="7418" y="13891"/>
                    <a:pt x="6943" y="13735"/>
                    <a:pt x="6473" y="13606"/>
                  </a:cubicBezTo>
                  <a:cubicBezTo>
                    <a:pt x="6422" y="13539"/>
                    <a:pt x="6339" y="13500"/>
                    <a:pt x="6260" y="13500"/>
                  </a:cubicBezTo>
                  <a:cubicBezTo>
                    <a:pt x="6218" y="13500"/>
                    <a:pt x="6178" y="13511"/>
                    <a:pt x="6143" y="13534"/>
                  </a:cubicBezTo>
                  <a:cubicBezTo>
                    <a:pt x="6141" y="13534"/>
                    <a:pt x="6139" y="13534"/>
                    <a:pt x="6137" y="13534"/>
                  </a:cubicBezTo>
                  <a:cubicBezTo>
                    <a:pt x="5853" y="13534"/>
                    <a:pt x="5704" y="13916"/>
                    <a:pt x="5966" y="14087"/>
                  </a:cubicBezTo>
                  <a:cubicBezTo>
                    <a:pt x="5774" y="14971"/>
                    <a:pt x="5564" y="15826"/>
                    <a:pt x="5203" y="16669"/>
                  </a:cubicBezTo>
                  <a:cubicBezTo>
                    <a:pt x="5083" y="16949"/>
                    <a:pt x="5323" y="17206"/>
                    <a:pt x="5547" y="17206"/>
                  </a:cubicBezTo>
                  <a:cubicBezTo>
                    <a:pt x="5649" y="17206"/>
                    <a:pt x="5747" y="17152"/>
                    <a:pt x="5806" y="17023"/>
                  </a:cubicBezTo>
                  <a:cubicBezTo>
                    <a:pt x="6188" y="16190"/>
                    <a:pt x="6467" y="15276"/>
                    <a:pt x="6519" y="14352"/>
                  </a:cubicBezTo>
                  <a:cubicBezTo>
                    <a:pt x="6914" y="14498"/>
                    <a:pt x="7342" y="14573"/>
                    <a:pt x="7763" y="14573"/>
                  </a:cubicBezTo>
                  <a:cubicBezTo>
                    <a:pt x="9133" y="14573"/>
                    <a:pt x="10422" y="13785"/>
                    <a:pt x="10236" y="12128"/>
                  </a:cubicBezTo>
                  <a:cubicBezTo>
                    <a:pt x="9988" y="9922"/>
                    <a:pt x="7659" y="9417"/>
                    <a:pt x="5755" y="9417"/>
                  </a:cubicBezTo>
                  <a:cubicBezTo>
                    <a:pt x="5643" y="9417"/>
                    <a:pt x="5533" y="9419"/>
                    <a:pt x="5425" y="9422"/>
                  </a:cubicBezTo>
                  <a:cubicBezTo>
                    <a:pt x="6254" y="8661"/>
                    <a:pt x="6416" y="7293"/>
                    <a:pt x="5382" y="6533"/>
                  </a:cubicBezTo>
                  <a:cubicBezTo>
                    <a:pt x="5109" y="6333"/>
                    <a:pt x="4787" y="6243"/>
                    <a:pt x="4465" y="6243"/>
                  </a:cubicBezTo>
                  <a:cubicBezTo>
                    <a:pt x="3720" y="6243"/>
                    <a:pt x="2979" y="6729"/>
                    <a:pt x="2873" y="7448"/>
                  </a:cubicBezTo>
                  <a:cubicBezTo>
                    <a:pt x="2135" y="7085"/>
                    <a:pt x="1342" y="6792"/>
                    <a:pt x="547" y="6615"/>
                  </a:cubicBezTo>
                  <a:cubicBezTo>
                    <a:pt x="532" y="6612"/>
                    <a:pt x="515" y="6612"/>
                    <a:pt x="498" y="6612"/>
                  </a:cubicBezTo>
                  <a:cubicBezTo>
                    <a:pt x="1111" y="4218"/>
                    <a:pt x="3050" y="1378"/>
                    <a:pt x="5607" y="877"/>
                  </a:cubicBezTo>
                  <a:cubicBezTo>
                    <a:pt x="5875" y="825"/>
                    <a:pt x="6145" y="799"/>
                    <a:pt x="6411" y="799"/>
                  </a:cubicBezTo>
                  <a:cubicBezTo>
                    <a:pt x="7774" y="799"/>
                    <a:pt x="9054" y="1485"/>
                    <a:pt x="9596" y="2830"/>
                  </a:cubicBezTo>
                  <a:cubicBezTo>
                    <a:pt x="10308" y="4591"/>
                    <a:pt x="9268" y="5867"/>
                    <a:pt x="8167" y="7111"/>
                  </a:cubicBezTo>
                  <a:cubicBezTo>
                    <a:pt x="7938" y="7370"/>
                    <a:pt x="8171" y="7715"/>
                    <a:pt x="8432" y="7715"/>
                  </a:cubicBezTo>
                  <a:cubicBezTo>
                    <a:pt x="8447" y="7715"/>
                    <a:pt x="8462" y="7714"/>
                    <a:pt x="8477" y="7711"/>
                  </a:cubicBezTo>
                  <a:cubicBezTo>
                    <a:pt x="8493" y="7714"/>
                    <a:pt x="8508" y="7716"/>
                    <a:pt x="8524" y="7716"/>
                  </a:cubicBezTo>
                  <a:cubicBezTo>
                    <a:pt x="8546" y="7716"/>
                    <a:pt x="8569" y="7712"/>
                    <a:pt x="8591" y="7705"/>
                  </a:cubicBezTo>
                  <a:cubicBezTo>
                    <a:pt x="9118" y="7540"/>
                    <a:pt x="9645" y="7462"/>
                    <a:pt x="10156" y="7462"/>
                  </a:cubicBezTo>
                  <a:cubicBezTo>
                    <a:pt x="13306" y="7462"/>
                    <a:pt x="15848" y="10406"/>
                    <a:pt x="14279" y="13740"/>
                  </a:cubicBezTo>
                  <a:cubicBezTo>
                    <a:pt x="13035" y="16386"/>
                    <a:pt x="10978" y="17479"/>
                    <a:pt x="8514" y="17479"/>
                  </a:cubicBezTo>
                  <a:cubicBezTo>
                    <a:pt x="7742" y="17479"/>
                    <a:pt x="6929" y="17371"/>
                    <a:pt x="6088" y="17170"/>
                  </a:cubicBezTo>
                  <a:cubicBezTo>
                    <a:pt x="6055" y="17162"/>
                    <a:pt x="6023" y="17159"/>
                    <a:pt x="5993" y="17159"/>
                  </a:cubicBezTo>
                  <a:cubicBezTo>
                    <a:pt x="5609" y="17159"/>
                    <a:pt x="5475" y="17754"/>
                    <a:pt x="5894" y="17872"/>
                  </a:cubicBezTo>
                  <a:cubicBezTo>
                    <a:pt x="6868" y="18146"/>
                    <a:pt x="7898" y="18339"/>
                    <a:pt x="8910" y="18339"/>
                  </a:cubicBezTo>
                  <a:cubicBezTo>
                    <a:pt x="10134" y="18339"/>
                    <a:pt x="11331" y="18057"/>
                    <a:pt x="12371" y="17291"/>
                  </a:cubicBezTo>
                  <a:cubicBezTo>
                    <a:pt x="13878" y="16184"/>
                    <a:pt x="15236" y="14273"/>
                    <a:pt x="15488" y="12395"/>
                  </a:cubicBezTo>
                  <a:cubicBezTo>
                    <a:pt x="15913" y="9217"/>
                    <a:pt x="13365" y="6756"/>
                    <a:pt x="10508" y="6756"/>
                  </a:cubicBezTo>
                  <a:cubicBezTo>
                    <a:pt x="10101" y="6756"/>
                    <a:pt x="9688" y="6805"/>
                    <a:pt x="9277" y="6910"/>
                  </a:cubicBezTo>
                  <a:cubicBezTo>
                    <a:pt x="10125" y="5875"/>
                    <a:pt x="10775" y="4712"/>
                    <a:pt x="10510" y="3302"/>
                  </a:cubicBezTo>
                  <a:cubicBezTo>
                    <a:pt x="10208" y="1689"/>
                    <a:pt x="8934" y="442"/>
                    <a:pt x="7341" y="99"/>
                  </a:cubicBezTo>
                  <a:cubicBezTo>
                    <a:pt x="7030" y="32"/>
                    <a:pt x="6720" y="0"/>
                    <a:pt x="64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3"/>
            <p:cNvSpPr/>
            <p:nvPr/>
          </p:nvSpPr>
          <p:spPr>
            <a:xfrm>
              <a:off x="3141173" y="5288794"/>
              <a:ext cx="74193" cy="84651"/>
            </a:xfrm>
            <a:custGeom>
              <a:avLst/>
              <a:gdLst/>
              <a:ahLst/>
              <a:cxnLst/>
              <a:rect l="l" t="t" r="r" b="b"/>
              <a:pathLst>
                <a:path w="2242" h="2558" extrusionOk="0">
                  <a:moveTo>
                    <a:pt x="2065" y="0"/>
                  </a:moveTo>
                  <a:cubicBezTo>
                    <a:pt x="1994" y="0"/>
                    <a:pt x="1922" y="37"/>
                    <a:pt x="1902" y="117"/>
                  </a:cubicBezTo>
                  <a:cubicBezTo>
                    <a:pt x="1658" y="1076"/>
                    <a:pt x="1098" y="1886"/>
                    <a:pt x="156" y="2265"/>
                  </a:cubicBezTo>
                  <a:cubicBezTo>
                    <a:pt x="1" y="2326"/>
                    <a:pt x="40" y="2558"/>
                    <a:pt x="181" y="2558"/>
                  </a:cubicBezTo>
                  <a:cubicBezTo>
                    <a:pt x="197" y="2558"/>
                    <a:pt x="215" y="2555"/>
                    <a:pt x="234" y="2548"/>
                  </a:cubicBezTo>
                  <a:cubicBezTo>
                    <a:pt x="1274" y="2177"/>
                    <a:pt x="2104" y="1280"/>
                    <a:pt x="2230" y="162"/>
                  </a:cubicBezTo>
                  <a:cubicBezTo>
                    <a:pt x="2241" y="58"/>
                    <a:pt x="2154" y="0"/>
                    <a:pt x="20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3"/>
            <p:cNvSpPr/>
            <p:nvPr/>
          </p:nvSpPr>
          <p:spPr>
            <a:xfrm>
              <a:off x="3220761" y="5295379"/>
              <a:ext cx="77106" cy="76973"/>
            </a:xfrm>
            <a:custGeom>
              <a:avLst/>
              <a:gdLst/>
              <a:ahLst/>
              <a:cxnLst/>
              <a:rect l="l" t="t" r="r" b="b"/>
              <a:pathLst>
                <a:path w="2330" h="2326" extrusionOk="0">
                  <a:moveTo>
                    <a:pt x="2062" y="1"/>
                  </a:moveTo>
                  <a:cubicBezTo>
                    <a:pt x="2001" y="1"/>
                    <a:pt x="1940" y="29"/>
                    <a:pt x="1898" y="96"/>
                  </a:cubicBezTo>
                  <a:cubicBezTo>
                    <a:pt x="1413" y="862"/>
                    <a:pt x="852" y="1507"/>
                    <a:pt x="123" y="2049"/>
                  </a:cubicBezTo>
                  <a:cubicBezTo>
                    <a:pt x="0" y="2141"/>
                    <a:pt x="70" y="2325"/>
                    <a:pt x="193" y="2325"/>
                  </a:cubicBezTo>
                  <a:cubicBezTo>
                    <a:pt x="217" y="2325"/>
                    <a:pt x="243" y="2318"/>
                    <a:pt x="270" y="2302"/>
                  </a:cubicBezTo>
                  <a:cubicBezTo>
                    <a:pt x="1073" y="1813"/>
                    <a:pt x="1780" y="1118"/>
                    <a:pt x="2241" y="297"/>
                  </a:cubicBezTo>
                  <a:cubicBezTo>
                    <a:pt x="2329" y="141"/>
                    <a:pt x="2197" y="1"/>
                    <a:pt x="20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 name="Google Shape;479;p23"/>
          <p:cNvGrpSpPr/>
          <p:nvPr/>
        </p:nvGrpSpPr>
        <p:grpSpPr>
          <a:xfrm>
            <a:off x="3226419" y="3831535"/>
            <a:ext cx="1065612" cy="1051580"/>
            <a:chOff x="3260869" y="4155210"/>
            <a:chExt cx="1065612" cy="1051580"/>
          </a:xfrm>
        </p:grpSpPr>
        <p:grpSp>
          <p:nvGrpSpPr>
            <p:cNvPr id="480" name="Google Shape;480;p23"/>
            <p:cNvGrpSpPr/>
            <p:nvPr/>
          </p:nvGrpSpPr>
          <p:grpSpPr>
            <a:xfrm>
              <a:off x="3260869" y="4155210"/>
              <a:ext cx="1065612" cy="1051580"/>
              <a:chOff x="3260869" y="4155210"/>
              <a:chExt cx="1065612" cy="1051580"/>
            </a:xfrm>
          </p:grpSpPr>
          <p:sp>
            <p:nvSpPr>
              <p:cNvPr id="481" name="Google Shape;481;p23"/>
              <p:cNvSpPr/>
              <p:nvPr/>
            </p:nvSpPr>
            <p:spPr>
              <a:xfrm>
                <a:off x="3260869" y="4155210"/>
                <a:ext cx="1065612" cy="1051580"/>
              </a:xfrm>
              <a:custGeom>
                <a:avLst/>
                <a:gdLst/>
                <a:ahLst/>
                <a:cxnLst/>
                <a:rect l="l" t="t" r="r" b="b"/>
                <a:pathLst>
                  <a:path w="32201" h="31777" extrusionOk="0">
                    <a:moveTo>
                      <a:pt x="16276" y="824"/>
                    </a:moveTo>
                    <a:cubicBezTo>
                      <a:pt x="16873" y="824"/>
                      <a:pt x="17436" y="900"/>
                      <a:pt x="17911" y="1112"/>
                    </a:cubicBezTo>
                    <a:cubicBezTo>
                      <a:pt x="17554" y="1518"/>
                      <a:pt x="17208" y="1932"/>
                      <a:pt x="16861" y="2345"/>
                    </a:cubicBezTo>
                    <a:lnTo>
                      <a:pt x="16243" y="3081"/>
                    </a:lnTo>
                    <a:cubicBezTo>
                      <a:pt x="15990" y="3383"/>
                      <a:pt x="15868" y="3721"/>
                      <a:pt x="15544" y="3721"/>
                    </a:cubicBezTo>
                    <a:cubicBezTo>
                      <a:pt x="15495" y="3721"/>
                      <a:pt x="15441" y="3713"/>
                      <a:pt x="15382" y="3696"/>
                    </a:cubicBezTo>
                    <a:cubicBezTo>
                      <a:pt x="14860" y="3548"/>
                      <a:pt x="14324" y="2832"/>
                      <a:pt x="13924" y="2474"/>
                    </a:cubicBezTo>
                    <a:cubicBezTo>
                      <a:pt x="13474" y="2068"/>
                      <a:pt x="13023" y="1664"/>
                      <a:pt x="12571" y="1261"/>
                    </a:cubicBezTo>
                    <a:cubicBezTo>
                      <a:pt x="13626" y="1156"/>
                      <a:pt x="15026" y="824"/>
                      <a:pt x="16276" y="824"/>
                    </a:cubicBezTo>
                    <a:close/>
                    <a:moveTo>
                      <a:pt x="12107" y="1497"/>
                    </a:moveTo>
                    <a:cubicBezTo>
                      <a:pt x="12784" y="2194"/>
                      <a:pt x="13464" y="2884"/>
                      <a:pt x="14147" y="3574"/>
                    </a:cubicBezTo>
                    <a:cubicBezTo>
                      <a:pt x="14469" y="3895"/>
                      <a:pt x="14978" y="4653"/>
                      <a:pt x="15511" y="4678"/>
                    </a:cubicBezTo>
                    <a:cubicBezTo>
                      <a:pt x="15519" y="4678"/>
                      <a:pt x="15528" y="4679"/>
                      <a:pt x="15537" y="4679"/>
                    </a:cubicBezTo>
                    <a:cubicBezTo>
                      <a:pt x="15956" y="4679"/>
                      <a:pt x="16222" y="4247"/>
                      <a:pt x="16462" y="3973"/>
                    </a:cubicBezTo>
                    <a:cubicBezTo>
                      <a:pt x="17166" y="3174"/>
                      <a:pt x="17863" y="2355"/>
                      <a:pt x="18529" y="1520"/>
                    </a:cubicBezTo>
                    <a:cubicBezTo>
                      <a:pt x="20049" y="2881"/>
                      <a:pt x="21302" y="4787"/>
                      <a:pt x="22645" y="6323"/>
                    </a:cubicBezTo>
                    <a:cubicBezTo>
                      <a:pt x="23999" y="7870"/>
                      <a:pt x="25365" y="9404"/>
                      <a:pt x="26748" y="10927"/>
                    </a:cubicBezTo>
                    <a:cubicBezTo>
                      <a:pt x="27115" y="11331"/>
                      <a:pt x="30090" y="14523"/>
                      <a:pt x="31378" y="15704"/>
                    </a:cubicBezTo>
                    <a:lnTo>
                      <a:pt x="31336" y="15748"/>
                    </a:lnTo>
                    <a:cubicBezTo>
                      <a:pt x="31255" y="15836"/>
                      <a:pt x="31222" y="15957"/>
                      <a:pt x="31246" y="16075"/>
                    </a:cubicBezTo>
                    <a:cubicBezTo>
                      <a:pt x="27250" y="21680"/>
                      <a:pt x="21393" y="25437"/>
                      <a:pt x="17142" y="30795"/>
                    </a:cubicBezTo>
                    <a:lnTo>
                      <a:pt x="9052" y="21823"/>
                    </a:lnTo>
                    <a:cubicBezTo>
                      <a:pt x="6297" y="18769"/>
                      <a:pt x="3651" y="15517"/>
                      <a:pt x="636" y="12714"/>
                    </a:cubicBezTo>
                    <a:cubicBezTo>
                      <a:pt x="654" y="12705"/>
                      <a:pt x="673" y="12694"/>
                      <a:pt x="689" y="12682"/>
                    </a:cubicBezTo>
                    <a:cubicBezTo>
                      <a:pt x="2817" y="10745"/>
                      <a:pt x="4894" y="8749"/>
                      <a:pt x="6954" y="6738"/>
                    </a:cubicBezTo>
                    <a:cubicBezTo>
                      <a:pt x="8635" y="5098"/>
                      <a:pt x="10712" y="3436"/>
                      <a:pt x="12107" y="1497"/>
                    </a:cubicBezTo>
                    <a:close/>
                    <a:moveTo>
                      <a:pt x="16705" y="1"/>
                    </a:moveTo>
                    <a:cubicBezTo>
                      <a:pt x="15281" y="1"/>
                      <a:pt x="13554" y="491"/>
                      <a:pt x="12398" y="687"/>
                    </a:cubicBezTo>
                    <a:cubicBezTo>
                      <a:pt x="12371" y="670"/>
                      <a:pt x="12340" y="661"/>
                      <a:pt x="12308" y="661"/>
                    </a:cubicBezTo>
                    <a:cubicBezTo>
                      <a:pt x="12274" y="661"/>
                      <a:pt x="12240" y="671"/>
                      <a:pt x="12210" y="691"/>
                    </a:cubicBezTo>
                    <a:cubicBezTo>
                      <a:pt x="10060" y="2119"/>
                      <a:pt x="8278" y="4415"/>
                      <a:pt x="6431" y="6217"/>
                    </a:cubicBezTo>
                    <a:cubicBezTo>
                      <a:pt x="4371" y="8228"/>
                      <a:pt x="2272" y="10195"/>
                      <a:pt x="179" y="12172"/>
                    </a:cubicBezTo>
                    <a:cubicBezTo>
                      <a:pt x="0" y="12341"/>
                      <a:pt x="60" y="12558"/>
                      <a:pt x="204" y="12682"/>
                    </a:cubicBezTo>
                    <a:cubicBezTo>
                      <a:pt x="144" y="12748"/>
                      <a:pt x="143" y="12849"/>
                      <a:pt x="199" y="12918"/>
                    </a:cubicBezTo>
                    <a:cubicBezTo>
                      <a:pt x="2638" y="16166"/>
                      <a:pt x="5546" y="19090"/>
                      <a:pt x="8263" y="22103"/>
                    </a:cubicBezTo>
                    <a:lnTo>
                      <a:pt x="16883" y="31661"/>
                    </a:lnTo>
                    <a:cubicBezTo>
                      <a:pt x="16955" y="31742"/>
                      <a:pt x="17043" y="31776"/>
                      <a:pt x="17131" y="31776"/>
                    </a:cubicBezTo>
                    <a:cubicBezTo>
                      <a:pt x="17267" y="31776"/>
                      <a:pt x="17405" y="31696"/>
                      <a:pt x="17491" y="31583"/>
                    </a:cubicBezTo>
                    <a:cubicBezTo>
                      <a:pt x="21727" y="26056"/>
                      <a:pt x="28230" y="22455"/>
                      <a:pt x="31879" y="16456"/>
                    </a:cubicBezTo>
                    <a:cubicBezTo>
                      <a:pt x="31885" y="16456"/>
                      <a:pt x="31889" y="16456"/>
                      <a:pt x="31897" y="16454"/>
                    </a:cubicBezTo>
                    <a:cubicBezTo>
                      <a:pt x="32067" y="16430"/>
                      <a:pt x="32174" y="16237"/>
                      <a:pt x="32180" y="16082"/>
                    </a:cubicBezTo>
                    <a:cubicBezTo>
                      <a:pt x="32200" y="15552"/>
                      <a:pt x="31817" y="15289"/>
                      <a:pt x="31473" y="14914"/>
                    </a:cubicBezTo>
                    <a:cubicBezTo>
                      <a:pt x="30543" y="13906"/>
                      <a:pt x="29604" y="12909"/>
                      <a:pt x="28679" y="11898"/>
                    </a:cubicBezTo>
                    <a:cubicBezTo>
                      <a:pt x="26751" y="9793"/>
                      <a:pt x="24847" y="7666"/>
                      <a:pt x="22968" y="5517"/>
                    </a:cubicBezTo>
                    <a:cubicBezTo>
                      <a:pt x="22064" y="4487"/>
                      <a:pt x="21167" y="3451"/>
                      <a:pt x="20274" y="2413"/>
                    </a:cubicBezTo>
                    <a:cubicBezTo>
                      <a:pt x="19676" y="1717"/>
                      <a:pt x="19064" y="707"/>
                      <a:pt x="18212" y="285"/>
                    </a:cubicBezTo>
                    <a:cubicBezTo>
                      <a:pt x="17795" y="79"/>
                      <a:pt x="17274" y="1"/>
                      <a:pt x="167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3"/>
              <p:cNvSpPr/>
              <p:nvPr/>
            </p:nvSpPr>
            <p:spPr>
              <a:xfrm>
                <a:off x="3412631" y="4384608"/>
                <a:ext cx="250146" cy="242800"/>
              </a:xfrm>
              <a:custGeom>
                <a:avLst/>
                <a:gdLst/>
                <a:ahLst/>
                <a:cxnLst/>
                <a:rect l="l" t="t" r="r" b="b"/>
                <a:pathLst>
                  <a:path w="7559" h="7337" extrusionOk="0">
                    <a:moveTo>
                      <a:pt x="7112" y="1"/>
                    </a:moveTo>
                    <a:cubicBezTo>
                      <a:pt x="7043" y="1"/>
                      <a:pt x="6972" y="25"/>
                      <a:pt x="6907" y="83"/>
                    </a:cubicBezTo>
                    <a:cubicBezTo>
                      <a:pt x="4539" y="2209"/>
                      <a:pt x="2103" y="4508"/>
                      <a:pt x="119" y="7003"/>
                    </a:cubicBezTo>
                    <a:cubicBezTo>
                      <a:pt x="0" y="7152"/>
                      <a:pt x="115" y="7337"/>
                      <a:pt x="261" y="7337"/>
                    </a:cubicBezTo>
                    <a:cubicBezTo>
                      <a:pt x="305" y="7337"/>
                      <a:pt x="352" y="7320"/>
                      <a:pt x="396" y="7280"/>
                    </a:cubicBezTo>
                    <a:cubicBezTo>
                      <a:pt x="2793" y="5137"/>
                      <a:pt x="5040" y="2763"/>
                      <a:pt x="7339" y="514"/>
                    </a:cubicBezTo>
                    <a:cubicBezTo>
                      <a:pt x="7558" y="299"/>
                      <a:pt x="7352" y="1"/>
                      <a:pt x="71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3"/>
              <p:cNvSpPr/>
              <p:nvPr/>
            </p:nvSpPr>
            <p:spPr>
              <a:xfrm>
                <a:off x="3509923" y="4364918"/>
                <a:ext cx="413027" cy="344261"/>
              </a:xfrm>
              <a:custGeom>
                <a:avLst/>
                <a:gdLst/>
                <a:ahLst/>
                <a:cxnLst/>
                <a:rect l="l" t="t" r="r" b="b"/>
                <a:pathLst>
                  <a:path w="12481" h="10403" extrusionOk="0">
                    <a:moveTo>
                      <a:pt x="11998" y="1"/>
                    </a:moveTo>
                    <a:cubicBezTo>
                      <a:pt x="11928" y="1"/>
                      <a:pt x="11855" y="24"/>
                      <a:pt x="11789" y="79"/>
                    </a:cubicBezTo>
                    <a:cubicBezTo>
                      <a:pt x="7868" y="3351"/>
                      <a:pt x="3903" y="6627"/>
                      <a:pt x="146" y="10087"/>
                    </a:cubicBezTo>
                    <a:cubicBezTo>
                      <a:pt x="0" y="10222"/>
                      <a:pt x="135" y="10403"/>
                      <a:pt x="290" y="10403"/>
                    </a:cubicBezTo>
                    <a:cubicBezTo>
                      <a:pt x="333" y="10403"/>
                      <a:pt x="377" y="10389"/>
                      <a:pt x="417" y="10358"/>
                    </a:cubicBezTo>
                    <a:cubicBezTo>
                      <a:pt x="4459" y="7223"/>
                      <a:pt x="8352" y="3853"/>
                      <a:pt x="12236" y="527"/>
                    </a:cubicBezTo>
                    <a:cubicBezTo>
                      <a:pt x="12481" y="317"/>
                      <a:pt x="12256" y="1"/>
                      <a:pt x="119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3"/>
              <p:cNvSpPr/>
              <p:nvPr/>
            </p:nvSpPr>
            <p:spPr>
              <a:xfrm>
                <a:off x="3598644" y="4439773"/>
                <a:ext cx="398467" cy="361172"/>
              </a:xfrm>
              <a:custGeom>
                <a:avLst/>
                <a:gdLst/>
                <a:ahLst/>
                <a:cxnLst/>
                <a:rect l="l" t="t" r="r" b="b"/>
                <a:pathLst>
                  <a:path w="12041" h="10914" extrusionOk="0">
                    <a:moveTo>
                      <a:pt x="11581" y="1"/>
                    </a:moveTo>
                    <a:cubicBezTo>
                      <a:pt x="11511" y="1"/>
                      <a:pt x="11437" y="25"/>
                      <a:pt x="11370" y="83"/>
                    </a:cubicBezTo>
                    <a:cubicBezTo>
                      <a:pt x="9416" y="1764"/>
                      <a:pt x="7560" y="3572"/>
                      <a:pt x="5668" y="5325"/>
                    </a:cubicBezTo>
                    <a:cubicBezTo>
                      <a:pt x="3796" y="7060"/>
                      <a:pt x="1720" y="8725"/>
                      <a:pt x="75" y="10678"/>
                    </a:cubicBezTo>
                    <a:cubicBezTo>
                      <a:pt x="1" y="10766"/>
                      <a:pt x="67" y="10914"/>
                      <a:pt x="167" y="10914"/>
                    </a:cubicBezTo>
                    <a:cubicBezTo>
                      <a:pt x="189" y="10914"/>
                      <a:pt x="213" y="10906"/>
                      <a:pt x="237" y="10889"/>
                    </a:cubicBezTo>
                    <a:cubicBezTo>
                      <a:pt x="2247" y="9476"/>
                      <a:pt x="4014" y="7636"/>
                      <a:pt x="5832" y="5988"/>
                    </a:cubicBezTo>
                    <a:cubicBezTo>
                      <a:pt x="7831" y="4176"/>
                      <a:pt x="9885" y="2409"/>
                      <a:pt x="11814" y="525"/>
                    </a:cubicBezTo>
                    <a:cubicBezTo>
                      <a:pt x="12041" y="303"/>
                      <a:pt x="11829" y="1"/>
                      <a:pt x="115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3"/>
              <p:cNvSpPr/>
              <p:nvPr/>
            </p:nvSpPr>
            <p:spPr>
              <a:xfrm>
                <a:off x="3701264" y="4530512"/>
                <a:ext cx="379505" cy="352832"/>
              </a:xfrm>
              <a:custGeom>
                <a:avLst/>
                <a:gdLst/>
                <a:ahLst/>
                <a:cxnLst/>
                <a:rect l="l" t="t" r="r" b="b"/>
                <a:pathLst>
                  <a:path w="11468" h="10662" extrusionOk="0">
                    <a:moveTo>
                      <a:pt x="10990" y="1"/>
                    </a:moveTo>
                    <a:cubicBezTo>
                      <a:pt x="10919" y="1"/>
                      <a:pt x="10844" y="26"/>
                      <a:pt x="10776" y="84"/>
                    </a:cubicBezTo>
                    <a:cubicBezTo>
                      <a:pt x="7058" y="3254"/>
                      <a:pt x="3526" y="6737"/>
                      <a:pt x="158" y="10273"/>
                    </a:cubicBezTo>
                    <a:cubicBezTo>
                      <a:pt x="0" y="10438"/>
                      <a:pt x="151" y="10662"/>
                      <a:pt x="326" y="10662"/>
                    </a:cubicBezTo>
                    <a:cubicBezTo>
                      <a:pt x="378" y="10662"/>
                      <a:pt x="431" y="10642"/>
                      <a:pt x="480" y="10596"/>
                    </a:cubicBezTo>
                    <a:cubicBezTo>
                      <a:pt x="4036" y="7213"/>
                      <a:pt x="7666" y="3910"/>
                      <a:pt x="11230" y="537"/>
                    </a:cubicBezTo>
                    <a:cubicBezTo>
                      <a:pt x="11468" y="313"/>
                      <a:pt x="11246" y="1"/>
                      <a:pt x="109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3"/>
              <p:cNvSpPr/>
              <p:nvPr/>
            </p:nvSpPr>
            <p:spPr>
              <a:xfrm>
                <a:off x="3803520" y="4626150"/>
                <a:ext cx="361866" cy="345320"/>
              </a:xfrm>
              <a:custGeom>
                <a:avLst/>
                <a:gdLst/>
                <a:ahLst/>
                <a:cxnLst/>
                <a:rect l="l" t="t" r="r" b="b"/>
                <a:pathLst>
                  <a:path w="10935" h="10435" extrusionOk="0">
                    <a:moveTo>
                      <a:pt x="10476" y="1"/>
                    </a:moveTo>
                    <a:cubicBezTo>
                      <a:pt x="10207" y="1"/>
                      <a:pt x="9988" y="323"/>
                      <a:pt x="10226" y="555"/>
                    </a:cubicBezTo>
                    <a:cubicBezTo>
                      <a:pt x="10225" y="555"/>
                      <a:pt x="10223" y="554"/>
                      <a:pt x="10221" y="554"/>
                    </a:cubicBezTo>
                    <a:cubicBezTo>
                      <a:pt x="9960" y="554"/>
                      <a:pt x="980" y="9294"/>
                      <a:pt x="146" y="10102"/>
                    </a:cubicBezTo>
                    <a:cubicBezTo>
                      <a:pt x="1" y="10243"/>
                      <a:pt x="136" y="10435"/>
                      <a:pt x="295" y="10435"/>
                    </a:cubicBezTo>
                    <a:cubicBezTo>
                      <a:pt x="339" y="10435"/>
                      <a:pt x="386" y="10420"/>
                      <a:pt x="428" y="10384"/>
                    </a:cubicBezTo>
                    <a:cubicBezTo>
                      <a:pt x="2474" y="8633"/>
                      <a:pt x="4449" y="6797"/>
                      <a:pt x="6414" y="4956"/>
                    </a:cubicBezTo>
                    <a:cubicBezTo>
                      <a:pt x="7353" y="4075"/>
                      <a:pt x="8288" y="3190"/>
                      <a:pt x="9218" y="2300"/>
                    </a:cubicBezTo>
                    <a:cubicBezTo>
                      <a:pt x="9785" y="1758"/>
                      <a:pt x="10653" y="1251"/>
                      <a:pt x="10892" y="482"/>
                    </a:cubicBezTo>
                    <a:cubicBezTo>
                      <a:pt x="10935" y="344"/>
                      <a:pt x="10866" y="153"/>
                      <a:pt x="10731" y="87"/>
                    </a:cubicBezTo>
                    <a:lnTo>
                      <a:pt x="10627" y="36"/>
                    </a:lnTo>
                    <a:cubicBezTo>
                      <a:pt x="10577" y="12"/>
                      <a:pt x="10525" y="1"/>
                      <a:pt x="104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7" name="Google Shape;487;p23"/>
            <p:cNvSpPr/>
            <p:nvPr/>
          </p:nvSpPr>
          <p:spPr>
            <a:xfrm>
              <a:off x="3992710" y="4206570"/>
              <a:ext cx="70950" cy="81573"/>
            </a:xfrm>
            <a:custGeom>
              <a:avLst/>
              <a:gdLst/>
              <a:ahLst/>
              <a:cxnLst/>
              <a:rect l="l" t="t" r="r" b="b"/>
              <a:pathLst>
                <a:path w="2144" h="2465" extrusionOk="0">
                  <a:moveTo>
                    <a:pt x="204" y="0"/>
                  </a:moveTo>
                  <a:cubicBezTo>
                    <a:pt x="104" y="0"/>
                    <a:pt x="0" y="116"/>
                    <a:pt x="72" y="216"/>
                  </a:cubicBezTo>
                  <a:cubicBezTo>
                    <a:pt x="612" y="965"/>
                    <a:pt x="1185" y="1705"/>
                    <a:pt x="1779" y="2412"/>
                  </a:cubicBezTo>
                  <a:cubicBezTo>
                    <a:pt x="1811" y="2449"/>
                    <a:pt x="1850" y="2465"/>
                    <a:pt x="1891" y="2465"/>
                  </a:cubicBezTo>
                  <a:cubicBezTo>
                    <a:pt x="2014" y="2465"/>
                    <a:pt x="2144" y="2321"/>
                    <a:pt x="2054" y="2201"/>
                  </a:cubicBezTo>
                  <a:cubicBezTo>
                    <a:pt x="1498" y="1463"/>
                    <a:pt x="905" y="737"/>
                    <a:pt x="297" y="43"/>
                  </a:cubicBezTo>
                  <a:cubicBezTo>
                    <a:pt x="271" y="13"/>
                    <a:pt x="238"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3"/>
            <p:cNvSpPr/>
            <p:nvPr/>
          </p:nvSpPr>
          <p:spPr>
            <a:xfrm>
              <a:off x="4071933" y="4230363"/>
              <a:ext cx="60890" cy="66946"/>
            </a:xfrm>
            <a:custGeom>
              <a:avLst/>
              <a:gdLst/>
              <a:ahLst/>
              <a:cxnLst/>
              <a:rect l="l" t="t" r="r" b="b"/>
              <a:pathLst>
                <a:path w="1840" h="2023" extrusionOk="0">
                  <a:moveTo>
                    <a:pt x="198" y="1"/>
                  </a:moveTo>
                  <a:cubicBezTo>
                    <a:pt x="91" y="1"/>
                    <a:pt x="1" y="149"/>
                    <a:pt x="88" y="261"/>
                  </a:cubicBezTo>
                  <a:cubicBezTo>
                    <a:pt x="540" y="843"/>
                    <a:pt x="1017" y="1413"/>
                    <a:pt x="1505" y="1967"/>
                  </a:cubicBezTo>
                  <a:cubicBezTo>
                    <a:pt x="1539" y="2006"/>
                    <a:pt x="1578" y="2022"/>
                    <a:pt x="1615" y="2022"/>
                  </a:cubicBezTo>
                  <a:cubicBezTo>
                    <a:pt x="1734" y="2022"/>
                    <a:pt x="1840" y="1857"/>
                    <a:pt x="1740" y="1733"/>
                  </a:cubicBezTo>
                  <a:cubicBezTo>
                    <a:pt x="1277" y="1159"/>
                    <a:pt x="796" y="594"/>
                    <a:pt x="298" y="50"/>
                  </a:cubicBezTo>
                  <a:cubicBezTo>
                    <a:pt x="267" y="15"/>
                    <a:pt x="232" y="1"/>
                    <a:pt x="1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9" name="Google Shape;489;p23"/>
          <p:cNvGrpSpPr/>
          <p:nvPr/>
        </p:nvGrpSpPr>
        <p:grpSpPr>
          <a:xfrm>
            <a:off x="4756021" y="3831533"/>
            <a:ext cx="142364" cy="69263"/>
            <a:chOff x="4756021" y="3831533"/>
            <a:chExt cx="142364" cy="69263"/>
          </a:xfrm>
        </p:grpSpPr>
        <p:sp>
          <p:nvSpPr>
            <p:cNvPr id="490" name="Google Shape;490;p23"/>
            <p:cNvSpPr/>
            <p:nvPr/>
          </p:nvSpPr>
          <p:spPr>
            <a:xfrm>
              <a:off x="4756021" y="3831533"/>
              <a:ext cx="118802" cy="28923"/>
            </a:xfrm>
            <a:custGeom>
              <a:avLst/>
              <a:gdLst/>
              <a:ahLst/>
              <a:cxnLst/>
              <a:rect l="l" t="t" r="r" b="b"/>
              <a:pathLst>
                <a:path w="3590" h="874" extrusionOk="0">
                  <a:moveTo>
                    <a:pt x="3290" y="1"/>
                  </a:moveTo>
                  <a:cubicBezTo>
                    <a:pt x="3279" y="1"/>
                    <a:pt x="3267" y="2"/>
                    <a:pt x="3254" y="4"/>
                  </a:cubicBezTo>
                  <a:cubicBezTo>
                    <a:pt x="2219" y="177"/>
                    <a:pt x="1176" y="361"/>
                    <a:pt x="151" y="587"/>
                  </a:cubicBezTo>
                  <a:cubicBezTo>
                    <a:pt x="0" y="621"/>
                    <a:pt x="24" y="873"/>
                    <a:pt x="172" y="873"/>
                  </a:cubicBezTo>
                  <a:cubicBezTo>
                    <a:pt x="178" y="873"/>
                    <a:pt x="184" y="873"/>
                    <a:pt x="189" y="872"/>
                  </a:cubicBezTo>
                  <a:cubicBezTo>
                    <a:pt x="1246" y="741"/>
                    <a:pt x="2308" y="564"/>
                    <a:pt x="3357" y="378"/>
                  </a:cubicBezTo>
                  <a:cubicBezTo>
                    <a:pt x="3589" y="335"/>
                    <a:pt x="3507" y="1"/>
                    <a:pt x="32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3"/>
            <p:cNvSpPr/>
            <p:nvPr/>
          </p:nvSpPr>
          <p:spPr>
            <a:xfrm>
              <a:off x="4801887" y="3872303"/>
              <a:ext cx="96498" cy="28493"/>
            </a:xfrm>
            <a:custGeom>
              <a:avLst/>
              <a:gdLst/>
              <a:ahLst/>
              <a:cxnLst/>
              <a:rect l="l" t="t" r="r" b="b"/>
              <a:pathLst>
                <a:path w="2916" h="861" extrusionOk="0">
                  <a:moveTo>
                    <a:pt x="2651" y="0"/>
                  </a:moveTo>
                  <a:cubicBezTo>
                    <a:pt x="2622" y="0"/>
                    <a:pt x="2591" y="8"/>
                    <a:pt x="2559" y="26"/>
                  </a:cubicBezTo>
                  <a:cubicBezTo>
                    <a:pt x="1994" y="348"/>
                    <a:pt x="1400" y="522"/>
                    <a:pt x="772" y="522"/>
                  </a:cubicBezTo>
                  <a:cubicBezTo>
                    <a:pt x="611" y="522"/>
                    <a:pt x="448" y="510"/>
                    <a:pt x="283" y="487"/>
                  </a:cubicBezTo>
                  <a:cubicBezTo>
                    <a:pt x="274" y="486"/>
                    <a:pt x="266" y="485"/>
                    <a:pt x="257" y="485"/>
                  </a:cubicBezTo>
                  <a:cubicBezTo>
                    <a:pt x="76" y="485"/>
                    <a:pt x="1" y="760"/>
                    <a:pt x="197" y="795"/>
                  </a:cubicBezTo>
                  <a:cubicBezTo>
                    <a:pt x="430" y="838"/>
                    <a:pt x="664" y="860"/>
                    <a:pt x="896" y="860"/>
                  </a:cubicBezTo>
                  <a:cubicBezTo>
                    <a:pt x="1543" y="860"/>
                    <a:pt x="2180" y="691"/>
                    <a:pt x="2744" y="345"/>
                  </a:cubicBezTo>
                  <a:cubicBezTo>
                    <a:pt x="2915" y="240"/>
                    <a:pt x="2812" y="0"/>
                    <a:pt x="265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23"/>
          <p:cNvGrpSpPr/>
          <p:nvPr/>
        </p:nvGrpSpPr>
        <p:grpSpPr>
          <a:xfrm>
            <a:off x="4221739" y="4489904"/>
            <a:ext cx="591495" cy="708080"/>
            <a:chOff x="4349976" y="4801904"/>
            <a:chExt cx="591495" cy="708080"/>
          </a:xfrm>
        </p:grpSpPr>
        <p:sp>
          <p:nvSpPr>
            <p:cNvPr id="493" name="Google Shape;493;p23"/>
            <p:cNvSpPr/>
            <p:nvPr/>
          </p:nvSpPr>
          <p:spPr>
            <a:xfrm>
              <a:off x="4349976" y="4903597"/>
              <a:ext cx="591495" cy="606387"/>
            </a:xfrm>
            <a:custGeom>
              <a:avLst/>
              <a:gdLst/>
              <a:ahLst/>
              <a:cxnLst/>
              <a:rect l="l" t="t" r="r" b="b"/>
              <a:pathLst>
                <a:path w="17874" h="18324" extrusionOk="0">
                  <a:moveTo>
                    <a:pt x="10896" y="776"/>
                  </a:moveTo>
                  <a:cubicBezTo>
                    <a:pt x="13647" y="776"/>
                    <a:pt x="15832" y="3106"/>
                    <a:pt x="14867" y="5891"/>
                  </a:cubicBezTo>
                  <a:cubicBezTo>
                    <a:pt x="13631" y="9465"/>
                    <a:pt x="8479" y="10828"/>
                    <a:pt x="5400" y="12215"/>
                  </a:cubicBezTo>
                  <a:cubicBezTo>
                    <a:pt x="5191" y="12309"/>
                    <a:pt x="5166" y="12500"/>
                    <a:pt x="5240" y="12661"/>
                  </a:cubicBezTo>
                  <a:cubicBezTo>
                    <a:pt x="5243" y="12742"/>
                    <a:pt x="5282" y="12816"/>
                    <a:pt x="5345" y="12865"/>
                  </a:cubicBezTo>
                  <a:cubicBezTo>
                    <a:pt x="6742" y="13836"/>
                    <a:pt x="8825" y="14304"/>
                    <a:pt x="10496" y="14759"/>
                  </a:cubicBezTo>
                  <a:cubicBezTo>
                    <a:pt x="9866" y="15596"/>
                    <a:pt x="9298" y="16476"/>
                    <a:pt x="8793" y="17392"/>
                  </a:cubicBezTo>
                  <a:cubicBezTo>
                    <a:pt x="6381" y="16017"/>
                    <a:pt x="3613" y="14332"/>
                    <a:pt x="881" y="13787"/>
                  </a:cubicBezTo>
                  <a:cubicBezTo>
                    <a:pt x="1280" y="13047"/>
                    <a:pt x="1656" y="12312"/>
                    <a:pt x="2143" y="11621"/>
                  </a:cubicBezTo>
                  <a:cubicBezTo>
                    <a:pt x="2640" y="10913"/>
                    <a:pt x="3235" y="10290"/>
                    <a:pt x="3754" y="9604"/>
                  </a:cubicBezTo>
                  <a:cubicBezTo>
                    <a:pt x="3811" y="9639"/>
                    <a:pt x="3876" y="9657"/>
                    <a:pt x="3942" y="9657"/>
                  </a:cubicBezTo>
                  <a:cubicBezTo>
                    <a:pt x="3973" y="9657"/>
                    <a:pt x="4005" y="9653"/>
                    <a:pt x="4036" y="9645"/>
                  </a:cubicBezTo>
                  <a:lnTo>
                    <a:pt x="4074" y="9636"/>
                  </a:lnTo>
                  <a:cubicBezTo>
                    <a:pt x="4106" y="9627"/>
                    <a:pt x="4137" y="9613"/>
                    <a:pt x="4164" y="9596"/>
                  </a:cubicBezTo>
                  <a:cubicBezTo>
                    <a:pt x="6305" y="9593"/>
                    <a:pt x="12412" y="7547"/>
                    <a:pt x="11396" y="4956"/>
                  </a:cubicBezTo>
                  <a:cubicBezTo>
                    <a:pt x="11507" y="4137"/>
                    <a:pt x="10764" y="3743"/>
                    <a:pt x="9935" y="3743"/>
                  </a:cubicBezTo>
                  <a:cubicBezTo>
                    <a:pt x="9183" y="3743"/>
                    <a:pt x="8362" y="4068"/>
                    <a:pt x="8045" y="4697"/>
                  </a:cubicBezTo>
                  <a:cubicBezTo>
                    <a:pt x="7388" y="4302"/>
                    <a:pt x="6733" y="3880"/>
                    <a:pt x="6054" y="3527"/>
                  </a:cubicBezTo>
                  <a:cubicBezTo>
                    <a:pt x="7168" y="1883"/>
                    <a:pt x="8707" y="833"/>
                    <a:pt x="10769" y="777"/>
                  </a:cubicBezTo>
                  <a:cubicBezTo>
                    <a:pt x="10811" y="776"/>
                    <a:pt x="10854" y="776"/>
                    <a:pt x="10896" y="776"/>
                  </a:cubicBezTo>
                  <a:close/>
                  <a:moveTo>
                    <a:pt x="10742" y="0"/>
                  </a:moveTo>
                  <a:cubicBezTo>
                    <a:pt x="8458" y="0"/>
                    <a:pt x="6146" y="1179"/>
                    <a:pt x="5520" y="3435"/>
                  </a:cubicBezTo>
                  <a:cubicBezTo>
                    <a:pt x="5497" y="3508"/>
                    <a:pt x="5512" y="3588"/>
                    <a:pt x="5560" y="3648"/>
                  </a:cubicBezTo>
                  <a:cubicBezTo>
                    <a:pt x="5550" y="3720"/>
                    <a:pt x="5575" y="3793"/>
                    <a:pt x="5627" y="3847"/>
                  </a:cubicBezTo>
                  <a:cubicBezTo>
                    <a:pt x="6263" y="4518"/>
                    <a:pt x="7126" y="5063"/>
                    <a:pt x="7943" y="5490"/>
                  </a:cubicBezTo>
                  <a:cubicBezTo>
                    <a:pt x="8004" y="5522"/>
                    <a:pt x="8064" y="5536"/>
                    <a:pt x="8120" y="5536"/>
                  </a:cubicBezTo>
                  <a:cubicBezTo>
                    <a:pt x="8375" y="5536"/>
                    <a:pt x="8556" y="5246"/>
                    <a:pt x="8457" y="5021"/>
                  </a:cubicBezTo>
                  <a:cubicBezTo>
                    <a:pt x="8788" y="4729"/>
                    <a:pt x="9067" y="4443"/>
                    <a:pt x="9546" y="4341"/>
                  </a:cubicBezTo>
                  <a:cubicBezTo>
                    <a:pt x="9645" y="4321"/>
                    <a:pt x="9749" y="4310"/>
                    <a:pt x="9855" y="4310"/>
                  </a:cubicBezTo>
                  <a:cubicBezTo>
                    <a:pt x="10334" y="4310"/>
                    <a:pt x="10834" y="4533"/>
                    <a:pt x="10860" y="5075"/>
                  </a:cubicBezTo>
                  <a:cubicBezTo>
                    <a:pt x="10862" y="5139"/>
                    <a:pt x="10888" y="5201"/>
                    <a:pt x="10934" y="5245"/>
                  </a:cubicBezTo>
                  <a:cubicBezTo>
                    <a:pt x="10703" y="7295"/>
                    <a:pt x="5913" y="8841"/>
                    <a:pt x="4138" y="8841"/>
                  </a:cubicBezTo>
                  <a:cubicBezTo>
                    <a:pt x="4068" y="8841"/>
                    <a:pt x="4002" y="8839"/>
                    <a:pt x="3941" y="8834"/>
                  </a:cubicBezTo>
                  <a:cubicBezTo>
                    <a:pt x="3933" y="8833"/>
                    <a:pt x="3926" y="8833"/>
                    <a:pt x="3918" y="8833"/>
                  </a:cubicBezTo>
                  <a:cubicBezTo>
                    <a:pt x="3768" y="8833"/>
                    <a:pt x="3615" y="8963"/>
                    <a:pt x="3573" y="9111"/>
                  </a:cubicBezTo>
                  <a:cubicBezTo>
                    <a:pt x="3546" y="9115"/>
                    <a:pt x="3520" y="9126"/>
                    <a:pt x="3497" y="9141"/>
                  </a:cubicBezTo>
                  <a:cubicBezTo>
                    <a:pt x="1983" y="10139"/>
                    <a:pt x="720" y="12039"/>
                    <a:pt x="96" y="13716"/>
                  </a:cubicBezTo>
                  <a:cubicBezTo>
                    <a:pt x="0" y="13974"/>
                    <a:pt x="234" y="14168"/>
                    <a:pt x="463" y="14168"/>
                  </a:cubicBezTo>
                  <a:cubicBezTo>
                    <a:pt x="514" y="14168"/>
                    <a:pt x="564" y="14158"/>
                    <a:pt x="611" y="14137"/>
                  </a:cubicBezTo>
                  <a:cubicBezTo>
                    <a:pt x="1849" y="14931"/>
                    <a:pt x="3305" y="15441"/>
                    <a:pt x="4625" y="16084"/>
                  </a:cubicBezTo>
                  <a:cubicBezTo>
                    <a:pt x="6030" y="16769"/>
                    <a:pt x="7408" y="17498"/>
                    <a:pt x="8764" y="18270"/>
                  </a:cubicBezTo>
                  <a:cubicBezTo>
                    <a:pt x="8830" y="18307"/>
                    <a:pt x="8894" y="18323"/>
                    <a:pt x="8956" y="18323"/>
                  </a:cubicBezTo>
                  <a:cubicBezTo>
                    <a:pt x="9242" y="18323"/>
                    <a:pt x="9447" y="17963"/>
                    <a:pt x="9289" y="17723"/>
                  </a:cubicBezTo>
                  <a:cubicBezTo>
                    <a:pt x="9971" y="16859"/>
                    <a:pt x="10625" y="15922"/>
                    <a:pt x="11155" y="14977"/>
                  </a:cubicBezTo>
                  <a:cubicBezTo>
                    <a:pt x="11200" y="14893"/>
                    <a:pt x="11205" y="14791"/>
                    <a:pt x="11165" y="14704"/>
                  </a:cubicBezTo>
                  <a:cubicBezTo>
                    <a:pt x="11303" y="14513"/>
                    <a:pt x="11274" y="14190"/>
                    <a:pt x="10977" y="14098"/>
                  </a:cubicBezTo>
                  <a:cubicBezTo>
                    <a:pt x="10004" y="13799"/>
                    <a:pt x="9027" y="13508"/>
                    <a:pt x="8061" y="13188"/>
                  </a:cubicBezTo>
                  <a:cubicBezTo>
                    <a:pt x="7512" y="13006"/>
                    <a:pt x="6963" y="12782"/>
                    <a:pt x="6404" y="12618"/>
                  </a:cubicBezTo>
                  <a:cubicBezTo>
                    <a:pt x="10288" y="10950"/>
                    <a:pt x="17874" y="8164"/>
                    <a:pt x="15520" y="2761"/>
                  </a:cubicBezTo>
                  <a:cubicBezTo>
                    <a:pt x="14708" y="898"/>
                    <a:pt x="12735" y="0"/>
                    <a:pt x="107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3"/>
            <p:cNvSpPr/>
            <p:nvPr/>
          </p:nvSpPr>
          <p:spPr>
            <a:xfrm>
              <a:off x="4533971" y="4859452"/>
              <a:ext cx="92626" cy="57482"/>
            </a:xfrm>
            <a:custGeom>
              <a:avLst/>
              <a:gdLst/>
              <a:ahLst/>
              <a:cxnLst/>
              <a:rect l="l" t="t" r="r" b="b"/>
              <a:pathLst>
                <a:path w="2799" h="1737" extrusionOk="0">
                  <a:moveTo>
                    <a:pt x="2576" y="1"/>
                  </a:moveTo>
                  <a:cubicBezTo>
                    <a:pt x="2572" y="1"/>
                    <a:pt x="2569" y="1"/>
                    <a:pt x="2565" y="1"/>
                  </a:cubicBezTo>
                  <a:cubicBezTo>
                    <a:pt x="1547" y="58"/>
                    <a:pt x="598" y="695"/>
                    <a:pt x="64" y="1545"/>
                  </a:cubicBezTo>
                  <a:cubicBezTo>
                    <a:pt x="0" y="1648"/>
                    <a:pt x="87" y="1737"/>
                    <a:pt x="180" y="1737"/>
                  </a:cubicBezTo>
                  <a:cubicBezTo>
                    <a:pt x="220" y="1737"/>
                    <a:pt x="262" y="1720"/>
                    <a:pt x="292" y="1680"/>
                  </a:cubicBezTo>
                  <a:cubicBezTo>
                    <a:pt x="882" y="894"/>
                    <a:pt x="1663" y="509"/>
                    <a:pt x="2611" y="341"/>
                  </a:cubicBezTo>
                  <a:cubicBezTo>
                    <a:pt x="2799" y="308"/>
                    <a:pt x="2761" y="1"/>
                    <a:pt x="25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3"/>
            <p:cNvSpPr/>
            <p:nvPr/>
          </p:nvSpPr>
          <p:spPr>
            <a:xfrm>
              <a:off x="4548134" y="4801904"/>
              <a:ext cx="94777" cy="51823"/>
            </a:xfrm>
            <a:custGeom>
              <a:avLst/>
              <a:gdLst/>
              <a:ahLst/>
              <a:cxnLst/>
              <a:rect l="l" t="t" r="r" b="b"/>
              <a:pathLst>
                <a:path w="2864" h="1566" extrusionOk="0">
                  <a:moveTo>
                    <a:pt x="2592" y="0"/>
                  </a:moveTo>
                  <a:cubicBezTo>
                    <a:pt x="2565" y="0"/>
                    <a:pt x="2537" y="7"/>
                    <a:pt x="2508" y="21"/>
                  </a:cubicBezTo>
                  <a:cubicBezTo>
                    <a:pt x="1707" y="420"/>
                    <a:pt x="919" y="853"/>
                    <a:pt x="143" y="1297"/>
                  </a:cubicBezTo>
                  <a:cubicBezTo>
                    <a:pt x="1" y="1378"/>
                    <a:pt x="88" y="1565"/>
                    <a:pt x="221" y="1565"/>
                  </a:cubicBezTo>
                  <a:cubicBezTo>
                    <a:pt x="243" y="1565"/>
                    <a:pt x="266" y="1560"/>
                    <a:pt x="290" y="1548"/>
                  </a:cubicBezTo>
                  <a:cubicBezTo>
                    <a:pt x="1097" y="1163"/>
                    <a:pt x="1904" y="761"/>
                    <a:pt x="2688" y="331"/>
                  </a:cubicBezTo>
                  <a:cubicBezTo>
                    <a:pt x="2863" y="235"/>
                    <a:pt x="2755" y="0"/>
                    <a:pt x="25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23"/>
          <p:cNvGrpSpPr/>
          <p:nvPr/>
        </p:nvGrpSpPr>
        <p:grpSpPr>
          <a:xfrm>
            <a:off x="5630954" y="5096427"/>
            <a:ext cx="147626" cy="102487"/>
            <a:chOff x="5630954" y="5096427"/>
            <a:chExt cx="147626" cy="102487"/>
          </a:xfrm>
        </p:grpSpPr>
        <p:sp>
          <p:nvSpPr>
            <p:cNvPr id="497" name="Google Shape;497;p23"/>
            <p:cNvSpPr/>
            <p:nvPr/>
          </p:nvSpPr>
          <p:spPr>
            <a:xfrm>
              <a:off x="5630954" y="5129023"/>
              <a:ext cx="86173" cy="60195"/>
            </a:xfrm>
            <a:custGeom>
              <a:avLst/>
              <a:gdLst/>
              <a:ahLst/>
              <a:cxnLst/>
              <a:rect l="l" t="t" r="r" b="b"/>
              <a:pathLst>
                <a:path w="2604" h="1819" extrusionOk="0">
                  <a:moveTo>
                    <a:pt x="2344" y="1"/>
                  </a:moveTo>
                  <a:cubicBezTo>
                    <a:pt x="2285" y="1"/>
                    <a:pt x="2225" y="25"/>
                    <a:pt x="2181" y="83"/>
                  </a:cubicBezTo>
                  <a:cubicBezTo>
                    <a:pt x="1645" y="776"/>
                    <a:pt x="1019" y="1286"/>
                    <a:pt x="164" y="1535"/>
                  </a:cubicBezTo>
                  <a:cubicBezTo>
                    <a:pt x="0" y="1583"/>
                    <a:pt x="50" y="1818"/>
                    <a:pt x="201" y="1818"/>
                  </a:cubicBezTo>
                  <a:cubicBezTo>
                    <a:pt x="214" y="1818"/>
                    <a:pt x="227" y="1817"/>
                    <a:pt x="241" y="1813"/>
                  </a:cubicBezTo>
                  <a:cubicBezTo>
                    <a:pt x="1137" y="1588"/>
                    <a:pt x="2001" y="1060"/>
                    <a:pt x="2509" y="274"/>
                  </a:cubicBezTo>
                  <a:cubicBezTo>
                    <a:pt x="2604" y="127"/>
                    <a:pt x="2478" y="1"/>
                    <a:pt x="23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3"/>
            <p:cNvSpPr/>
            <p:nvPr/>
          </p:nvSpPr>
          <p:spPr>
            <a:xfrm>
              <a:off x="5696146" y="5096427"/>
              <a:ext cx="82433" cy="102487"/>
            </a:xfrm>
            <a:custGeom>
              <a:avLst/>
              <a:gdLst/>
              <a:ahLst/>
              <a:cxnLst/>
              <a:rect l="l" t="t" r="r" b="b"/>
              <a:pathLst>
                <a:path w="2491" h="3097" extrusionOk="0">
                  <a:moveTo>
                    <a:pt x="2244" y="0"/>
                  </a:moveTo>
                  <a:cubicBezTo>
                    <a:pt x="2166" y="0"/>
                    <a:pt x="2093" y="45"/>
                    <a:pt x="2072" y="149"/>
                  </a:cubicBezTo>
                  <a:cubicBezTo>
                    <a:pt x="1823" y="1340"/>
                    <a:pt x="1156" y="2212"/>
                    <a:pt x="119" y="2827"/>
                  </a:cubicBezTo>
                  <a:cubicBezTo>
                    <a:pt x="1" y="2897"/>
                    <a:pt x="58" y="3096"/>
                    <a:pt x="180" y="3096"/>
                  </a:cubicBezTo>
                  <a:cubicBezTo>
                    <a:pt x="195" y="3096"/>
                    <a:pt x="211" y="3093"/>
                    <a:pt x="228" y="3086"/>
                  </a:cubicBezTo>
                  <a:cubicBezTo>
                    <a:pt x="1397" y="2619"/>
                    <a:pt x="2268" y="1492"/>
                    <a:pt x="2466" y="256"/>
                  </a:cubicBezTo>
                  <a:cubicBezTo>
                    <a:pt x="2491" y="103"/>
                    <a:pt x="2362" y="0"/>
                    <a:pt x="22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 name="Google Shape;499;p23"/>
          <p:cNvGrpSpPr/>
          <p:nvPr/>
        </p:nvGrpSpPr>
        <p:grpSpPr>
          <a:xfrm>
            <a:off x="5587702" y="3976345"/>
            <a:ext cx="519354" cy="629618"/>
            <a:chOff x="5587702" y="3976345"/>
            <a:chExt cx="519354" cy="629618"/>
          </a:xfrm>
        </p:grpSpPr>
        <p:sp>
          <p:nvSpPr>
            <p:cNvPr id="500" name="Google Shape;500;p23"/>
            <p:cNvSpPr/>
            <p:nvPr/>
          </p:nvSpPr>
          <p:spPr>
            <a:xfrm>
              <a:off x="5587702" y="3976345"/>
              <a:ext cx="374839" cy="629618"/>
            </a:xfrm>
            <a:custGeom>
              <a:avLst/>
              <a:gdLst/>
              <a:ahLst/>
              <a:cxnLst/>
              <a:rect l="l" t="t" r="r" b="b"/>
              <a:pathLst>
                <a:path w="11327" h="19026" extrusionOk="0">
                  <a:moveTo>
                    <a:pt x="4224" y="645"/>
                  </a:moveTo>
                  <a:cubicBezTo>
                    <a:pt x="4688" y="645"/>
                    <a:pt x="5148" y="737"/>
                    <a:pt x="5620" y="941"/>
                  </a:cubicBezTo>
                  <a:cubicBezTo>
                    <a:pt x="5636" y="946"/>
                    <a:pt x="5651" y="949"/>
                    <a:pt x="5668" y="952"/>
                  </a:cubicBezTo>
                  <a:cubicBezTo>
                    <a:pt x="5920" y="2108"/>
                    <a:pt x="4559" y="2543"/>
                    <a:pt x="3641" y="2745"/>
                  </a:cubicBezTo>
                  <a:cubicBezTo>
                    <a:pt x="3193" y="2844"/>
                    <a:pt x="2751" y="2921"/>
                    <a:pt x="2327" y="2921"/>
                  </a:cubicBezTo>
                  <a:cubicBezTo>
                    <a:pt x="1879" y="2921"/>
                    <a:pt x="1451" y="2835"/>
                    <a:pt x="1053" y="2597"/>
                  </a:cubicBezTo>
                  <a:cubicBezTo>
                    <a:pt x="1047" y="2543"/>
                    <a:pt x="1021" y="2494"/>
                    <a:pt x="978" y="2462"/>
                  </a:cubicBezTo>
                  <a:cubicBezTo>
                    <a:pt x="174" y="1799"/>
                    <a:pt x="2744" y="913"/>
                    <a:pt x="2955" y="849"/>
                  </a:cubicBezTo>
                  <a:cubicBezTo>
                    <a:pt x="3390" y="718"/>
                    <a:pt x="3809" y="645"/>
                    <a:pt x="4224" y="645"/>
                  </a:cubicBezTo>
                  <a:close/>
                  <a:moveTo>
                    <a:pt x="5018" y="2924"/>
                  </a:moveTo>
                  <a:cubicBezTo>
                    <a:pt x="5481" y="4961"/>
                    <a:pt x="6427" y="7031"/>
                    <a:pt x="8302" y="8100"/>
                  </a:cubicBezTo>
                  <a:cubicBezTo>
                    <a:pt x="8350" y="8128"/>
                    <a:pt x="8405" y="8143"/>
                    <a:pt x="8460" y="8143"/>
                  </a:cubicBezTo>
                  <a:cubicBezTo>
                    <a:pt x="8488" y="8143"/>
                    <a:pt x="8515" y="8139"/>
                    <a:pt x="8543" y="8132"/>
                  </a:cubicBezTo>
                  <a:lnTo>
                    <a:pt x="8543" y="8132"/>
                  </a:lnTo>
                  <a:cubicBezTo>
                    <a:pt x="7916" y="9591"/>
                    <a:pt x="6709" y="10260"/>
                    <a:pt x="5364" y="10260"/>
                  </a:cubicBezTo>
                  <a:cubicBezTo>
                    <a:pt x="4773" y="10260"/>
                    <a:pt x="4155" y="10131"/>
                    <a:pt x="3548" y="9882"/>
                  </a:cubicBezTo>
                  <a:cubicBezTo>
                    <a:pt x="3565" y="9850"/>
                    <a:pt x="3576" y="9815"/>
                    <a:pt x="3582" y="9778"/>
                  </a:cubicBezTo>
                  <a:cubicBezTo>
                    <a:pt x="3837" y="7744"/>
                    <a:pt x="3724" y="5421"/>
                    <a:pt x="2968" y="3473"/>
                  </a:cubicBezTo>
                  <a:cubicBezTo>
                    <a:pt x="3690" y="3428"/>
                    <a:pt x="4426" y="3235"/>
                    <a:pt x="5018" y="2924"/>
                  </a:cubicBezTo>
                  <a:close/>
                  <a:moveTo>
                    <a:pt x="7748" y="6868"/>
                  </a:moveTo>
                  <a:cubicBezTo>
                    <a:pt x="9103" y="6925"/>
                    <a:pt x="10350" y="7343"/>
                    <a:pt x="10457" y="8940"/>
                  </a:cubicBezTo>
                  <a:cubicBezTo>
                    <a:pt x="10570" y="10587"/>
                    <a:pt x="8936" y="11585"/>
                    <a:pt x="7596" y="12063"/>
                  </a:cubicBezTo>
                  <a:cubicBezTo>
                    <a:pt x="6743" y="12367"/>
                    <a:pt x="5773" y="12623"/>
                    <a:pt x="4835" y="12623"/>
                  </a:cubicBezTo>
                  <a:cubicBezTo>
                    <a:pt x="4453" y="12623"/>
                    <a:pt x="4077" y="12580"/>
                    <a:pt x="3715" y="12481"/>
                  </a:cubicBezTo>
                  <a:cubicBezTo>
                    <a:pt x="1889" y="11984"/>
                    <a:pt x="892" y="9282"/>
                    <a:pt x="3000" y="8580"/>
                  </a:cubicBezTo>
                  <a:lnTo>
                    <a:pt x="3000" y="8580"/>
                  </a:lnTo>
                  <a:cubicBezTo>
                    <a:pt x="2998" y="8974"/>
                    <a:pt x="2987" y="9371"/>
                    <a:pt x="2955" y="9778"/>
                  </a:cubicBezTo>
                  <a:cubicBezTo>
                    <a:pt x="2946" y="9885"/>
                    <a:pt x="2984" y="9962"/>
                    <a:pt x="3043" y="10011"/>
                  </a:cubicBezTo>
                  <a:cubicBezTo>
                    <a:pt x="3047" y="10060"/>
                    <a:pt x="3072" y="10104"/>
                    <a:pt x="3110" y="10135"/>
                  </a:cubicBezTo>
                  <a:cubicBezTo>
                    <a:pt x="3802" y="10735"/>
                    <a:pt x="4604" y="11000"/>
                    <a:pt x="5401" y="11000"/>
                  </a:cubicBezTo>
                  <a:cubicBezTo>
                    <a:pt x="7043" y="11000"/>
                    <a:pt x="8663" y="9875"/>
                    <a:pt x="9255" y="8216"/>
                  </a:cubicBezTo>
                  <a:cubicBezTo>
                    <a:pt x="9346" y="7962"/>
                    <a:pt x="9146" y="7801"/>
                    <a:pt x="8937" y="7801"/>
                  </a:cubicBezTo>
                  <a:cubicBezTo>
                    <a:pt x="8886" y="7801"/>
                    <a:pt x="8835" y="7810"/>
                    <a:pt x="8788" y="7830"/>
                  </a:cubicBezTo>
                  <a:cubicBezTo>
                    <a:pt x="8803" y="7709"/>
                    <a:pt x="8742" y="7590"/>
                    <a:pt x="8634" y="7531"/>
                  </a:cubicBezTo>
                  <a:cubicBezTo>
                    <a:pt x="8314" y="7346"/>
                    <a:pt x="8017" y="7122"/>
                    <a:pt x="7748" y="6868"/>
                  </a:cubicBezTo>
                  <a:close/>
                  <a:moveTo>
                    <a:pt x="8431" y="12402"/>
                  </a:moveTo>
                  <a:cubicBezTo>
                    <a:pt x="8396" y="12466"/>
                    <a:pt x="8383" y="12541"/>
                    <a:pt x="8396" y="12613"/>
                  </a:cubicBezTo>
                  <a:cubicBezTo>
                    <a:pt x="8685" y="14260"/>
                    <a:pt x="9027" y="15894"/>
                    <a:pt x="9327" y="17537"/>
                  </a:cubicBezTo>
                  <a:cubicBezTo>
                    <a:pt x="8135" y="16090"/>
                    <a:pt x="7029" y="14580"/>
                    <a:pt x="5844" y="13128"/>
                  </a:cubicBezTo>
                  <a:cubicBezTo>
                    <a:pt x="6221" y="13079"/>
                    <a:pt x="6594" y="13007"/>
                    <a:pt x="6962" y="12912"/>
                  </a:cubicBezTo>
                  <a:cubicBezTo>
                    <a:pt x="7464" y="12783"/>
                    <a:pt x="7956" y="12612"/>
                    <a:pt x="8431" y="12402"/>
                  </a:cubicBezTo>
                  <a:close/>
                  <a:moveTo>
                    <a:pt x="4255" y="0"/>
                  </a:moveTo>
                  <a:cubicBezTo>
                    <a:pt x="3343" y="0"/>
                    <a:pt x="2421" y="308"/>
                    <a:pt x="1580" y="708"/>
                  </a:cubicBezTo>
                  <a:cubicBezTo>
                    <a:pt x="1032" y="969"/>
                    <a:pt x="1" y="1714"/>
                    <a:pt x="200" y="2342"/>
                  </a:cubicBezTo>
                  <a:cubicBezTo>
                    <a:pt x="198" y="2379"/>
                    <a:pt x="206" y="2417"/>
                    <a:pt x="226" y="2450"/>
                  </a:cubicBezTo>
                  <a:cubicBezTo>
                    <a:pt x="620" y="3122"/>
                    <a:pt x="1491" y="3440"/>
                    <a:pt x="2454" y="3477"/>
                  </a:cubicBezTo>
                  <a:cubicBezTo>
                    <a:pt x="2733" y="5085"/>
                    <a:pt x="2974" y="6594"/>
                    <a:pt x="3003" y="8178"/>
                  </a:cubicBezTo>
                  <a:cubicBezTo>
                    <a:pt x="1548" y="8257"/>
                    <a:pt x="705" y="9803"/>
                    <a:pt x="1246" y="11173"/>
                  </a:cubicBezTo>
                  <a:cubicBezTo>
                    <a:pt x="1850" y="12704"/>
                    <a:pt x="3341" y="13194"/>
                    <a:pt x="4851" y="13194"/>
                  </a:cubicBezTo>
                  <a:cubicBezTo>
                    <a:pt x="5008" y="13194"/>
                    <a:pt x="5165" y="13188"/>
                    <a:pt x="5322" y="13178"/>
                  </a:cubicBezTo>
                  <a:cubicBezTo>
                    <a:pt x="5323" y="13186"/>
                    <a:pt x="5326" y="13194"/>
                    <a:pt x="5329" y="13201"/>
                  </a:cubicBezTo>
                  <a:cubicBezTo>
                    <a:pt x="6486" y="15272"/>
                    <a:pt x="8078" y="17136"/>
                    <a:pt x="9630" y="18919"/>
                  </a:cubicBezTo>
                  <a:cubicBezTo>
                    <a:pt x="9696" y="18994"/>
                    <a:pt x="9771" y="19026"/>
                    <a:pt x="9844" y="19026"/>
                  </a:cubicBezTo>
                  <a:cubicBezTo>
                    <a:pt x="10035" y="19026"/>
                    <a:pt x="10213" y="18808"/>
                    <a:pt x="10180" y="18599"/>
                  </a:cubicBezTo>
                  <a:cubicBezTo>
                    <a:pt x="9854" y="16542"/>
                    <a:pt x="9527" y="14463"/>
                    <a:pt x="9013" y="12443"/>
                  </a:cubicBezTo>
                  <a:cubicBezTo>
                    <a:pt x="8979" y="12311"/>
                    <a:pt x="8893" y="12247"/>
                    <a:pt x="8797" y="12226"/>
                  </a:cubicBezTo>
                  <a:cubicBezTo>
                    <a:pt x="10019" y="11596"/>
                    <a:pt x="11030" y="10621"/>
                    <a:pt x="11146" y="9150"/>
                  </a:cubicBezTo>
                  <a:cubicBezTo>
                    <a:pt x="11326" y="6866"/>
                    <a:pt x="9352" y="6222"/>
                    <a:pt x="7479" y="6222"/>
                  </a:cubicBezTo>
                  <a:cubicBezTo>
                    <a:pt x="7378" y="6222"/>
                    <a:pt x="7277" y="6224"/>
                    <a:pt x="7176" y="6228"/>
                  </a:cubicBezTo>
                  <a:cubicBezTo>
                    <a:pt x="6392" y="5191"/>
                    <a:pt x="5973" y="3905"/>
                    <a:pt x="5453" y="2650"/>
                  </a:cubicBezTo>
                  <a:cubicBezTo>
                    <a:pt x="6158" y="2131"/>
                    <a:pt x="6510" y="1394"/>
                    <a:pt x="6086" y="512"/>
                  </a:cubicBezTo>
                  <a:cubicBezTo>
                    <a:pt x="6043" y="423"/>
                    <a:pt x="5962" y="388"/>
                    <a:pt x="5878" y="386"/>
                  </a:cubicBezTo>
                  <a:cubicBezTo>
                    <a:pt x="5355" y="113"/>
                    <a:pt x="4807" y="0"/>
                    <a:pt x="42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3"/>
            <p:cNvSpPr/>
            <p:nvPr/>
          </p:nvSpPr>
          <p:spPr>
            <a:xfrm>
              <a:off x="5989610" y="4164344"/>
              <a:ext cx="48050" cy="85544"/>
            </a:xfrm>
            <a:custGeom>
              <a:avLst/>
              <a:gdLst/>
              <a:ahLst/>
              <a:cxnLst/>
              <a:rect l="l" t="t" r="r" b="b"/>
              <a:pathLst>
                <a:path w="1452" h="2585" extrusionOk="0">
                  <a:moveTo>
                    <a:pt x="233" y="0"/>
                  </a:moveTo>
                  <a:cubicBezTo>
                    <a:pt x="110" y="0"/>
                    <a:pt x="0" y="185"/>
                    <a:pt x="116" y="280"/>
                  </a:cubicBezTo>
                  <a:cubicBezTo>
                    <a:pt x="740" y="797"/>
                    <a:pt x="1017" y="1546"/>
                    <a:pt x="902" y="2345"/>
                  </a:cubicBezTo>
                  <a:cubicBezTo>
                    <a:pt x="882" y="2488"/>
                    <a:pt x="1002" y="2584"/>
                    <a:pt x="1111" y="2584"/>
                  </a:cubicBezTo>
                  <a:cubicBezTo>
                    <a:pt x="1183" y="2584"/>
                    <a:pt x="1249" y="2543"/>
                    <a:pt x="1268" y="2446"/>
                  </a:cubicBezTo>
                  <a:cubicBezTo>
                    <a:pt x="1452" y="1512"/>
                    <a:pt x="1060" y="596"/>
                    <a:pt x="312" y="28"/>
                  </a:cubicBezTo>
                  <a:cubicBezTo>
                    <a:pt x="287" y="8"/>
                    <a:pt x="260" y="0"/>
                    <a:pt x="2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3"/>
            <p:cNvSpPr/>
            <p:nvPr/>
          </p:nvSpPr>
          <p:spPr>
            <a:xfrm>
              <a:off x="6052188" y="4181552"/>
              <a:ext cx="54867" cy="92891"/>
            </a:xfrm>
            <a:custGeom>
              <a:avLst/>
              <a:gdLst/>
              <a:ahLst/>
              <a:cxnLst/>
              <a:rect l="l" t="t" r="r" b="b"/>
              <a:pathLst>
                <a:path w="1658" h="2807" extrusionOk="0">
                  <a:moveTo>
                    <a:pt x="229" y="1"/>
                  </a:moveTo>
                  <a:cubicBezTo>
                    <a:pt x="88" y="1"/>
                    <a:pt x="0" y="208"/>
                    <a:pt x="147" y="303"/>
                  </a:cubicBezTo>
                  <a:cubicBezTo>
                    <a:pt x="906" y="785"/>
                    <a:pt x="1242" y="1696"/>
                    <a:pt x="971" y="2554"/>
                  </a:cubicBezTo>
                  <a:cubicBezTo>
                    <a:pt x="923" y="2706"/>
                    <a:pt x="1051" y="2807"/>
                    <a:pt x="1176" y="2807"/>
                  </a:cubicBezTo>
                  <a:cubicBezTo>
                    <a:pt x="1258" y="2807"/>
                    <a:pt x="1338" y="2763"/>
                    <a:pt x="1367" y="2663"/>
                  </a:cubicBezTo>
                  <a:cubicBezTo>
                    <a:pt x="1658" y="1646"/>
                    <a:pt x="1230" y="552"/>
                    <a:pt x="311" y="24"/>
                  </a:cubicBezTo>
                  <a:cubicBezTo>
                    <a:pt x="283" y="8"/>
                    <a:pt x="255"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 name="Google Shape;503;p23"/>
          <p:cNvGrpSpPr/>
          <p:nvPr/>
        </p:nvGrpSpPr>
        <p:grpSpPr>
          <a:xfrm>
            <a:off x="6416107" y="3473604"/>
            <a:ext cx="72969" cy="114666"/>
            <a:chOff x="6416107" y="3473604"/>
            <a:chExt cx="72969" cy="114666"/>
          </a:xfrm>
        </p:grpSpPr>
        <p:sp>
          <p:nvSpPr>
            <p:cNvPr id="504" name="Google Shape;504;p23"/>
            <p:cNvSpPr/>
            <p:nvPr/>
          </p:nvSpPr>
          <p:spPr>
            <a:xfrm>
              <a:off x="6416107" y="3473604"/>
              <a:ext cx="23827" cy="114666"/>
            </a:xfrm>
            <a:custGeom>
              <a:avLst/>
              <a:gdLst/>
              <a:ahLst/>
              <a:cxnLst/>
              <a:rect l="l" t="t" r="r" b="b"/>
              <a:pathLst>
                <a:path w="720" h="3465" extrusionOk="0">
                  <a:moveTo>
                    <a:pt x="486" y="1"/>
                  </a:moveTo>
                  <a:cubicBezTo>
                    <a:pt x="411" y="1"/>
                    <a:pt x="339" y="43"/>
                    <a:pt x="313" y="142"/>
                  </a:cubicBezTo>
                  <a:cubicBezTo>
                    <a:pt x="43" y="1168"/>
                    <a:pt x="0" y="2272"/>
                    <a:pt x="129" y="3321"/>
                  </a:cubicBezTo>
                  <a:cubicBezTo>
                    <a:pt x="140" y="3415"/>
                    <a:pt x="218" y="3464"/>
                    <a:pt x="292" y="3464"/>
                  </a:cubicBezTo>
                  <a:cubicBezTo>
                    <a:pt x="364" y="3464"/>
                    <a:pt x="431" y="3418"/>
                    <a:pt x="427" y="3321"/>
                  </a:cubicBezTo>
                  <a:cubicBezTo>
                    <a:pt x="385" y="2271"/>
                    <a:pt x="492" y="1277"/>
                    <a:pt x="691" y="246"/>
                  </a:cubicBezTo>
                  <a:cubicBezTo>
                    <a:pt x="720" y="98"/>
                    <a:pt x="600" y="1"/>
                    <a:pt x="4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3"/>
            <p:cNvSpPr/>
            <p:nvPr/>
          </p:nvSpPr>
          <p:spPr>
            <a:xfrm>
              <a:off x="6450457" y="3497199"/>
              <a:ext cx="38619" cy="67641"/>
            </a:xfrm>
            <a:custGeom>
              <a:avLst/>
              <a:gdLst/>
              <a:ahLst/>
              <a:cxnLst/>
              <a:rect l="l" t="t" r="r" b="b"/>
              <a:pathLst>
                <a:path w="1167" h="2044" extrusionOk="0">
                  <a:moveTo>
                    <a:pt x="898" y="1"/>
                  </a:moveTo>
                  <a:cubicBezTo>
                    <a:pt x="833" y="1"/>
                    <a:pt x="771" y="31"/>
                    <a:pt x="739" y="101"/>
                  </a:cubicBezTo>
                  <a:cubicBezTo>
                    <a:pt x="475" y="663"/>
                    <a:pt x="249" y="1260"/>
                    <a:pt x="40" y="1845"/>
                  </a:cubicBezTo>
                  <a:cubicBezTo>
                    <a:pt x="1" y="1956"/>
                    <a:pt x="105" y="2044"/>
                    <a:pt x="203" y="2044"/>
                  </a:cubicBezTo>
                  <a:cubicBezTo>
                    <a:pt x="254" y="2044"/>
                    <a:pt x="302" y="2021"/>
                    <a:pt x="330" y="1966"/>
                  </a:cubicBezTo>
                  <a:cubicBezTo>
                    <a:pt x="609" y="1412"/>
                    <a:pt x="884" y="838"/>
                    <a:pt x="1111" y="259"/>
                  </a:cubicBezTo>
                  <a:cubicBezTo>
                    <a:pt x="1167" y="116"/>
                    <a:pt x="1027" y="1"/>
                    <a:pt x="8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6" name="Google Shape;506;p23"/>
          <p:cNvGrpSpPr/>
          <p:nvPr/>
        </p:nvGrpSpPr>
        <p:grpSpPr>
          <a:xfrm>
            <a:off x="6151764" y="3887194"/>
            <a:ext cx="1009123" cy="1313971"/>
            <a:chOff x="6151764" y="3887194"/>
            <a:chExt cx="1009123" cy="1313971"/>
          </a:xfrm>
        </p:grpSpPr>
        <p:grpSp>
          <p:nvGrpSpPr>
            <p:cNvPr id="507" name="Google Shape;507;p23"/>
            <p:cNvGrpSpPr/>
            <p:nvPr/>
          </p:nvGrpSpPr>
          <p:grpSpPr>
            <a:xfrm>
              <a:off x="6151764" y="3887194"/>
              <a:ext cx="1009123" cy="1235674"/>
              <a:chOff x="6151764" y="3887194"/>
              <a:chExt cx="1009123" cy="1235674"/>
            </a:xfrm>
          </p:grpSpPr>
          <p:sp>
            <p:nvSpPr>
              <p:cNvPr id="508" name="Google Shape;508;p23"/>
              <p:cNvSpPr/>
              <p:nvPr/>
            </p:nvSpPr>
            <p:spPr>
              <a:xfrm>
                <a:off x="6268944" y="4616950"/>
                <a:ext cx="769136" cy="427754"/>
              </a:xfrm>
              <a:custGeom>
                <a:avLst/>
                <a:gdLst/>
                <a:ahLst/>
                <a:cxnLst/>
                <a:rect l="l" t="t" r="r" b="b"/>
                <a:pathLst>
                  <a:path w="23242" h="12926" extrusionOk="0">
                    <a:moveTo>
                      <a:pt x="5836" y="1"/>
                    </a:moveTo>
                    <a:cubicBezTo>
                      <a:pt x="5564" y="1"/>
                      <a:pt x="5291" y="80"/>
                      <a:pt x="5020" y="261"/>
                    </a:cubicBezTo>
                    <a:cubicBezTo>
                      <a:pt x="3508" y="584"/>
                      <a:pt x="2128" y="1170"/>
                      <a:pt x="823" y="2111"/>
                    </a:cubicBezTo>
                    <a:cubicBezTo>
                      <a:pt x="248" y="2526"/>
                      <a:pt x="1" y="3626"/>
                      <a:pt x="823" y="3979"/>
                    </a:cubicBezTo>
                    <a:cubicBezTo>
                      <a:pt x="1047" y="4076"/>
                      <a:pt x="1248" y="4171"/>
                      <a:pt x="1439" y="4272"/>
                    </a:cubicBezTo>
                    <a:cubicBezTo>
                      <a:pt x="1511" y="4473"/>
                      <a:pt x="1647" y="4662"/>
                      <a:pt x="1862" y="4816"/>
                    </a:cubicBezTo>
                    <a:cubicBezTo>
                      <a:pt x="2156" y="5025"/>
                      <a:pt x="2312" y="5122"/>
                      <a:pt x="2528" y="5194"/>
                    </a:cubicBezTo>
                    <a:lnTo>
                      <a:pt x="4132" y="6102"/>
                    </a:lnTo>
                    <a:cubicBezTo>
                      <a:pt x="4139" y="6117"/>
                      <a:pt x="4145" y="6133"/>
                      <a:pt x="4153" y="6148"/>
                    </a:cubicBezTo>
                    <a:cubicBezTo>
                      <a:pt x="4701" y="7067"/>
                      <a:pt x="6029" y="7311"/>
                      <a:pt x="6954" y="7692"/>
                    </a:cubicBezTo>
                    <a:lnTo>
                      <a:pt x="11909" y="9743"/>
                    </a:lnTo>
                    <a:cubicBezTo>
                      <a:pt x="15066" y="11051"/>
                      <a:pt x="18201" y="12411"/>
                      <a:pt x="21606" y="12913"/>
                    </a:cubicBezTo>
                    <a:cubicBezTo>
                      <a:pt x="21663" y="12921"/>
                      <a:pt x="21721" y="12926"/>
                      <a:pt x="21781" y="12926"/>
                    </a:cubicBezTo>
                    <a:cubicBezTo>
                      <a:pt x="22468" y="12926"/>
                      <a:pt x="23241" y="12375"/>
                      <a:pt x="22938" y="11582"/>
                    </a:cubicBezTo>
                    <a:cubicBezTo>
                      <a:pt x="22396" y="10164"/>
                      <a:pt x="21993" y="8095"/>
                      <a:pt x="21024" y="6850"/>
                    </a:cubicBezTo>
                    <a:cubicBezTo>
                      <a:pt x="20993" y="6713"/>
                      <a:pt x="20952" y="6578"/>
                      <a:pt x="20899" y="6450"/>
                    </a:cubicBezTo>
                    <a:cubicBezTo>
                      <a:pt x="20695" y="5950"/>
                      <a:pt x="20248" y="5734"/>
                      <a:pt x="19812" y="5734"/>
                    </a:cubicBezTo>
                    <a:cubicBezTo>
                      <a:pt x="19659" y="5734"/>
                      <a:pt x="19507" y="5761"/>
                      <a:pt x="19368" y="5811"/>
                    </a:cubicBezTo>
                    <a:cubicBezTo>
                      <a:pt x="19238" y="5791"/>
                      <a:pt x="19103" y="5781"/>
                      <a:pt x="18962" y="5781"/>
                    </a:cubicBezTo>
                    <a:cubicBezTo>
                      <a:pt x="18729" y="5781"/>
                      <a:pt x="18480" y="5809"/>
                      <a:pt x="18212" y="5869"/>
                    </a:cubicBezTo>
                    <a:cubicBezTo>
                      <a:pt x="17343" y="6070"/>
                      <a:pt x="16458" y="6180"/>
                      <a:pt x="15566" y="6203"/>
                    </a:cubicBezTo>
                    <a:cubicBezTo>
                      <a:pt x="15242" y="6024"/>
                      <a:pt x="14954" y="5897"/>
                      <a:pt x="14828" y="5852"/>
                    </a:cubicBezTo>
                    <a:cubicBezTo>
                      <a:pt x="13246" y="5313"/>
                      <a:pt x="11770" y="5353"/>
                      <a:pt x="10399" y="4240"/>
                    </a:cubicBezTo>
                    <a:cubicBezTo>
                      <a:pt x="9653" y="3633"/>
                      <a:pt x="8558" y="1743"/>
                      <a:pt x="7348" y="702"/>
                    </a:cubicBezTo>
                    <a:cubicBezTo>
                      <a:pt x="7250" y="329"/>
                      <a:pt x="6969" y="34"/>
                      <a:pt x="6495" y="34"/>
                    </a:cubicBezTo>
                    <a:cubicBezTo>
                      <a:pt x="6451" y="34"/>
                      <a:pt x="6405" y="36"/>
                      <a:pt x="6357" y="42"/>
                    </a:cubicBezTo>
                    <a:cubicBezTo>
                      <a:pt x="6317" y="46"/>
                      <a:pt x="6279" y="52"/>
                      <a:pt x="6241" y="57"/>
                    </a:cubicBezTo>
                    <a:cubicBezTo>
                      <a:pt x="6106" y="20"/>
                      <a:pt x="5971" y="1"/>
                      <a:pt x="5836"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3"/>
              <p:cNvSpPr/>
              <p:nvPr/>
            </p:nvSpPr>
            <p:spPr>
              <a:xfrm>
                <a:off x="6842073" y="4193896"/>
                <a:ext cx="185550" cy="96994"/>
              </a:xfrm>
              <a:custGeom>
                <a:avLst/>
                <a:gdLst/>
                <a:ahLst/>
                <a:cxnLst/>
                <a:rect l="l" t="t" r="r" b="b"/>
                <a:pathLst>
                  <a:path w="5607" h="2931" extrusionOk="0">
                    <a:moveTo>
                      <a:pt x="293" y="0"/>
                    </a:moveTo>
                    <a:cubicBezTo>
                      <a:pt x="148" y="0"/>
                      <a:pt x="0" y="161"/>
                      <a:pt x="105" y="302"/>
                    </a:cubicBezTo>
                    <a:cubicBezTo>
                      <a:pt x="1312" y="1913"/>
                      <a:pt x="3179" y="2912"/>
                      <a:pt x="5207" y="2930"/>
                    </a:cubicBezTo>
                    <a:cubicBezTo>
                      <a:pt x="5209" y="2930"/>
                      <a:pt x="5210" y="2930"/>
                      <a:pt x="5212" y="2930"/>
                    </a:cubicBezTo>
                    <a:cubicBezTo>
                      <a:pt x="5607" y="2930"/>
                      <a:pt x="5596" y="2345"/>
                      <a:pt x="5207" y="2316"/>
                    </a:cubicBezTo>
                    <a:cubicBezTo>
                      <a:pt x="3332" y="2173"/>
                      <a:pt x="1720" y="1431"/>
                      <a:pt x="424" y="57"/>
                    </a:cubicBezTo>
                    <a:cubicBezTo>
                      <a:pt x="386" y="17"/>
                      <a:pt x="340" y="0"/>
                      <a:pt x="2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3"/>
              <p:cNvSpPr/>
              <p:nvPr/>
            </p:nvSpPr>
            <p:spPr>
              <a:xfrm>
                <a:off x="6151764" y="4124236"/>
                <a:ext cx="1009123" cy="998632"/>
              </a:xfrm>
              <a:custGeom>
                <a:avLst/>
                <a:gdLst/>
                <a:ahLst/>
                <a:cxnLst/>
                <a:rect l="l" t="t" r="r" b="b"/>
                <a:pathLst>
                  <a:path w="30494" h="30177" extrusionOk="0">
                    <a:moveTo>
                      <a:pt x="20913" y="661"/>
                    </a:moveTo>
                    <a:cubicBezTo>
                      <a:pt x="23466" y="1350"/>
                      <a:pt x="30493" y="3243"/>
                      <a:pt x="27949" y="5730"/>
                    </a:cubicBezTo>
                    <a:cubicBezTo>
                      <a:pt x="27373" y="5991"/>
                      <a:pt x="26834" y="6082"/>
                      <a:pt x="26185" y="6082"/>
                    </a:cubicBezTo>
                    <a:cubicBezTo>
                      <a:pt x="26158" y="6082"/>
                      <a:pt x="26131" y="6081"/>
                      <a:pt x="26104" y="6081"/>
                    </a:cubicBezTo>
                    <a:cubicBezTo>
                      <a:pt x="26103" y="6081"/>
                      <a:pt x="26102" y="6081"/>
                      <a:pt x="26101" y="6081"/>
                    </a:cubicBezTo>
                    <a:cubicBezTo>
                      <a:pt x="25968" y="6081"/>
                      <a:pt x="25825" y="6182"/>
                      <a:pt x="25796" y="6315"/>
                    </a:cubicBezTo>
                    <a:cubicBezTo>
                      <a:pt x="25791" y="6335"/>
                      <a:pt x="25788" y="6354"/>
                      <a:pt x="25787" y="6374"/>
                    </a:cubicBezTo>
                    <a:cubicBezTo>
                      <a:pt x="25729" y="6378"/>
                      <a:pt x="25676" y="6404"/>
                      <a:pt x="25638" y="6447"/>
                    </a:cubicBezTo>
                    <a:cubicBezTo>
                      <a:pt x="23831" y="8467"/>
                      <a:pt x="22717" y="11105"/>
                      <a:pt x="22230" y="13753"/>
                    </a:cubicBezTo>
                    <a:cubicBezTo>
                      <a:pt x="22184" y="14001"/>
                      <a:pt x="22379" y="14165"/>
                      <a:pt x="22572" y="14182"/>
                    </a:cubicBezTo>
                    <a:cubicBezTo>
                      <a:pt x="23518" y="16375"/>
                      <a:pt x="24601" y="18508"/>
                      <a:pt x="25606" y="20674"/>
                    </a:cubicBezTo>
                    <a:cubicBezTo>
                      <a:pt x="26692" y="23017"/>
                      <a:pt x="28188" y="25508"/>
                      <a:pt x="28271" y="28136"/>
                    </a:cubicBezTo>
                    <a:cubicBezTo>
                      <a:pt x="28256" y="28159"/>
                      <a:pt x="28245" y="28183"/>
                      <a:pt x="28237" y="28209"/>
                    </a:cubicBezTo>
                    <a:cubicBezTo>
                      <a:pt x="28054" y="29117"/>
                      <a:pt x="27316" y="29418"/>
                      <a:pt x="26393" y="29418"/>
                    </a:cubicBezTo>
                    <a:cubicBezTo>
                      <a:pt x="24843" y="29418"/>
                      <a:pt x="22773" y="28568"/>
                      <a:pt x="21949" y="28324"/>
                    </a:cubicBezTo>
                    <a:cubicBezTo>
                      <a:pt x="20247" y="27819"/>
                      <a:pt x="18559" y="27266"/>
                      <a:pt x="16888" y="26664"/>
                    </a:cubicBezTo>
                    <a:cubicBezTo>
                      <a:pt x="13370" y="25404"/>
                      <a:pt x="9903" y="23955"/>
                      <a:pt x="6570" y="22258"/>
                    </a:cubicBezTo>
                    <a:cubicBezTo>
                      <a:pt x="4873" y="21392"/>
                      <a:pt x="1805" y="19839"/>
                      <a:pt x="2406" y="17406"/>
                    </a:cubicBezTo>
                    <a:cubicBezTo>
                      <a:pt x="2851" y="15598"/>
                      <a:pt x="5097" y="14839"/>
                      <a:pt x="6640" y="14316"/>
                    </a:cubicBezTo>
                    <a:cubicBezTo>
                      <a:pt x="10082" y="13152"/>
                      <a:pt x="13591" y="12596"/>
                      <a:pt x="17142" y="11913"/>
                    </a:cubicBezTo>
                    <a:cubicBezTo>
                      <a:pt x="17277" y="11887"/>
                      <a:pt x="17342" y="11782"/>
                      <a:pt x="17351" y="11668"/>
                    </a:cubicBezTo>
                    <a:cubicBezTo>
                      <a:pt x="17360" y="11658"/>
                      <a:pt x="17369" y="11645"/>
                      <a:pt x="17377" y="11633"/>
                    </a:cubicBezTo>
                    <a:cubicBezTo>
                      <a:pt x="18470" y="9343"/>
                      <a:pt x="19709" y="7064"/>
                      <a:pt x="20572" y="4675"/>
                    </a:cubicBezTo>
                    <a:cubicBezTo>
                      <a:pt x="20616" y="4553"/>
                      <a:pt x="20553" y="4458"/>
                      <a:pt x="20460" y="4410"/>
                    </a:cubicBezTo>
                    <a:cubicBezTo>
                      <a:pt x="20569" y="4323"/>
                      <a:pt x="20615" y="4168"/>
                      <a:pt x="20480" y="4053"/>
                    </a:cubicBezTo>
                    <a:cubicBezTo>
                      <a:pt x="19901" y="3560"/>
                      <a:pt x="19247" y="2978"/>
                      <a:pt x="19186" y="2159"/>
                    </a:cubicBezTo>
                    <a:cubicBezTo>
                      <a:pt x="19121" y="1278"/>
                      <a:pt x="19809" y="697"/>
                      <a:pt x="20617" y="697"/>
                    </a:cubicBezTo>
                    <a:cubicBezTo>
                      <a:pt x="20666" y="697"/>
                      <a:pt x="20716" y="699"/>
                      <a:pt x="20766" y="704"/>
                    </a:cubicBezTo>
                    <a:cubicBezTo>
                      <a:pt x="20772" y="704"/>
                      <a:pt x="20778" y="705"/>
                      <a:pt x="20784" y="705"/>
                    </a:cubicBezTo>
                    <a:cubicBezTo>
                      <a:pt x="20830" y="705"/>
                      <a:pt x="20875" y="689"/>
                      <a:pt x="20913" y="661"/>
                    </a:cubicBezTo>
                    <a:close/>
                    <a:moveTo>
                      <a:pt x="20320" y="0"/>
                    </a:moveTo>
                    <a:cubicBezTo>
                      <a:pt x="20248" y="0"/>
                      <a:pt x="20179" y="31"/>
                      <a:pt x="20132" y="88"/>
                    </a:cubicBezTo>
                    <a:cubicBezTo>
                      <a:pt x="19409" y="180"/>
                      <a:pt x="18771" y="832"/>
                      <a:pt x="18590" y="1557"/>
                    </a:cubicBezTo>
                    <a:cubicBezTo>
                      <a:pt x="18294" y="2736"/>
                      <a:pt x="19156" y="3934"/>
                      <a:pt x="20169" y="4448"/>
                    </a:cubicBezTo>
                    <a:cubicBezTo>
                      <a:pt x="20154" y="4461"/>
                      <a:pt x="20141" y="4474"/>
                      <a:pt x="20131" y="4490"/>
                    </a:cubicBezTo>
                    <a:cubicBezTo>
                      <a:pt x="18824" y="6637"/>
                      <a:pt x="17838" y="9006"/>
                      <a:pt x="16752" y="11269"/>
                    </a:cubicBezTo>
                    <a:cubicBezTo>
                      <a:pt x="16741" y="11295"/>
                      <a:pt x="16735" y="11322"/>
                      <a:pt x="16730" y="11351"/>
                    </a:cubicBezTo>
                    <a:cubicBezTo>
                      <a:pt x="14237" y="11498"/>
                      <a:pt x="11747" y="12050"/>
                      <a:pt x="9344" y="12698"/>
                    </a:cubicBezTo>
                    <a:cubicBezTo>
                      <a:pt x="7327" y="13240"/>
                      <a:pt x="5038" y="13770"/>
                      <a:pt x="3315" y="15018"/>
                    </a:cubicBezTo>
                    <a:cubicBezTo>
                      <a:pt x="1" y="17416"/>
                      <a:pt x="2407" y="20740"/>
                      <a:pt x="5162" y="22288"/>
                    </a:cubicBezTo>
                    <a:cubicBezTo>
                      <a:pt x="9564" y="24763"/>
                      <a:pt x="14424" y="26664"/>
                      <a:pt x="19213" y="28237"/>
                    </a:cubicBezTo>
                    <a:cubicBezTo>
                      <a:pt x="21383" y="28949"/>
                      <a:pt x="23835" y="29978"/>
                      <a:pt x="26124" y="30162"/>
                    </a:cubicBezTo>
                    <a:cubicBezTo>
                      <a:pt x="26240" y="30172"/>
                      <a:pt x="26355" y="30176"/>
                      <a:pt x="26468" y="30176"/>
                    </a:cubicBezTo>
                    <a:cubicBezTo>
                      <a:pt x="27690" y="30176"/>
                      <a:pt x="28701" y="29620"/>
                      <a:pt x="28874" y="28298"/>
                    </a:cubicBezTo>
                    <a:cubicBezTo>
                      <a:pt x="28874" y="28283"/>
                      <a:pt x="28873" y="28268"/>
                      <a:pt x="28870" y="28252"/>
                    </a:cubicBezTo>
                    <a:cubicBezTo>
                      <a:pt x="29211" y="26036"/>
                      <a:pt x="27842" y="23835"/>
                      <a:pt x="26958" y="21881"/>
                    </a:cubicBezTo>
                    <a:cubicBezTo>
                      <a:pt x="25729" y="19153"/>
                      <a:pt x="24499" y="16393"/>
                      <a:pt x="22993" y="13805"/>
                    </a:cubicBezTo>
                    <a:cubicBezTo>
                      <a:pt x="22979" y="13785"/>
                      <a:pt x="22964" y="13768"/>
                      <a:pt x="22947" y="13751"/>
                    </a:cubicBezTo>
                    <a:cubicBezTo>
                      <a:pt x="23514" y="11172"/>
                      <a:pt x="24604" y="8970"/>
                      <a:pt x="26046" y="6761"/>
                    </a:cubicBezTo>
                    <a:cubicBezTo>
                      <a:pt x="26052" y="6747"/>
                      <a:pt x="26058" y="6732"/>
                      <a:pt x="26062" y="6717"/>
                    </a:cubicBezTo>
                    <a:cubicBezTo>
                      <a:pt x="26247" y="6752"/>
                      <a:pt x="26437" y="6769"/>
                      <a:pt x="26630" y="6769"/>
                    </a:cubicBezTo>
                    <a:cubicBezTo>
                      <a:pt x="27296" y="6769"/>
                      <a:pt x="27985" y="6564"/>
                      <a:pt x="28516" y="6196"/>
                    </a:cubicBezTo>
                    <a:cubicBezTo>
                      <a:pt x="28648" y="6104"/>
                      <a:pt x="28688" y="5972"/>
                      <a:pt x="28665" y="5853"/>
                    </a:cubicBezTo>
                    <a:cubicBezTo>
                      <a:pt x="29501" y="4984"/>
                      <a:pt x="29098" y="3537"/>
                      <a:pt x="28199" y="2744"/>
                    </a:cubicBezTo>
                    <a:cubicBezTo>
                      <a:pt x="26234" y="1010"/>
                      <a:pt x="22845" y="472"/>
                      <a:pt x="20371" y="5"/>
                    </a:cubicBezTo>
                    <a:cubicBezTo>
                      <a:pt x="20354" y="2"/>
                      <a:pt x="20337" y="0"/>
                      <a:pt x="203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3"/>
              <p:cNvSpPr/>
              <p:nvPr/>
            </p:nvSpPr>
            <p:spPr>
              <a:xfrm>
                <a:off x="6248791" y="4604540"/>
                <a:ext cx="800077" cy="458497"/>
              </a:xfrm>
              <a:custGeom>
                <a:avLst/>
                <a:gdLst/>
                <a:ahLst/>
                <a:cxnLst/>
                <a:rect l="l" t="t" r="r" b="b"/>
                <a:pathLst>
                  <a:path w="24177" h="13855" extrusionOk="0">
                    <a:moveTo>
                      <a:pt x="6688" y="1"/>
                    </a:moveTo>
                    <a:cubicBezTo>
                      <a:pt x="6683" y="1"/>
                      <a:pt x="6678" y="1"/>
                      <a:pt x="6672" y="2"/>
                    </a:cubicBezTo>
                    <a:cubicBezTo>
                      <a:pt x="4874" y="130"/>
                      <a:pt x="2805" y="671"/>
                      <a:pt x="1348" y="1786"/>
                    </a:cubicBezTo>
                    <a:cubicBezTo>
                      <a:pt x="501" y="2432"/>
                      <a:pt x="0" y="3801"/>
                      <a:pt x="1118" y="4446"/>
                    </a:cubicBezTo>
                    <a:cubicBezTo>
                      <a:pt x="2284" y="6008"/>
                      <a:pt x="4182" y="6874"/>
                      <a:pt x="5900" y="7733"/>
                    </a:cubicBezTo>
                    <a:cubicBezTo>
                      <a:pt x="8234" y="8902"/>
                      <a:pt x="10616" y="9969"/>
                      <a:pt x="13045" y="10937"/>
                    </a:cubicBezTo>
                    <a:cubicBezTo>
                      <a:pt x="15616" y="11959"/>
                      <a:pt x="18297" y="13040"/>
                      <a:pt x="20995" y="13677"/>
                    </a:cubicBezTo>
                    <a:cubicBezTo>
                      <a:pt x="21416" y="13776"/>
                      <a:pt x="21860" y="13855"/>
                      <a:pt x="22280" y="13855"/>
                    </a:cubicBezTo>
                    <a:cubicBezTo>
                      <a:pt x="23022" y="13855"/>
                      <a:pt x="23687" y="13609"/>
                      <a:pt x="24010" y="12789"/>
                    </a:cubicBezTo>
                    <a:cubicBezTo>
                      <a:pt x="24062" y="12656"/>
                      <a:pt x="24013" y="12551"/>
                      <a:pt x="23924" y="12489"/>
                    </a:cubicBezTo>
                    <a:cubicBezTo>
                      <a:pt x="24177" y="11833"/>
                      <a:pt x="24031" y="11158"/>
                      <a:pt x="23699" y="10479"/>
                    </a:cubicBezTo>
                    <a:cubicBezTo>
                      <a:pt x="22976" y="9001"/>
                      <a:pt x="22207" y="7627"/>
                      <a:pt x="21674" y="6056"/>
                    </a:cubicBezTo>
                    <a:cubicBezTo>
                      <a:pt x="21614" y="5877"/>
                      <a:pt x="21466" y="5803"/>
                      <a:pt x="21318" y="5803"/>
                    </a:cubicBezTo>
                    <a:cubicBezTo>
                      <a:pt x="21293" y="5803"/>
                      <a:pt x="21267" y="5805"/>
                      <a:pt x="21242" y="5809"/>
                    </a:cubicBezTo>
                    <a:cubicBezTo>
                      <a:pt x="21182" y="5694"/>
                      <a:pt x="21069" y="5602"/>
                      <a:pt x="20917" y="5602"/>
                    </a:cubicBezTo>
                    <a:cubicBezTo>
                      <a:pt x="20894" y="5602"/>
                      <a:pt x="20870" y="5604"/>
                      <a:pt x="20845" y="5609"/>
                    </a:cubicBezTo>
                    <a:cubicBezTo>
                      <a:pt x="19366" y="5876"/>
                      <a:pt x="17814" y="6136"/>
                      <a:pt x="16286" y="6136"/>
                    </a:cubicBezTo>
                    <a:cubicBezTo>
                      <a:pt x="14713" y="6136"/>
                      <a:pt x="13167" y="5860"/>
                      <a:pt x="11755" y="5034"/>
                    </a:cubicBezTo>
                    <a:cubicBezTo>
                      <a:pt x="10527" y="4318"/>
                      <a:pt x="9738" y="3339"/>
                      <a:pt x="9024" y="2127"/>
                    </a:cubicBezTo>
                    <a:cubicBezTo>
                      <a:pt x="8525" y="1277"/>
                      <a:pt x="8106" y="608"/>
                      <a:pt x="7282" y="55"/>
                    </a:cubicBezTo>
                    <a:cubicBezTo>
                      <a:pt x="7243" y="29"/>
                      <a:pt x="7202" y="18"/>
                      <a:pt x="7163" y="18"/>
                    </a:cubicBezTo>
                    <a:cubicBezTo>
                      <a:pt x="6971" y="18"/>
                      <a:pt x="6809" y="289"/>
                      <a:pt x="6984" y="441"/>
                    </a:cubicBezTo>
                    <a:cubicBezTo>
                      <a:pt x="8078" y="1392"/>
                      <a:pt x="8438" y="2789"/>
                      <a:pt x="9311" y="3906"/>
                    </a:cubicBezTo>
                    <a:cubicBezTo>
                      <a:pt x="10107" y="4926"/>
                      <a:pt x="11199" y="5668"/>
                      <a:pt x="12388" y="6159"/>
                    </a:cubicBezTo>
                    <a:cubicBezTo>
                      <a:pt x="13685" y="6692"/>
                      <a:pt x="15062" y="6899"/>
                      <a:pt x="16451" y="6899"/>
                    </a:cubicBezTo>
                    <a:cubicBezTo>
                      <a:pt x="17975" y="6899"/>
                      <a:pt x="19514" y="6650"/>
                      <a:pt x="20979" y="6312"/>
                    </a:cubicBezTo>
                    <a:cubicBezTo>
                      <a:pt x="21296" y="7287"/>
                      <a:pt x="21686" y="8237"/>
                      <a:pt x="22146" y="9154"/>
                    </a:cubicBezTo>
                    <a:cubicBezTo>
                      <a:pt x="22703" y="10259"/>
                      <a:pt x="23757" y="11438"/>
                      <a:pt x="23271" y="12741"/>
                    </a:cubicBezTo>
                    <a:cubicBezTo>
                      <a:pt x="23268" y="12749"/>
                      <a:pt x="23270" y="12754"/>
                      <a:pt x="23268" y="12760"/>
                    </a:cubicBezTo>
                    <a:cubicBezTo>
                      <a:pt x="22975" y="13021"/>
                      <a:pt x="22555" y="13125"/>
                      <a:pt x="22069" y="13125"/>
                    </a:cubicBezTo>
                    <a:cubicBezTo>
                      <a:pt x="20505" y="13125"/>
                      <a:pt x="18255" y="12056"/>
                      <a:pt x="17343" y="11744"/>
                    </a:cubicBezTo>
                    <a:cubicBezTo>
                      <a:pt x="15433" y="11089"/>
                      <a:pt x="13546" y="10373"/>
                      <a:pt x="11680" y="9597"/>
                    </a:cubicBezTo>
                    <a:cubicBezTo>
                      <a:pt x="8102" y="8111"/>
                      <a:pt x="3898" y="6584"/>
                      <a:pt x="1146" y="3752"/>
                    </a:cubicBezTo>
                    <a:cubicBezTo>
                      <a:pt x="248" y="2049"/>
                      <a:pt x="5802" y="625"/>
                      <a:pt x="6732" y="437"/>
                    </a:cubicBezTo>
                    <a:cubicBezTo>
                      <a:pt x="6968" y="389"/>
                      <a:pt x="6925" y="1"/>
                      <a:pt x="66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3"/>
              <p:cNvSpPr/>
              <p:nvPr/>
            </p:nvSpPr>
            <p:spPr>
              <a:xfrm>
                <a:off x="6738990" y="4680091"/>
                <a:ext cx="94777" cy="84254"/>
              </a:xfrm>
              <a:custGeom>
                <a:avLst/>
                <a:gdLst/>
                <a:ahLst/>
                <a:cxnLst/>
                <a:rect l="l" t="t" r="r" b="b"/>
                <a:pathLst>
                  <a:path w="2864" h="2546" extrusionOk="0">
                    <a:moveTo>
                      <a:pt x="1280" y="572"/>
                    </a:moveTo>
                    <a:cubicBezTo>
                      <a:pt x="1669" y="635"/>
                      <a:pt x="2090" y="753"/>
                      <a:pt x="2216" y="1166"/>
                    </a:cubicBezTo>
                    <a:cubicBezTo>
                      <a:pt x="2364" y="1661"/>
                      <a:pt x="1814" y="1955"/>
                      <a:pt x="1398" y="1964"/>
                    </a:cubicBezTo>
                    <a:cubicBezTo>
                      <a:pt x="1389" y="1964"/>
                      <a:pt x="1380" y="1964"/>
                      <a:pt x="1371" y="1964"/>
                    </a:cubicBezTo>
                    <a:cubicBezTo>
                      <a:pt x="1032" y="1964"/>
                      <a:pt x="630" y="1794"/>
                      <a:pt x="569" y="1425"/>
                    </a:cubicBezTo>
                    <a:cubicBezTo>
                      <a:pt x="502" y="1019"/>
                      <a:pt x="785" y="756"/>
                      <a:pt x="1148" y="681"/>
                    </a:cubicBezTo>
                    <a:cubicBezTo>
                      <a:pt x="1208" y="668"/>
                      <a:pt x="1257" y="629"/>
                      <a:pt x="1280" y="572"/>
                    </a:cubicBezTo>
                    <a:close/>
                    <a:moveTo>
                      <a:pt x="1176" y="1"/>
                    </a:moveTo>
                    <a:cubicBezTo>
                      <a:pt x="1152" y="1"/>
                      <a:pt x="1129" y="1"/>
                      <a:pt x="1105" y="2"/>
                    </a:cubicBezTo>
                    <a:cubicBezTo>
                      <a:pt x="961" y="8"/>
                      <a:pt x="865" y="132"/>
                      <a:pt x="843" y="259"/>
                    </a:cubicBezTo>
                    <a:cubicBezTo>
                      <a:pt x="358" y="336"/>
                      <a:pt x="1" y="883"/>
                      <a:pt x="1" y="1365"/>
                    </a:cubicBezTo>
                    <a:cubicBezTo>
                      <a:pt x="2" y="2082"/>
                      <a:pt x="684" y="2528"/>
                      <a:pt x="1343" y="2545"/>
                    </a:cubicBezTo>
                    <a:cubicBezTo>
                      <a:pt x="1355" y="2545"/>
                      <a:pt x="1367" y="2545"/>
                      <a:pt x="1379" y="2545"/>
                    </a:cubicBezTo>
                    <a:cubicBezTo>
                      <a:pt x="2039" y="2545"/>
                      <a:pt x="2794" y="2104"/>
                      <a:pt x="2825" y="1387"/>
                    </a:cubicBezTo>
                    <a:cubicBezTo>
                      <a:pt x="2864" y="496"/>
                      <a:pt x="1967" y="1"/>
                      <a:pt x="11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3"/>
              <p:cNvSpPr/>
              <p:nvPr/>
            </p:nvSpPr>
            <p:spPr>
              <a:xfrm>
                <a:off x="6721815" y="4540804"/>
                <a:ext cx="93817" cy="77999"/>
              </a:xfrm>
              <a:custGeom>
                <a:avLst/>
                <a:gdLst/>
                <a:ahLst/>
                <a:cxnLst/>
                <a:rect l="l" t="t" r="r" b="b"/>
                <a:pathLst>
                  <a:path w="2835" h="2357" extrusionOk="0">
                    <a:moveTo>
                      <a:pt x="1503" y="510"/>
                    </a:moveTo>
                    <a:cubicBezTo>
                      <a:pt x="1749" y="510"/>
                      <a:pt x="1990" y="652"/>
                      <a:pt x="2061" y="920"/>
                    </a:cubicBezTo>
                    <a:cubicBezTo>
                      <a:pt x="2176" y="1353"/>
                      <a:pt x="1810" y="1804"/>
                      <a:pt x="1382" y="1854"/>
                    </a:cubicBezTo>
                    <a:cubicBezTo>
                      <a:pt x="1354" y="1857"/>
                      <a:pt x="1324" y="1859"/>
                      <a:pt x="1295" y="1859"/>
                    </a:cubicBezTo>
                    <a:cubicBezTo>
                      <a:pt x="967" y="1859"/>
                      <a:pt x="603" y="1659"/>
                      <a:pt x="520" y="1329"/>
                    </a:cubicBezTo>
                    <a:cubicBezTo>
                      <a:pt x="448" y="1039"/>
                      <a:pt x="578" y="785"/>
                      <a:pt x="788" y="621"/>
                    </a:cubicBezTo>
                    <a:cubicBezTo>
                      <a:pt x="833" y="667"/>
                      <a:pt x="895" y="696"/>
                      <a:pt x="963" y="696"/>
                    </a:cubicBezTo>
                    <a:cubicBezTo>
                      <a:pt x="1016" y="696"/>
                      <a:pt x="1073" y="678"/>
                      <a:pt x="1126" y="636"/>
                    </a:cubicBezTo>
                    <a:cubicBezTo>
                      <a:pt x="1236" y="552"/>
                      <a:pt x="1371" y="510"/>
                      <a:pt x="1503" y="510"/>
                    </a:cubicBezTo>
                    <a:close/>
                    <a:moveTo>
                      <a:pt x="1482" y="1"/>
                    </a:moveTo>
                    <a:cubicBezTo>
                      <a:pt x="1298" y="1"/>
                      <a:pt x="1117" y="48"/>
                      <a:pt x="964" y="151"/>
                    </a:cubicBezTo>
                    <a:cubicBezTo>
                      <a:pt x="407" y="209"/>
                      <a:pt x="1" y="797"/>
                      <a:pt x="67" y="1358"/>
                    </a:cubicBezTo>
                    <a:cubicBezTo>
                      <a:pt x="139" y="1971"/>
                      <a:pt x="743" y="2356"/>
                      <a:pt x="1330" y="2356"/>
                    </a:cubicBezTo>
                    <a:cubicBezTo>
                      <a:pt x="1434" y="2356"/>
                      <a:pt x="1537" y="2344"/>
                      <a:pt x="1636" y="2320"/>
                    </a:cubicBezTo>
                    <a:cubicBezTo>
                      <a:pt x="2349" y="2142"/>
                      <a:pt x="2834" y="1254"/>
                      <a:pt x="2479" y="575"/>
                    </a:cubicBezTo>
                    <a:cubicBezTo>
                      <a:pt x="2295" y="222"/>
                      <a:pt x="1881" y="1"/>
                      <a:pt x="14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3"/>
              <p:cNvSpPr/>
              <p:nvPr/>
            </p:nvSpPr>
            <p:spPr>
              <a:xfrm>
                <a:off x="6838367" y="4387487"/>
                <a:ext cx="70652" cy="67211"/>
              </a:xfrm>
              <a:custGeom>
                <a:avLst/>
                <a:gdLst/>
                <a:ahLst/>
                <a:cxnLst/>
                <a:rect l="l" t="t" r="r" b="b"/>
                <a:pathLst>
                  <a:path w="2135" h="2031" extrusionOk="0">
                    <a:moveTo>
                      <a:pt x="807" y="423"/>
                    </a:moveTo>
                    <a:cubicBezTo>
                      <a:pt x="831" y="453"/>
                      <a:pt x="864" y="476"/>
                      <a:pt x="899" y="488"/>
                    </a:cubicBezTo>
                    <a:cubicBezTo>
                      <a:pt x="1050" y="543"/>
                      <a:pt x="1196" y="520"/>
                      <a:pt x="1332" y="626"/>
                    </a:cubicBezTo>
                    <a:cubicBezTo>
                      <a:pt x="1459" y="727"/>
                      <a:pt x="1547" y="869"/>
                      <a:pt x="1574" y="1030"/>
                    </a:cubicBezTo>
                    <a:cubicBezTo>
                      <a:pt x="1625" y="1357"/>
                      <a:pt x="1336" y="1556"/>
                      <a:pt x="1040" y="1556"/>
                    </a:cubicBezTo>
                    <a:cubicBezTo>
                      <a:pt x="1031" y="1556"/>
                      <a:pt x="1023" y="1556"/>
                      <a:pt x="1014" y="1555"/>
                    </a:cubicBezTo>
                    <a:cubicBezTo>
                      <a:pt x="687" y="1542"/>
                      <a:pt x="427" y="1315"/>
                      <a:pt x="462" y="972"/>
                    </a:cubicBezTo>
                    <a:cubicBezTo>
                      <a:pt x="490" y="710"/>
                      <a:pt x="625" y="549"/>
                      <a:pt x="807" y="423"/>
                    </a:cubicBezTo>
                    <a:close/>
                    <a:moveTo>
                      <a:pt x="924" y="1"/>
                    </a:moveTo>
                    <a:cubicBezTo>
                      <a:pt x="422" y="1"/>
                      <a:pt x="28" y="572"/>
                      <a:pt x="15" y="1039"/>
                    </a:cubicBezTo>
                    <a:cubicBezTo>
                      <a:pt x="0" y="1612"/>
                      <a:pt x="489" y="2031"/>
                      <a:pt x="1041" y="2031"/>
                    </a:cubicBezTo>
                    <a:cubicBezTo>
                      <a:pt x="1053" y="2031"/>
                      <a:pt x="1065" y="2031"/>
                      <a:pt x="1077" y="2030"/>
                    </a:cubicBezTo>
                    <a:cubicBezTo>
                      <a:pt x="1649" y="2012"/>
                      <a:pt x="2135" y="1563"/>
                      <a:pt x="2049" y="967"/>
                    </a:cubicBezTo>
                    <a:cubicBezTo>
                      <a:pt x="1995" y="585"/>
                      <a:pt x="1573" y="25"/>
                      <a:pt x="1134" y="25"/>
                    </a:cubicBezTo>
                    <a:cubicBezTo>
                      <a:pt x="1113" y="25"/>
                      <a:pt x="1093" y="26"/>
                      <a:pt x="1072" y="28"/>
                    </a:cubicBezTo>
                    <a:cubicBezTo>
                      <a:pt x="1061" y="24"/>
                      <a:pt x="1055" y="15"/>
                      <a:pt x="1043" y="11"/>
                    </a:cubicBezTo>
                    <a:cubicBezTo>
                      <a:pt x="1003" y="4"/>
                      <a:pt x="963" y="1"/>
                      <a:pt x="9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3"/>
              <p:cNvSpPr/>
              <p:nvPr/>
            </p:nvSpPr>
            <p:spPr>
              <a:xfrm>
                <a:off x="7021633" y="4067482"/>
                <a:ext cx="85842" cy="78231"/>
              </a:xfrm>
              <a:custGeom>
                <a:avLst/>
                <a:gdLst/>
                <a:ahLst/>
                <a:cxnLst/>
                <a:rect l="l" t="t" r="r" b="b"/>
                <a:pathLst>
                  <a:path w="2594" h="2364" extrusionOk="0">
                    <a:moveTo>
                      <a:pt x="1571" y="478"/>
                    </a:moveTo>
                    <a:cubicBezTo>
                      <a:pt x="1827" y="639"/>
                      <a:pt x="2011" y="901"/>
                      <a:pt x="2017" y="1219"/>
                    </a:cubicBezTo>
                    <a:cubicBezTo>
                      <a:pt x="2024" y="1592"/>
                      <a:pt x="1737" y="1832"/>
                      <a:pt x="1385" y="1832"/>
                    </a:cubicBezTo>
                    <a:cubicBezTo>
                      <a:pt x="1369" y="1832"/>
                      <a:pt x="1353" y="1832"/>
                      <a:pt x="1337" y="1831"/>
                    </a:cubicBezTo>
                    <a:cubicBezTo>
                      <a:pt x="976" y="1809"/>
                      <a:pt x="610" y="1550"/>
                      <a:pt x="685" y="1147"/>
                    </a:cubicBezTo>
                    <a:cubicBezTo>
                      <a:pt x="764" y="729"/>
                      <a:pt x="1181" y="518"/>
                      <a:pt x="1571" y="478"/>
                    </a:cubicBezTo>
                    <a:close/>
                    <a:moveTo>
                      <a:pt x="1469" y="0"/>
                    </a:moveTo>
                    <a:cubicBezTo>
                      <a:pt x="1461" y="0"/>
                      <a:pt x="1453" y="0"/>
                      <a:pt x="1446" y="0"/>
                    </a:cubicBezTo>
                    <a:cubicBezTo>
                      <a:pt x="1444" y="0"/>
                      <a:pt x="1443" y="0"/>
                      <a:pt x="1441" y="0"/>
                    </a:cubicBezTo>
                    <a:cubicBezTo>
                      <a:pt x="1380" y="0"/>
                      <a:pt x="1324" y="31"/>
                      <a:pt x="1290" y="82"/>
                    </a:cubicBezTo>
                    <a:cubicBezTo>
                      <a:pt x="1278" y="81"/>
                      <a:pt x="1267" y="81"/>
                      <a:pt x="1255" y="81"/>
                    </a:cubicBezTo>
                    <a:cubicBezTo>
                      <a:pt x="772" y="81"/>
                      <a:pt x="293" y="519"/>
                      <a:pt x="170" y="1007"/>
                    </a:cubicBezTo>
                    <a:cubicBezTo>
                      <a:pt x="0" y="1688"/>
                      <a:pt x="544" y="2262"/>
                      <a:pt x="1193" y="2351"/>
                    </a:cubicBezTo>
                    <a:cubicBezTo>
                      <a:pt x="1253" y="2360"/>
                      <a:pt x="1313" y="2364"/>
                      <a:pt x="1373" y="2364"/>
                    </a:cubicBezTo>
                    <a:cubicBezTo>
                      <a:pt x="1951" y="2364"/>
                      <a:pt x="2472" y="1979"/>
                      <a:pt x="2533" y="1367"/>
                    </a:cubicBezTo>
                    <a:cubicBezTo>
                      <a:pt x="2594" y="744"/>
                      <a:pt x="2148" y="0"/>
                      <a:pt x="146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3"/>
              <p:cNvSpPr/>
              <p:nvPr/>
            </p:nvSpPr>
            <p:spPr>
              <a:xfrm>
                <a:off x="6945686" y="3887194"/>
                <a:ext cx="132767" cy="126149"/>
              </a:xfrm>
              <a:custGeom>
                <a:avLst/>
                <a:gdLst/>
                <a:ahLst/>
                <a:cxnLst/>
                <a:rect l="l" t="t" r="r" b="b"/>
                <a:pathLst>
                  <a:path w="4012" h="3812" extrusionOk="0">
                    <a:moveTo>
                      <a:pt x="2176" y="547"/>
                    </a:moveTo>
                    <a:cubicBezTo>
                      <a:pt x="2764" y="658"/>
                      <a:pt x="3265" y="1073"/>
                      <a:pt x="3333" y="1736"/>
                    </a:cubicBezTo>
                    <a:cubicBezTo>
                      <a:pt x="3409" y="2471"/>
                      <a:pt x="2931" y="3168"/>
                      <a:pt x="2189" y="3277"/>
                    </a:cubicBezTo>
                    <a:cubicBezTo>
                      <a:pt x="2115" y="3287"/>
                      <a:pt x="2041" y="3293"/>
                      <a:pt x="1969" y="3293"/>
                    </a:cubicBezTo>
                    <a:cubicBezTo>
                      <a:pt x="1316" y="3293"/>
                      <a:pt x="728" y="2871"/>
                      <a:pt x="589" y="2203"/>
                    </a:cubicBezTo>
                    <a:cubicBezTo>
                      <a:pt x="434" y="1448"/>
                      <a:pt x="945" y="551"/>
                      <a:pt x="1729" y="551"/>
                    </a:cubicBezTo>
                    <a:cubicBezTo>
                      <a:pt x="1827" y="551"/>
                      <a:pt x="1928" y="565"/>
                      <a:pt x="2033" y="595"/>
                    </a:cubicBezTo>
                    <a:cubicBezTo>
                      <a:pt x="2046" y="599"/>
                      <a:pt x="2059" y="601"/>
                      <a:pt x="2072" y="601"/>
                    </a:cubicBezTo>
                    <a:cubicBezTo>
                      <a:pt x="2112" y="601"/>
                      <a:pt x="2151" y="582"/>
                      <a:pt x="2176" y="547"/>
                    </a:cubicBezTo>
                    <a:close/>
                    <a:moveTo>
                      <a:pt x="1956" y="0"/>
                    </a:moveTo>
                    <a:cubicBezTo>
                      <a:pt x="1773" y="0"/>
                      <a:pt x="1587" y="27"/>
                      <a:pt x="1405" y="83"/>
                    </a:cubicBezTo>
                    <a:cubicBezTo>
                      <a:pt x="1349" y="98"/>
                      <a:pt x="1301" y="134"/>
                      <a:pt x="1270" y="183"/>
                    </a:cubicBezTo>
                    <a:cubicBezTo>
                      <a:pt x="627" y="359"/>
                      <a:pt x="116" y="1132"/>
                      <a:pt x="73" y="1800"/>
                    </a:cubicBezTo>
                    <a:cubicBezTo>
                      <a:pt x="1" y="2923"/>
                      <a:pt x="883" y="3811"/>
                      <a:pt x="1988" y="3811"/>
                    </a:cubicBezTo>
                    <a:cubicBezTo>
                      <a:pt x="2014" y="3811"/>
                      <a:pt x="2041" y="3811"/>
                      <a:pt x="2068" y="3810"/>
                    </a:cubicBezTo>
                    <a:cubicBezTo>
                      <a:pt x="3214" y="3765"/>
                      <a:pt x="4012" y="2695"/>
                      <a:pt x="3843" y="1581"/>
                    </a:cubicBezTo>
                    <a:cubicBezTo>
                      <a:pt x="3702" y="644"/>
                      <a:pt x="2856" y="0"/>
                      <a:pt x="19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 name="Google Shape;517;p23"/>
            <p:cNvGrpSpPr/>
            <p:nvPr/>
          </p:nvGrpSpPr>
          <p:grpSpPr>
            <a:xfrm>
              <a:off x="6648515" y="5156391"/>
              <a:ext cx="174596" cy="44774"/>
              <a:chOff x="6648515" y="5156391"/>
              <a:chExt cx="174596" cy="44774"/>
            </a:xfrm>
          </p:grpSpPr>
          <p:sp>
            <p:nvSpPr>
              <p:cNvPr id="518" name="Google Shape;518;p23"/>
              <p:cNvSpPr/>
              <p:nvPr/>
            </p:nvSpPr>
            <p:spPr>
              <a:xfrm>
                <a:off x="6648515" y="5156556"/>
                <a:ext cx="117875" cy="44609"/>
              </a:xfrm>
              <a:custGeom>
                <a:avLst/>
                <a:gdLst/>
                <a:ahLst/>
                <a:cxnLst/>
                <a:rect l="l" t="t" r="r" b="b"/>
                <a:pathLst>
                  <a:path w="3562" h="1348" extrusionOk="0">
                    <a:moveTo>
                      <a:pt x="178" y="1"/>
                    </a:moveTo>
                    <a:cubicBezTo>
                      <a:pt x="70" y="1"/>
                      <a:pt x="1" y="168"/>
                      <a:pt x="114" y="245"/>
                    </a:cubicBezTo>
                    <a:cubicBezTo>
                      <a:pt x="1087" y="909"/>
                      <a:pt x="2176" y="1275"/>
                      <a:pt x="3351" y="1347"/>
                    </a:cubicBezTo>
                    <a:cubicBezTo>
                      <a:pt x="3354" y="1348"/>
                      <a:pt x="3358" y="1348"/>
                      <a:pt x="3362" y="1348"/>
                    </a:cubicBezTo>
                    <a:cubicBezTo>
                      <a:pt x="3562" y="1348"/>
                      <a:pt x="3560" y="1024"/>
                      <a:pt x="3349" y="1015"/>
                    </a:cubicBezTo>
                    <a:cubicBezTo>
                      <a:pt x="2223" y="971"/>
                      <a:pt x="1190" y="637"/>
                      <a:pt x="246" y="23"/>
                    </a:cubicBezTo>
                    <a:cubicBezTo>
                      <a:pt x="223" y="7"/>
                      <a:pt x="200" y="1"/>
                      <a:pt x="1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3"/>
              <p:cNvSpPr/>
              <p:nvPr/>
            </p:nvSpPr>
            <p:spPr>
              <a:xfrm>
                <a:off x="6713178" y="5156391"/>
                <a:ext cx="109933" cy="37262"/>
              </a:xfrm>
              <a:custGeom>
                <a:avLst/>
                <a:gdLst/>
                <a:ahLst/>
                <a:cxnLst/>
                <a:rect l="l" t="t" r="r" b="b"/>
                <a:pathLst>
                  <a:path w="3322" h="1126" extrusionOk="0">
                    <a:moveTo>
                      <a:pt x="173" y="1"/>
                    </a:moveTo>
                    <a:cubicBezTo>
                      <a:pt x="43" y="1"/>
                      <a:pt x="0" y="207"/>
                      <a:pt x="142" y="250"/>
                    </a:cubicBezTo>
                    <a:cubicBezTo>
                      <a:pt x="1113" y="541"/>
                      <a:pt x="2087" y="821"/>
                      <a:pt x="3055" y="1118"/>
                    </a:cubicBezTo>
                    <a:cubicBezTo>
                      <a:pt x="3073" y="1123"/>
                      <a:pt x="3089" y="1126"/>
                      <a:pt x="3104" y="1126"/>
                    </a:cubicBezTo>
                    <a:cubicBezTo>
                      <a:pt x="3264" y="1126"/>
                      <a:pt x="3321" y="859"/>
                      <a:pt x="3140" y="810"/>
                    </a:cubicBezTo>
                    <a:cubicBezTo>
                      <a:pt x="2161" y="550"/>
                      <a:pt x="1187" y="273"/>
                      <a:pt x="210" y="6"/>
                    </a:cubicBezTo>
                    <a:cubicBezTo>
                      <a:pt x="197" y="3"/>
                      <a:pt x="185" y="1"/>
                      <a:pt x="1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20" name="Google Shape;520;p23"/>
          <p:cNvGrpSpPr/>
          <p:nvPr/>
        </p:nvGrpSpPr>
        <p:grpSpPr>
          <a:xfrm>
            <a:off x="5751609" y="213662"/>
            <a:ext cx="1480128" cy="1386642"/>
            <a:chOff x="5751609" y="213662"/>
            <a:chExt cx="1480128" cy="1386642"/>
          </a:xfrm>
        </p:grpSpPr>
        <p:grpSp>
          <p:nvGrpSpPr>
            <p:cNvPr id="521" name="Google Shape;521;p23"/>
            <p:cNvGrpSpPr/>
            <p:nvPr/>
          </p:nvGrpSpPr>
          <p:grpSpPr>
            <a:xfrm>
              <a:off x="5751609" y="213662"/>
              <a:ext cx="1480128" cy="1386642"/>
              <a:chOff x="5751609" y="213662"/>
              <a:chExt cx="1480128" cy="1386642"/>
            </a:xfrm>
          </p:grpSpPr>
          <p:sp>
            <p:nvSpPr>
              <p:cNvPr id="522" name="Google Shape;522;p23"/>
              <p:cNvSpPr/>
              <p:nvPr/>
            </p:nvSpPr>
            <p:spPr>
              <a:xfrm>
                <a:off x="5751609" y="213662"/>
                <a:ext cx="1480128" cy="1386642"/>
              </a:xfrm>
              <a:custGeom>
                <a:avLst/>
                <a:gdLst/>
                <a:ahLst/>
                <a:cxnLst/>
                <a:rect l="l" t="t" r="r" b="b"/>
                <a:pathLst>
                  <a:path w="44727" h="41902" extrusionOk="0">
                    <a:moveTo>
                      <a:pt x="13287" y="2579"/>
                    </a:moveTo>
                    <a:cubicBezTo>
                      <a:pt x="13503" y="2579"/>
                      <a:pt x="13717" y="2594"/>
                      <a:pt x="13935" y="2646"/>
                    </a:cubicBezTo>
                    <a:cubicBezTo>
                      <a:pt x="14225" y="2711"/>
                      <a:pt x="14482" y="2837"/>
                      <a:pt x="14750" y="2952"/>
                    </a:cubicBezTo>
                    <a:cubicBezTo>
                      <a:pt x="11990" y="7841"/>
                      <a:pt x="9108" y="12713"/>
                      <a:pt x="6648" y="17733"/>
                    </a:cubicBezTo>
                    <a:cubicBezTo>
                      <a:pt x="6568" y="17897"/>
                      <a:pt x="6642" y="18046"/>
                      <a:pt x="6761" y="18112"/>
                    </a:cubicBezTo>
                    <a:cubicBezTo>
                      <a:pt x="6752" y="18194"/>
                      <a:pt x="6781" y="18282"/>
                      <a:pt x="6859" y="18323"/>
                    </a:cubicBezTo>
                    <a:cubicBezTo>
                      <a:pt x="8967" y="19418"/>
                      <a:pt x="11139" y="20127"/>
                      <a:pt x="13105" y="21518"/>
                    </a:cubicBezTo>
                    <a:cubicBezTo>
                      <a:pt x="13994" y="22150"/>
                      <a:pt x="14831" y="22850"/>
                      <a:pt x="15608" y="23615"/>
                    </a:cubicBezTo>
                    <a:cubicBezTo>
                      <a:pt x="12195" y="21381"/>
                      <a:pt x="8149" y="19944"/>
                      <a:pt x="4133" y="19944"/>
                    </a:cubicBezTo>
                    <a:cubicBezTo>
                      <a:pt x="4087" y="19944"/>
                      <a:pt x="4040" y="19944"/>
                      <a:pt x="3994" y="19945"/>
                    </a:cubicBezTo>
                    <a:cubicBezTo>
                      <a:pt x="5691" y="17242"/>
                      <a:pt x="7008" y="14227"/>
                      <a:pt x="8463" y="11388"/>
                    </a:cubicBezTo>
                    <a:cubicBezTo>
                      <a:pt x="9953" y="8475"/>
                      <a:pt x="11442" y="5562"/>
                      <a:pt x="12928" y="2647"/>
                    </a:cubicBezTo>
                    <a:lnTo>
                      <a:pt x="12928" y="2649"/>
                    </a:lnTo>
                    <a:cubicBezTo>
                      <a:pt x="12934" y="2629"/>
                      <a:pt x="12940" y="2609"/>
                      <a:pt x="12943" y="2589"/>
                    </a:cubicBezTo>
                    <a:cubicBezTo>
                      <a:pt x="13059" y="2584"/>
                      <a:pt x="13173" y="2579"/>
                      <a:pt x="13287" y="2579"/>
                    </a:cubicBezTo>
                    <a:close/>
                    <a:moveTo>
                      <a:pt x="16898" y="682"/>
                    </a:moveTo>
                    <a:cubicBezTo>
                      <a:pt x="19774" y="776"/>
                      <a:pt x="22163" y="1857"/>
                      <a:pt x="24212" y="3895"/>
                    </a:cubicBezTo>
                    <a:cubicBezTo>
                      <a:pt x="26082" y="5756"/>
                      <a:pt x="27939" y="8202"/>
                      <a:pt x="28003" y="10938"/>
                    </a:cubicBezTo>
                    <a:cubicBezTo>
                      <a:pt x="28005" y="10948"/>
                      <a:pt x="28008" y="10959"/>
                      <a:pt x="28011" y="10970"/>
                    </a:cubicBezTo>
                    <a:cubicBezTo>
                      <a:pt x="25275" y="16344"/>
                      <a:pt x="22290" y="21515"/>
                      <a:pt x="19216" y="26698"/>
                    </a:cubicBezTo>
                    <a:cubicBezTo>
                      <a:pt x="19181" y="26644"/>
                      <a:pt x="19144" y="26592"/>
                      <a:pt x="19109" y="26538"/>
                    </a:cubicBezTo>
                    <a:cubicBezTo>
                      <a:pt x="19111" y="26450"/>
                      <a:pt x="19077" y="26359"/>
                      <a:pt x="18991" y="26278"/>
                    </a:cubicBezTo>
                    <a:cubicBezTo>
                      <a:pt x="18938" y="26227"/>
                      <a:pt x="18879" y="26178"/>
                      <a:pt x="18826" y="26128"/>
                    </a:cubicBezTo>
                    <a:cubicBezTo>
                      <a:pt x="16205" y="22428"/>
                      <a:pt x="11695" y="18599"/>
                      <a:pt x="7173" y="17949"/>
                    </a:cubicBezTo>
                    <a:cubicBezTo>
                      <a:pt x="10786" y="12478"/>
                      <a:pt x="13821" y="6468"/>
                      <a:pt x="16898" y="682"/>
                    </a:cubicBezTo>
                    <a:close/>
                    <a:moveTo>
                      <a:pt x="28691" y="11244"/>
                    </a:moveTo>
                    <a:cubicBezTo>
                      <a:pt x="31648" y="11396"/>
                      <a:pt x="34445" y="11827"/>
                      <a:pt x="36972" y="13509"/>
                    </a:cubicBezTo>
                    <a:cubicBezTo>
                      <a:pt x="39421" y="15140"/>
                      <a:pt x="41196" y="17502"/>
                      <a:pt x="42205" y="20251"/>
                    </a:cubicBezTo>
                    <a:cubicBezTo>
                      <a:pt x="42167" y="20280"/>
                      <a:pt x="42135" y="20316"/>
                      <a:pt x="42111" y="20357"/>
                    </a:cubicBezTo>
                    <a:cubicBezTo>
                      <a:pt x="38978" y="25428"/>
                      <a:pt x="34053" y="29401"/>
                      <a:pt x="31906" y="35060"/>
                    </a:cubicBezTo>
                    <a:cubicBezTo>
                      <a:pt x="29970" y="30305"/>
                      <a:pt x="24912" y="26960"/>
                      <a:pt x="19804" y="26918"/>
                    </a:cubicBezTo>
                    <a:cubicBezTo>
                      <a:pt x="23180" y="21985"/>
                      <a:pt x="26122" y="16634"/>
                      <a:pt x="28691" y="11244"/>
                    </a:cubicBezTo>
                    <a:close/>
                    <a:moveTo>
                      <a:pt x="41948" y="21977"/>
                    </a:moveTo>
                    <a:cubicBezTo>
                      <a:pt x="42731" y="22305"/>
                      <a:pt x="43181" y="22997"/>
                      <a:pt x="43241" y="23817"/>
                    </a:cubicBezTo>
                    <a:cubicBezTo>
                      <a:pt x="43201" y="23840"/>
                      <a:pt x="43164" y="23869"/>
                      <a:pt x="43135" y="23903"/>
                    </a:cubicBezTo>
                    <a:cubicBezTo>
                      <a:pt x="39317" y="28356"/>
                      <a:pt x="34949" y="32922"/>
                      <a:pt x="32158" y="38137"/>
                    </a:cubicBezTo>
                    <a:cubicBezTo>
                      <a:pt x="30895" y="35363"/>
                      <a:pt x="28953" y="33041"/>
                      <a:pt x="26651" y="31050"/>
                    </a:cubicBezTo>
                    <a:cubicBezTo>
                      <a:pt x="25240" y="29831"/>
                      <a:pt x="23702" y="28569"/>
                      <a:pt x="21959" y="27868"/>
                    </a:cubicBezTo>
                    <a:lnTo>
                      <a:pt x="21959" y="27868"/>
                    </a:lnTo>
                    <a:cubicBezTo>
                      <a:pt x="26171" y="28845"/>
                      <a:pt x="29498" y="31658"/>
                      <a:pt x="31406" y="35746"/>
                    </a:cubicBezTo>
                    <a:cubicBezTo>
                      <a:pt x="31465" y="35872"/>
                      <a:pt x="31576" y="35925"/>
                      <a:pt x="31692" y="35925"/>
                    </a:cubicBezTo>
                    <a:cubicBezTo>
                      <a:pt x="31750" y="35925"/>
                      <a:pt x="31809" y="35911"/>
                      <a:pt x="31864" y="35887"/>
                    </a:cubicBezTo>
                    <a:cubicBezTo>
                      <a:pt x="31914" y="35911"/>
                      <a:pt x="31970" y="35923"/>
                      <a:pt x="32026" y="35923"/>
                    </a:cubicBezTo>
                    <a:cubicBezTo>
                      <a:pt x="32152" y="35923"/>
                      <a:pt x="32280" y="35859"/>
                      <a:pt x="32337" y="35710"/>
                    </a:cubicBezTo>
                    <a:cubicBezTo>
                      <a:pt x="34388" y="30372"/>
                      <a:pt x="38755" y="26587"/>
                      <a:pt x="41948" y="21977"/>
                    </a:cubicBezTo>
                    <a:close/>
                    <a:moveTo>
                      <a:pt x="9788" y="2664"/>
                    </a:moveTo>
                    <a:cubicBezTo>
                      <a:pt x="10503" y="2737"/>
                      <a:pt x="11165" y="2880"/>
                      <a:pt x="11846" y="3130"/>
                    </a:cubicBezTo>
                    <a:cubicBezTo>
                      <a:pt x="10453" y="5860"/>
                      <a:pt x="9059" y="8593"/>
                      <a:pt x="7665" y="11325"/>
                    </a:cubicBezTo>
                    <a:cubicBezTo>
                      <a:pt x="6236" y="14136"/>
                      <a:pt x="4590" y="16938"/>
                      <a:pt x="3423" y="19868"/>
                    </a:cubicBezTo>
                    <a:cubicBezTo>
                      <a:pt x="3406" y="19913"/>
                      <a:pt x="3401" y="19960"/>
                      <a:pt x="3413" y="20006"/>
                    </a:cubicBezTo>
                    <a:cubicBezTo>
                      <a:pt x="3268" y="20127"/>
                      <a:pt x="3326" y="20406"/>
                      <a:pt x="3567" y="20437"/>
                    </a:cubicBezTo>
                    <a:cubicBezTo>
                      <a:pt x="9126" y="21158"/>
                      <a:pt x="13989" y="22878"/>
                      <a:pt x="18225" y="26621"/>
                    </a:cubicBezTo>
                    <a:cubicBezTo>
                      <a:pt x="18371" y="26816"/>
                      <a:pt x="18516" y="27009"/>
                      <a:pt x="18659" y="27208"/>
                    </a:cubicBezTo>
                    <a:cubicBezTo>
                      <a:pt x="18742" y="27324"/>
                      <a:pt x="18858" y="27372"/>
                      <a:pt x="18971" y="27372"/>
                    </a:cubicBezTo>
                    <a:cubicBezTo>
                      <a:pt x="19008" y="27372"/>
                      <a:pt x="19045" y="27367"/>
                      <a:pt x="19080" y="27358"/>
                    </a:cubicBezTo>
                    <a:cubicBezTo>
                      <a:pt x="19126" y="27445"/>
                      <a:pt x="19218" y="27500"/>
                      <a:pt x="19317" y="27502"/>
                    </a:cubicBezTo>
                    <a:cubicBezTo>
                      <a:pt x="19337" y="27503"/>
                      <a:pt x="19357" y="27506"/>
                      <a:pt x="19379" y="27506"/>
                    </a:cubicBezTo>
                    <a:cubicBezTo>
                      <a:pt x="19377" y="27584"/>
                      <a:pt x="19417" y="27663"/>
                      <a:pt x="19507" y="27686"/>
                    </a:cubicBezTo>
                    <a:cubicBezTo>
                      <a:pt x="24727" y="28974"/>
                      <a:pt x="29585" y="34045"/>
                      <a:pt x="31653" y="38875"/>
                    </a:cubicBezTo>
                    <a:cubicBezTo>
                      <a:pt x="31714" y="39018"/>
                      <a:pt x="31821" y="39077"/>
                      <a:pt x="31932" y="39077"/>
                    </a:cubicBezTo>
                    <a:cubicBezTo>
                      <a:pt x="32070" y="39077"/>
                      <a:pt x="32215" y="38989"/>
                      <a:pt x="32293" y="38857"/>
                    </a:cubicBezTo>
                    <a:cubicBezTo>
                      <a:pt x="32359" y="38840"/>
                      <a:pt x="32417" y="38799"/>
                      <a:pt x="32457" y="38744"/>
                    </a:cubicBezTo>
                    <a:cubicBezTo>
                      <a:pt x="35823" y="34107"/>
                      <a:pt x="39334" y="29684"/>
                      <a:pt x="42971" y="25270"/>
                    </a:cubicBezTo>
                    <a:cubicBezTo>
                      <a:pt x="43330" y="25547"/>
                      <a:pt x="43671" y="25854"/>
                      <a:pt x="43955" y="26209"/>
                    </a:cubicBezTo>
                    <a:cubicBezTo>
                      <a:pt x="43932" y="26223"/>
                      <a:pt x="43910" y="26241"/>
                      <a:pt x="43893" y="26261"/>
                    </a:cubicBezTo>
                    <a:cubicBezTo>
                      <a:pt x="40136" y="31064"/>
                      <a:pt x="36194" y="35918"/>
                      <a:pt x="33005" y="41125"/>
                    </a:cubicBezTo>
                    <a:cubicBezTo>
                      <a:pt x="29844" y="36573"/>
                      <a:pt x="25931" y="32118"/>
                      <a:pt x="21240" y="29111"/>
                    </a:cubicBezTo>
                    <a:cubicBezTo>
                      <a:pt x="21207" y="29092"/>
                      <a:pt x="21169" y="29081"/>
                      <a:pt x="21131" y="29081"/>
                    </a:cubicBezTo>
                    <a:cubicBezTo>
                      <a:pt x="21061" y="29015"/>
                      <a:pt x="20969" y="28975"/>
                      <a:pt x="20876" y="28975"/>
                    </a:cubicBezTo>
                    <a:cubicBezTo>
                      <a:pt x="20772" y="28975"/>
                      <a:pt x="20668" y="29025"/>
                      <a:pt x="20593" y="29147"/>
                    </a:cubicBezTo>
                    <a:cubicBezTo>
                      <a:pt x="20305" y="29616"/>
                      <a:pt x="19571" y="29842"/>
                      <a:pt x="18929" y="29842"/>
                    </a:cubicBezTo>
                    <a:cubicBezTo>
                      <a:pt x="18681" y="29842"/>
                      <a:pt x="18447" y="29809"/>
                      <a:pt x="18258" y="29742"/>
                    </a:cubicBezTo>
                    <a:cubicBezTo>
                      <a:pt x="17167" y="29363"/>
                      <a:pt x="17725" y="28261"/>
                      <a:pt x="17529" y="27463"/>
                    </a:cubicBezTo>
                    <a:cubicBezTo>
                      <a:pt x="17513" y="27405"/>
                      <a:pt x="17475" y="27358"/>
                      <a:pt x="17421" y="27332"/>
                    </a:cubicBezTo>
                    <a:cubicBezTo>
                      <a:pt x="17417" y="27220"/>
                      <a:pt x="17365" y="27111"/>
                      <a:pt x="17242" y="27038"/>
                    </a:cubicBezTo>
                    <a:cubicBezTo>
                      <a:pt x="12344" y="24060"/>
                      <a:pt x="6435" y="21767"/>
                      <a:pt x="647" y="21524"/>
                    </a:cubicBezTo>
                    <a:cubicBezTo>
                      <a:pt x="689" y="21507"/>
                      <a:pt x="725" y="21476"/>
                      <a:pt x="750" y="21438"/>
                    </a:cubicBezTo>
                    <a:cubicBezTo>
                      <a:pt x="4285" y="15592"/>
                      <a:pt x="6953" y="9028"/>
                      <a:pt x="9756" y="2806"/>
                    </a:cubicBezTo>
                    <a:cubicBezTo>
                      <a:pt x="9776" y="2760"/>
                      <a:pt x="9786" y="2713"/>
                      <a:pt x="9788" y="2664"/>
                    </a:cubicBezTo>
                    <a:close/>
                    <a:moveTo>
                      <a:pt x="16592" y="1"/>
                    </a:moveTo>
                    <a:cubicBezTo>
                      <a:pt x="16478" y="1"/>
                      <a:pt x="16365" y="56"/>
                      <a:pt x="16291" y="190"/>
                    </a:cubicBezTo>
                    <a:cubicBezTo>
                      <a:pt x="15888" y="924"/>
                      <a:pt x="15481" y="1656"/>
                      <a:pt x="15069" y="2388"/>
                    </a:cubicBezTo>
                    <a:cubicBezTo>
                      <a:pt x="14597" y="2066"/>
                      <a:pt x="13968" y="1913"/>
                      <a:pt x="13374" y="1913"/>
                    </a:cubicBezTo>
                    <a:cubicBezTo>
                      <a:pt x="13155" y="1913"/>
                      <a:pt x="12941" y="1934"/>
                      <a:pt x="12741" y="1975"/>
                    </a:cubicBezTo>
                    <a:cubicBezTo>
                      <a:pt x="12672" y="1989"/>
                      <a:pt x="12611" y="2030"/>
                      <a:pt x="12571" y="2090"/>
                    </a:cubicBezTo>
                    <a:cubicBezTo>
                      <a:pt x="12460" y="2090"/>
                      <a:pt x="12350" y="2139"/>
                      <a:pt x="12283" y="2272"/>
                    </a:cubicBezTo>
                    <a:lnTo>
                      <a:pt x="12119" y="2594"/>
                    </a:lnTo>
                    <a:cubicBezTo>
                      <a:pt x="11468" y="2292"/>
                      <a:pt x="10733" y="2112"/>
                      <a:pt x="10008" y="2112"/>
                    </a:cubicBezTo>
                    <a:cubicBezTo>
                      <a:pt x="9864" y="2112"/>
                      <a:pt x="9720" y="2119"/>
                      <a:pt x="9577" y="2134"/>
                    </a:cubicBezTo>
                    <a:cubicBezTo>
                      <a:pt x="9494" y="2140"/>
                      <a:pt x="9417" y="2188"/>
                      <a:pt x="9374" y="2260"/>
                    </a:cubicBezTo>
                    <a:cubicBezTo>
                      <a:pt x="9276" y="2267"/>
                      <a:pt x="9184" y="2318"/>
                      <a:pt x="9129" y="2440"/>
                    </a:cubicBezTo>
                    <a:cubicBezTo>
                      <a:pt x="6314" y="8749"/>
                      <a:pt x="2942" y="14874"/>
                      <a:pt x="309" y="21253"/>
                    </a:cubicBezTo>
                    <a:cubicBezTo>
                      <a:pt x="261" y="21371"/>
                      <a:pt x="321" y="21463"/>
                      <a:pt x="413" y="21512"/>
                    </a:cubicBezTo>
                    <a:cubicBezTo>
                      <a:pt x="385" y="21512"/>
                      <a:pt x="358" y="21509"/>
                      <a:pt x="332" y="21507"/>
                    </a:cubicBezTo>
                    <a:cubicBezTo>
                      <a:pt x="330" y="21507"/>
                      <a:pt x="327" y="21507"/>
                      <a:pt x="325" y="21507"/>
                    </a:cubicBezTo>
                    <a:cubicBezTo>
                      <a:pt x="67" y="21507"/>
                      <a:pt x="0" y="21929"/>
                      <a:pt x="268" y="21976"/>
                    </a:cubicBezTo>
                    <a:cubicBezTo>
                      <a:pt x="6219" y="23057"/>
                      <a:pt x="11624" y="24541"/>
                      <a:pt x="16861" y="27690"/>
                    </a:cubicBezTo>
                    <a:cubicBezTo>
                      <a:pt x="16882" y="27702"/>
                      <a:pt x="16904" y="27713"/>
                      <a:pt x="16927" y="27721"/>
                    </a:cubicBezTo>
                    <a:cubicBezTo>
                      <a:pt x="16513" y="28686"/>
                      <a:pt x="16988" y="30044"/>
                      <a:pt x="17977" y="30406"/>
                    </a:cubicBezTo>
                    <a:cubicBezTo>
                      <a:pt x="18257" y="30508"/>
                      <a:pt x="18604" y="30562"/>
                      <a:pt x="18966" y="30562"/>
                    </a:cubicBezTo>
                    <a:cubicBezTo>
                      <a:pt x="19799" y="30562"/>
                      <a:pt x="20720" y="30278"/>
                      <a:pt x="21126" y="29646"/>
                    </a:cubicBezTo>
                    <a:cubicBezTo>
                      <a:pt x="25373" y="33360"/>
                      <a:pt x="29296" y="37039"/>
                      <a:pt x="32515" y="41733"/>
                    </a:cubicBezTo>
                    <a:cubicBezTo>
                      <a:pt x="32597" y="41852"/>
                      <a:pt x="32713" y="41901"/>
                      <a:pt x="32827" y="41901"/>
                    </a:cubicBezTo>
                    <a:cubicBezTo>
                      <a:pt x="33025" y="41901"/>
                      <a:pt x="33220" y="41755"/>
                      <a:pt x="33230" y="41566"/>
                    </a:cubicBezTo>
                    <a:cubicBezTo>
                      <a:pt x="33290" y="41562"/>
                      <a:pt x="33347" y="41533"/>
                      <a:pt x="33384" y="41484"/>
                    </a:cubicBezTo>
                    <a:cubicBezTo>
                      <a:pt x="37180" y="36681"/>
                      <a:pt x="40600" y="31571"/>
                      <a:pt x="44377" y="26747"/>
                    </a:cubicBezTo>
                    <a:cubicBezTo>
                      <a:pt x="44445" y="26662"/>
                      <a:pt x="44469" y="26554"/>
                      <a:pt x="44445" y="26450"/>
                    </a:cubicBezTo>
                    <a:cubicBezTo>
                      <a:pt x="44612" y="26385"/>
                      <a:pt x="44726" y="26212"/>
                      <a:pt x="44592" y="26034"/>
                    </a:cubicBezTo>
                    <a:cubicBezTo>
                      <a:pt x="44230" y="25557"/>
                      <a:pt x="43804" y="25166"/>
                      <a:pt x="43275" y="24900"/>
                    </a:cubicBezTo>
                    <a:cubicBezTo>
                      <a:pt x="43405" y="24743"/>
                      <a:pt x="43533" y="24587"/>
                      <a:pt x="43662" y="24429"/>
                    </a:cubicBezTo>
                    <a:cubicBezTo>
                      <a:pt x="43682" y="24408"/>
                      <a:pt x="43697" y="24383"/>
                      <a:pt x="43711" y="24357"/>
                    </a:cubicBezTo>
                    <a:cubicBezTo>
                      <a:pt x="43820" y="24333"/>
                      <a:pt x="43910" y="24259"/>
                      <a:pt x="43932" y="24122"/>
                    </a:cubicBezTo>
                    <a:cubicBezTo>
                      <a:pt x="44097" y="22991"/>
                      <a:pt x="43351" y="21829"/>
                      <a:pt x="42256" y="21527"/>
                    </a:cubicBezTo>
                    <a:cubicBezTo>
                      <a:pt x="42431" y="21267"/>
                      <a:pt x="42602" y="21006"/>
                      <a:pt x="42768" y="20740"/>
                    </a:cubicBezTo>
                    <a:cubicBezTo>
                      <a:pt x="42814" y="20671"/>
                      <a:pt x="42833" y="20588"/>
                      <a:pt x="42823" y="20507"/>
                    </a:cubicBezTo>
                    <a:cubicBezTo>
                      <a:pt x="42957" y="20430"/>
                      <a:pt x="43043" y="20285"/>
                      <a:pt x="42973" y="20092"/>
                    </a:cubicBezTo>
                    <a:cubicBezTo>
                      <a:pt x="41079" y="14880"/>
                      <a:pt x="36005" y="10587"/>
                      <a:pt x="30348" y="10587"/>
                    </a:cubicBezTo>
                    <a:cubicBezTo>
                      <a:pt x="29824" y="10587"/>
                      <a:pt x="29295" y="10624"/>
                      <a:pt x="28763" y="10700"/>
                    </a:cubicBezTo>
                    <a:cubicBezTo>
                      <a:pt x="28476" y="5641"/>
                      <a:pt x="22914" y="70"/>
                      <a:pt x="17718" y="70"/>
                    </a:cubicBezTo>
                    <a:cubicBezTo>
                      <a:pt x="17437" y="70"/>
                      <a:pt x="17157" y="86"/>
                      <a:pt x="16879" y="120"/>
                    </a:cubicBezTo>
                    <a:cubicBezTo>
                      <a:pt x="16801" y="46"/>
                      <a:pt x="16696" y="1"/>
                      <a:pt x="165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3"/>
              <p:cNvSpPr/>
              <p:nvPr/>
            </p:nvSpPr>
            <p:spPr>
              <a:xfrm>
                <a:off x="6084917" y="757670"/>
                <a:ext cx="306734" cy="212917"/>
              </a:xfrm>
              <a:custGeom>
                <a:avLst/>
                <a:gdLst/>
                <a:ahLst/>
                <a:cxnLst/>
                <a:rect l="l" t="t" r="r" b="b"/>
                <a:pathLst>
                  <a:path w="9269" h="6434" extrusionOk="0">
                    <a:moveTo>
                      <a:pt x="237" y="0"/>
                    </a:moveTo>
                    <a:cubicBezTo>
                      <a:pt x="233" y="0"/>
                      <a:pt x="229" y="0"/>
                      <a:pt x="226" y="0"/>
                    </a:cubicBezTo>
                    <a:cubicBezTo>
                      <a:pt x="1" y="0"/>
                      <a:pt x="10" y="323"/>
                      <a:pt x="226" y="345"/>
                    </a:cubicBezTo>
                    <a:cubicBezTo>
                      <a:pt x="4012" y="729"/>
                      <a:pt x="7026" y="2849"/>
                      <a:pt x="8644" y="6290"/>
                    </a:cubicBezTo>
                    <a:cubicBezTo>
                      <a:pt x="8691" y="6391"/>
                      <a:pt x="8782" y="6433"/>
                      <a:pt x="8877" y="6433"/>
                    </a:cubicBezTo>
                    <a:cubicBezTo>
                      <a:pt x="9065" y="6433"/>
                      <a:pt x="9269" y="6269"/>
                      <a:pt x="9184" y="6064"/>
                    </a:cubicBezTo>
                    <a:cubicBezTo>
                      <a:pt x="7709" y="2492"/>
                      <a:pt x="4115" y="0"/>
                      <a:pt x="2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3"/>
              <p:cNvSpPr/>
              <p:nvPr/>
            </p:nvSpPr>
            <p:spPr>
              <a:xfrm>
                <a:off x="6151201" y="657234"/>
                <a:ext cx="315769" cy="210303"/>
              </a:xfrm>
              <a:custGeom>
                <a:avLst/>
                <a:gdLst/>
                <a:ahLst/>
                <a:cxnLst/>
                <a:rect l="l" t="t" r="r" b="b"/>
                <a:pathLst>
                  <a:path w="9542" h="6355" extrusionOk="0">
                    <a:moveTo>
                      <a:pt x="258" y="0"/>
                    </a:moveTo>
                    <a:cubicBezTo>
                      <a:pt x="41" y="0"/>
                      <a:pt x="0" y="361"/>
                      <a:pt x="222" y="410"/>
                    </a:cubicBezTo>
                    <a:cubicBezTo>
                      <a:pt x="3815" y="1199"/>
                      <a:pt x="6841" y="3024"/>
                      <a:pt x="8803" y="6198"/>
                    </a:cubicBezTo>
                    <a:cubicBezTo>
                      <a:pt x="8872" y="6308"/>
                      <a:pt x="8974" y="6354"/>
                      <a:pt x="9075" y="6354"/>
                    </a:cubicBezTo>
                    <a:cubicBezTo>
                      <a:pt x="9308" y="6354"/>
                      <a:pt x="9542" y="6113"/>
                      <a:pt x="9381" y="5859"/>
                    </a:cubicBezTo>
                    <a:cubicBezTo>
                      <a:pt x="7371" y="2678"/>
                      <a:pt x="4074" y="358"/>
                      <a:pt x="278" y="1"/>
                    </a:cubicBezTo>
                    <a:cubicBezTo>
                      <a:pt x="271" y="0"/>
                      <a:pt x="265" y="0"/>
                      <a:pt x="2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3"/>
              <p:cNvSpPr/>
              <p:nvPr/>
            </p:nvSpPr>
            <p:spPr>
              <a:xfrm>
                <a:off x="6219041" y="566924"/>
                <a:ext cx="312360" cy="191639"/>
              </a:xfrm>
              <a:custGeom>
                <a:avLst/>
                <a:gdLst/>
                <a:ahLst/>
                <a:cxnLst/>
                <a:rect l="l" t="t" r="r" b="b"/>
                <a:pathLst>
                  <a:path w="9439" h="5791" extrusionOk="0">
                    <a:moveTo>
                      <a:pt x="262" y="1"/>
                    </a:moveTo>
                    <a:cubicBezTo>
                      <a:pt x="49" y="1"/>
                      <a:pt x="0" y="332"/>
                      <a:pt x="215" y="384"/>
                    </a:cubicBezTo>
                    <a:cubicBezTo>
                      <a:pt x="3765" y="1231"/>
                      <a:pt x="6497" y="2687"/>
                      <a:pt x="8718" y="5651"/>
                    </a:cubicBezTo>
                    <a:cubicBezTo>
                      <a:pt x="8792" y="5749"/>
                      <a:pt x="8894" y="5791"/>
                      <a:pt x="8994" y="5791"/>
                    </a:cubicBezTo>
                    <a:cubicBezTo>
                      <a:pt x="9222" y="5791"/>
                      <a:pt x="9438" y="5573"/>
                      <a:pt x="9277" y="5323"/>
                    </a:cubicBezTo>
                    <a:cubicBezTo>
                      <a:pt x="7373" y="2375"/>
                      <a:pt x="3835" y="73"/>
                      <a:pt x="267" y="1"/>
                    </a:cubicBezTo>
                    <a:cubicBezTo>
                      <a:pt x="265" y="1"/>
                      <a:pt x="264" y="1"/>
                      <a:pt x="2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3"/>
              <p:cNvSpPr/>
              <p:nvPr/>
            </p:nvSpPr>
            <p:spPr>
              <a:xfrm>
                <a:off x="6273213" y="468805"/>
                <a:ext cx="310474" cy="188892"/>
              </a:xfrm>
              <a:custGeom>
                <a:avLst/>
                <a:gdLst/>
                <a:ahLst/>
                <a:cxnLst/>
                <a:rect l="l" t="t" r="r" b="b"/>
                <a:pathLst>
                  <a:path w="9382" h="5708" extrusionOk="0">
                    <a:moveTo>
                      <a:pt x="305" y="1"/>
                    </a:moveTo>
                    <a:cubicBezTo>
                      <a:pt x="1" y="1"/>
                      <a:pt x="16" y="436"/>
                      <a:pt x="307" y="466"/>
                    </a:cubicBezTo>
                    <a:cubicBezTo>
                      <a:pt x="2473" y="693"/>
                      <a:pt x="4557" y="1423"/>
                      <a:pt x="6262" y="2813"/>
                    </a:cubicBezTo>
                    <a:cubicBezTo>
                      <a:pt x="6919" y="3352"/>
                      <a:pt x="7505" y="3969"/>
                      <a:pt x="8009" y="4654"/>
                    </a:cubicBezTo>
                    <a:cubicBezTo>
                      <a:pt x="8308" y="5058"/>
                      <a:pt x="8444" y="5497"/>
                      <a:pt x="8908" y="5689"/>
                    </a:cubicBezTo>
                    <a:cubicBezTo>
                      <a:pt x="8940" y="5702"/>
                      <a:pt x="8971" y="5708"/>
                      <a:pt x="9003" y="5708"/>
                    </a:cubicBezTo>
                    <a:cubicBezTo>
                      <a:pt x="9200" y="5708"/>
                      <a:pt x="9381" y="5475"/>
                      <a:pt x="9313" y="5285"/>
                    </a:cubicBezTo>
                    <a:cubicBezTo>
                      <a:pt x="9307" y="5271"/>
                      <a:pt x="9302" y="5255"/>
                      <a:pt x="9296" y="5240"/>
                    </a:cubicBezTo>
                    <a:cubicBezTo>
                      <a:pt x="9267" y="5160"/>
                      <a:pt x="9210" y="5093"/>
                      <a:pt x="9137" y="5052"/>
                    </a:cubicBezTo>
                    <a:cubicBezTo>
                      <a:pt x="8544" y="4502"/>
                      <a:pt x="8115" y="3588"/>
                      <a:pt x="7528" y="3010"/>
                    </a:cubicBezTo>
                    <a:cubicBezTo>
                      <a:pt x="6888" y="2385"/>
                      <a:pt x="6173" y="1840"/>
                      <a:pt x="5401" y="1387"/>
                    </a:cubicBezTo>
                    <a:cubicBezTo>
                      <a:pt x="3843" y="471"/>
                      <a:pt x="2110" y="8"/>
                      <a:pt x="307" y="1"/>
                    </a:cubicBezTo>
                    <a:cubicBezTo>
                      <a:pt x="306" y="1"/>
                      <a:pt x="306" y="1"/>
                      <a:pt x="3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3"/>
              <p:cNvSpPr/>
              <p:nvPr/>
            </p:nvSpPr>
            <p:spPr>
              <a:xfrm>
                <a:off x="6333508" y="346065"/>
                <a:ext cx="307429" cy="236744"/>
              </a:xfrm>
              <a:custGeom>
                <a:avLst/>
                <a:gdLst/>
                <a:ahLst/>
                <a:cxnLst/>
                <a:rect l="l" t="t" r="r" b="b"/>
                <a:pathLst>
                  <a:path w="9290" h="7154" extrusionOk="0">
                    <a:moveTo>
                      <a:pt x="265" y="1"/>
                    </a:moveTo>
                    <a:cubicBezTo>
                      <a:pt x="43" y="1"/>
                      <a:pt x="0" y="372"/>
                      <a:pt x="226" y="420"/>
                    </a:cubicBezTo>
                    <a:cubicBezTo>
                      <a:pt x="4012" y="1236"/>
                      <a:pt x="6653" y="3691"/>
                      <a:pt x="8534" y="6983"/>
                    </a:cubicBezTo>
                    <a:cubicBezTo>
                      <a:pt x="8603" y="7103"/>
                      <a:pt x="8708" y="7153"/>
                      <a:pt x="8813" y="7153"/>
                    </a:cubicBezTo>
                    <a:cubicBezTo>
                      <a:pt x="9050" y="7153"/>
                      <a:pt x="9290" y="6903"/>
                      <a:pt x="9137" y="6632"/>
                    </a:cubicBezTo>
                    <a:cubicBezTo>
                      <a:pt x="7239" y="3278"/>
                      <a:pt x="4274" y="400"/>
                      <a:pt x="285" y="2"/>
                    </a:cubicBezTo>
                    <a:cubicBezTo>
                      <a:pt x="278" y="1"/>
                      <a:pt x="271" y="1"/>
                      <a:pt x="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3"/>
              <p:cNvSpPr/>
              <p:nvPr/>
            </p:nvSpPr>
            <p:spPr>
              <a:xfrm>
                <a:off x="6511281" y="1026679"/>
                <a:ext cx="302565" cy="211891"/>
              </a:xfrm>
              <a:custGeom>
                <a:avLst/>
                <a:gdLst/>
                <a:ahLst/>
                <a:cxnLst/>
                <a:rect l="l" t="t" r="r" b="b"/>
                <a:pathLst>
                  <a:path w="9143" h="6403" extrusionOk="0">
                    <a:moveTo>
                      <a:pt x="298" y="0"/>
                    </a:moveTo>
                    <a:cubicBezTo>
                      <a:pt x="269" y="0"/>
                      <a:pt x="239" y="0"/>
                      <a:pt x="209" y="1"/>
                    </a:cubicBezTo>
                    <a:cubicBezTo>
                      <a:pt x="10" y="2"/>
                      <a:pt x="0" y="258"/>
                      <a:pt x="166" y="325"/>
                    </a:cubicBezTo>
                    <a:cubicBezTo>
                      <a:pt x="1731" y="967"/>
                      <a:pt x="3310" y="1379"/>
                      <a:pt x="4735" y="2339"/>
                    </a:cubicBezTo>
                    <a:cubicBezTo>
                      <a:pt x="6283" y="3384"/>
                      <a:pt x="7383" y="4732"/>
                      <a:pt x="8440" y="6250"/>
                    </a:cubicBezTo>
                    <a:cubicBezTo>
                      <a:pt x="8514" y="6357"/>
                      <a:pt x="8617" y="6403"/>
                      <a:pt x="8716" y="6403"/>
                    </a:cubicBezTo>
                    <a:cubicBezTo>
                      <a:pt x="8936" y="6403"/>
                      <a:pt x="9143" y="6180"/>
                      <a:pt x="9008" y="5919"/>
                    </a:cubicBezTo>
                    <a:cubicBezTo>
                      <a:pt x="7477" y="2971"/>
                      <a:pt x="3758" y="0"/>
                      <a:pt x="2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3"/>
              <p:cNvSpPr/>
              <p:nvPr/>
            </p:nvSpPr>
            <p:spPr>
              <a:xfrm>
                <a:off x="6557047" y="945271"/>
                <a:ext cx="330098" cy="214439"/>
              </a:xfrm>
              <a:custGeom>
                <a:avLst/>
                <a:gdLst/>
                <a:ahLst/>
                <a:cxnLst/>
                <a:rect l="l" t="t" r="r" b="b"/>
                <a:pathLst>
                  <a:path w="9975" h="6480" extrusionOk="0">
                    <a:moveTo>
                      <a:pt x="816" y="0"/>
                    </a:moveTo>
                    <a:cubicBezTo>
                      <a:pt x="633" y="0"/>
                      <a:pt x="450" y="6"/>
                      <a:pt x="267" y="18"/>
                    </a:cubicBezTo>
                    <a:cubicBezTo>
                      <a:pt x="0" y="35"/>
                      <a:pt x="10" y="398"/>
                      <a:pt x="267" y="425"/>
                    </a:cubicBezTo>
                    <a:cubicBezTo>
                      <a:pt x="4183" y="856"/>
                      <a:pt x="7423" y="2704"/>
                      <a:pt x="9233" y="6300"/>
                    </a:cubicBezTo>
                    <a:cubicBezTo>
                      <a:pt x="9297" y="6427"/>
                      <a:pt x="9399" y="6480"/>
                      <a:pt x="9503" y="6480"/>
                    </a:cubicBezTo>
                    <a:cubicBezTo>
                      <a:pt x="9733" y="6480"/>
                      <a:pt x="9974" y="6225"/>
                      <a:pt x="9839" y="5947"/>
                    </a:cubicBezTo>
                    <a:cubicBezTo>
                      <a:pt x="8201" y="2573"/>
                      <a:pt x="4633" y="0"/>
                      <a:pt x="8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3"/>
              <p:cNvSpPr/>
              <p:nvPr/>
            </p:nvSpPr>
            <p:spPr>
              <a:xfrm>
                <a:off x="6628097" y="845795"/>
                <a:ext cx="335426" cy="208781"/>
              </a:xfrm>
              <a:custGeom>
                <a:avLst/>
                <a:gdLst/>
                <a:ahLst/>
                <a:cxnLst/>
                <a:rect l="l" t="t" r="r" b="b"/>
                <a:pathLst>
                  <a:path w="10136" h="6309" extrusionOk="0">
                    <a:moveTo>
                      <a:pt x="1409" y="1"/>
                    </a:moveTo>
                    <a:cubicBezTo>
                      <a:pt x="1019" y="1"/>
                      <a:pt x="627" y="30"/>
                      <a:pt x="234" y="91"/>
                    </a:cubicBezTo>
                    <a:cubicBezTo>
                      <a:pt x="1" y="128"/>
                      <a:pt x="74" y="471"/>
                      <a:pt x="287" y="483"/>
                    </a:cubicBezTo>
                    <a:cubicBezTo>
                      <a:pt x="4254" y="719"/>
                      <a:pt x="7705" y="2401"/>
                      <a:pt x="9454" y="6141"/>
                    </a:cubicBezTo>
                    <a:cubicBezTo>
                      <a:pt x="9509" y="6259"/>
                      <a:pt x="9602" y="6308"/>
                      <a:pt x="9699" y="6308"/>
                    </a:cubicBezTo>
                    <a:cubicBezTo>
                      <a:pt x="9909" y="6308"/>
                      <a:pt x="10135" y="6072"/>
                      <a:pt x="10014" y="5814"/>
                    </a:cubicBezTo>
                    <a:cubicBezTo>
                      <a:pt x="8489" y="2572"/>
                      <a:pt x="5063" y="1"/>
                      <a:pt x="14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3"/>
              <p:cNvSpPr/>
              <p:nvPr/>
            </p:nvSpPr>
            <p:spPr>
              <a:xfrm>
                <a:off x="6685380" y="737715"/>
                <a:ext cx="339066" cy="214274"/>
              </a:xfrm>
              <a:custGeom>
                <a:avLst/>
                <a:gdLst/>
                <a:ahLst/>
                <a:cxnLst/>
                <a:rect l="l" t="t" r="r" b="b"/>
                <a:pathLst>
                  <a:path w="10246" h="6475" extrusionOk="0">
                    <a:moveTo>
                      <a:pt x="213" y="0"/>
                    </a:moveTo>
                    <a:cubicBezTo>
                      <a:pt x="22" y="0"/>
                      <a:pt x="1" y="306"/>
                      <a:pt x="186" y="361"/>
                    </a:cubicBezTo>
                    <a:cubicBezTo>
                      <a:pt x="3908" y="1456"/>
                      <a:pt x="7778" y="2469"/>
                      <a:pt x="9547" y="6302"/>
                    </a:cubicBezTo>
                    <a:cubicBezTo>
                      <a:pt x="9603" y="6424"/>
                      <a:pt x="9698" y="6474"/>
                      <a:pt x="9796" y="6474"/>
                    </a:cubicBezTo>
                    <a:cubicBezTo>
                      <a:pt x="10013" y="6474"/>
                      <a:pt x="10246" y="6231"/>
                      <a:pt x="10123" y="5965"/>
                    </a:cubicBezTo>
                    <a:cubicBezTo>
                      <a:pt x="8357" y="2170"/>
                      <a:pt x="4192" y="441"/>
                      <a:pt x="233" y="1"/>
                    </a:cubicBezTo>
                    <a:cubicBezTo>
                      <a:pt x="226" y="0"/>
                      <a:pt x="219"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3"/>
              <p:cNvSpPr/>
              <p:nvPr/>
            </p:nvSpPr>
            <p:spPr>
              <a:xfrm>
                <a:off x="6732305" y="653428"/>
                <a:ext cx="348100" cy="213016"/>
              </a:xfrm>
              <a:custGeom>
                <a:avLst/>
                <a:gdLst/>
                <a:ahLst/>
                <a:cxnLst/>
                <a:rect l="l" t="t" r="r" b="b"/>
                <a:pathLst>
                  <a:path w="10519" h="6437" extrusionOk="0">
                    <a:moveTo>
                      <a:pt x="236" y="0"/>
                    </a:moveTo>
                    <a:cubicBezTo>
                      <a:pt x="35" y="0"/>
                      <a:pt x="1" y="332"/>
                      <a:pt x="204" y="381"/>
                    </a:cubicBezTo>
                    <a:cubicBezTo>
                      <a:pt x="4066" y="1300"/>
                      <a:pt x="7322" y="3123"/>
                      <a:pt x="9769" y="6297"/>
                    </a:cubicBezTo>
                    <a:cubicBezTo>
                      <a:pt x="9845" y="6396"/>
                      <a:pt x="9948" y="6437"/>
                      <a:pt x="10050" y="6437"/>
                    </a:cubicBezTo>
                    <a:cubicBezTo>
                      <a:pt x="10290" y="6437"/>
                      <a:pt x="10519" y="6207"/>
                      <a:pt x="10339" y="5965"/>
                    </a:cubicBezTo>
                    <a:cubicBezTo>
                      <a:pt x="7940" y="2733"/>
                      <a:pt x="4301" y="404"/>
                      <a:pt x="255" y="1"/>
                    </a:cubicBezTo>
                    <a:cubicBezTo>
                      <a:pt x="249" y="0"/>
                      <a:pt x="242" y="0"/>
                      <a:pt x="2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 name="Google Shape;533;p23"/>
            <p:cNvGrpSpPr/>
            <p:nvPr/>
          </p:nvGrpSpPr>
          <p:grpSpPr>
            <a:xfrm>
              <a:off x="6864708" y="521224"/>
              <a:ext cx="165992" cy="77337"/>
              <a:chOff x="6864708" y="521224"/>
              <a:chExt cx="165992" cy="77337"/>
            </a:xfrm>
          </p:grpSpPr>
          <p:sp>
            <p:nvSpPr>
              <p:cNvPr id="534" name="Google Shape;534;p23"/>
              <p:cNvSpPr/>
              <p:nvPr/>
            </p:nvSpPr>
            <p:spPr>
              <a:xfrm>
                <a:off x="6864708" y="537869"/>
                <a:ext cx="108576" cy="60692"/>
              </a:xfrm>
              <a:custGeom>
                <a:avLst/>
                <a:gdLst/>
                <a:ahLst/>
                <a:cxnLst/>
                <a:rect l="l" t="t" r="r" b="b"/>
                <a:pathLst>
                  <a:path w="3281" h="1834" extrusionOk="0">
                    <a:moveTo>
                      <a:pt x="171" y="1"/>
                    </a:moveTo>
                    <a:cubicBezTo>
                      <a:pt x="1" y="1"/>
                      <a:pt x="10" y="263"/>
                      <a:pt x="183" y="281"/>
                    </a:cubicBezTo>
                    <a:cubicBezTo>
                      <a:pt x="1288" y="393"/>
                      <a:pt x="2197" y="938"/>
                      <a:pt x="2915" y="1773"/>
                    </a:cubicBezTo>
                    <a:cubicBezTo>
                      <a:pt x="2952" y="1816"/>
                      <a:pt x="2994" y="1834"/>
                      <a:pt x="3034" y="1834"/>
                    </a:cubicBezTo>
                    <a:cubicBezTo>
                      <a:pt x="3164" y="1834"/>
                      <a:pt x="3281" y="1651"/>
                      <a:pt x="3172" y="1514"/>
                    </a:cubicBezTo>
                    <a:cubicBezTo>
                      <a:pt x="2448" y="591"/>
                      <a:pt x="1340" y="78"/>
                      <a:pt x="183" y="1"/>
                    </a:cubicBezTo>
                    <a:cubicBezTo>
                      <a:pt x="179" y="1"/>
                      <a:pt x="175" y="1"/>
                      <a:pt x="1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3"/>
              <p:cNvSpPr/>
              <p:nvPr/>
            </p:nvSpPr>
            <p:spPr>
              <a:xfrm>
                <a:off x="6937711" y="521224"/>
                <a:ext cx="92990" cy="69196"/>
              </a:xfrm>
              <a:custGeom>
                <a:avLst/>
                <a:gdLst/>
                <a:ahLst/>
                <a:cxnLst/>
                <a:rect l="l" t="t" r="r" b="b"/>
                <a:pathLst>
                  <a:path w="2810" h="2091" extrusionOk="0">
                    <a:moveTo>
                      <a:pt x="178" y="1"/>
                    </a:moveTo>
                    <a:cubicBezTo>
                      <a:pt x="68" y="1"/>
                      <a:pt x="0" y="176"/>
                      <a:pt x="113" y="264"/>
                    </a:cubicBezTo>
                    <a:cubicBezTo>
                      <a:pt x="888" y="861"/>
                      <a:pt x="1646" y="1492"/>
                      <a:pt x="2447" y="2054"/>
                    </a:cubicBezTo>
                    <a:cubicBezTo>
                      <a:pt x="2484" y="2080"/>
                      <a:pt x="2519" y="2091"/>
                      <a:pt x="2553" y="2091"/>
                    </a:cubicBezTo>
                    <a:cubicBezTo>
                      <a:pt x="2711" y="2091"/>
                      <a:pt x="2810" y="1836"/>
                      <a:pt x="2646" y="1711"/>
                    </a:cubicBezTo>
                    <a:cubicBezTo>
                      <a:pt x="1874" y="1118"/>
                      <a:pt x="1049" y="585"/>
                      <a:pt x="251" y="26"/>
                    </a:cubicBezTo>
                    <a:cubicBezTo>
                      <a:pt x="225" y="9"/>
                      <a:pt x="201" y="1"/>
                      <a:pt x="1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6" name="Google Shape;536;p23"/>
            <p:cNvGrpSpPr/>
            <p:nvPr/>
          </p:nvGrpSpPr>
          <p:grpSpPr>
            <a:xfrm>
              <a:off x="6567637" y="1421737"/>
              <a:ext cx="96663" cy="114037"/>
              <a:chOff x="6567637" y="1421737"/>
              <a:chExt cx="96663" cy="114037"/>
            </a:xfrm>
          </p:grpSpPr>
          <p:sp>
            <p:nvSpPr>
              <p:cNvPr id="537" name="Google Shape;537;p23"/>
              <p:cNvSpPr/>
              <p:nvPr/>
            </p:nvSpPr>
            <p:spPr>
              <a:xfrm>
                <a:off x="6576407" y="1421737"/>
                <a:ext cx="87894" cy="75484"/>
              </a:xfrm>
              <a:custGeom>
                <a:avLst/>
                <a:gdLst/>
                <a:ahLst/>
                <a:cxnLst/>
                <a:rect l="l" t="t" r="r" b="b"/>
                <a:pathLst>
                  <a:path w="2656" h="2281" extrusionOk="0">
                    <a:moveTo>
                      <a:pt x="236" y="0"/>
                    </a:moveTo>
                    <a:cubicBezTo>
                      <a:pt x="91" y="0"/>
                      <a:pt x="0" y="212"/>
                      <a:pt x="152" y="306"/>
                    </a:cubicBezTo>
                    <a:cubicBezTo>
                      <a:pt x="984" y="827"/>
                      <a:pt x="1641" y="1473"/>
                      <a:pt x="2266" y="2222"/>
                    </a:cubicBezTo>
                    <a:cubicBezTo>
                      <a:pt x="2300" y="2263"/>
                      <a:pt x="2344" y="2280"/>
                      <a:pt x="2388" y="2280"/>
                    </a:cubicBezTo>
                    <a:cubicBezTo>
                      <a:pt x="2519" y="2280"/>
                      <a:pt x="2655" y="2125"/>
                      <a:pt x="2564" y="1991"/>
                    </a:cubicBezTo>
                    <a:cubicBezTo>
                      <a:pt x="1998" y="1167"/>
                      <a:pt x="1192" y="499"/>
                      <a:pt x="318" y="23"/>
                    </a:cubicBezTo>
                    <a:cubicBezTo>
                      <a:pt x="289" y="7"/>
                      <a:pt x="262" y="0"/>
                      <a:pt x="2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3"/>
              <p:cNvSpPr/>
              <p:nvPr/>
            </p:nvSpPr>
            <p:spPr>
              <a:xfrm>
                <a:off x="6567637" y="1464823"/>
                <a:ext cx="73862" cy="70950"/>
              </a:xfrm>
              <a:custGeom>
                <a:avLst/>
                <a:gdLst/>
                <a:ahLst/>
                <a:cxnLst/>
                <a:rect l="l" t="t" r="r" b="b"/>
                <a:pathLst>
                  <a:path w="2232" h="2144" extrusionOk="0">
                    <a:moveTo>
                      <a:pt x="221" y="1"/>
                    </a:moveTo>
                    <a:cubicBezTo>
                      <a:pt x="83" y="1"/>
                      <a:pt x="1" y="229"/>
                      <a:pt x="146" y="292"/>
                    </a:cubicBezTo>
                    <a:cubicBezTo>
                      <a:pt x="924" y="628"/>
                      <a:pt x="1515" y="1224"/>
                      <a:pt x="1822" y="2017"/>
                    </a:cubicBezTo>
                    <a:cubicBezTo>
                      <a:pt x="1856" y="2105"/>
                      <a:pt x="1933" y="2143"/>
                      <a:pt x="2008" y="2143"/>
                    </a:cubicBezTo>
                    <a:cubicBezTo>
                      <a:pt x="2122" y="2143"/>
                      <a:pt x="2232" y="2056"/>
                      <a:pt x="2183" y="1917"/>
                    </a:cubicBezTo>
                    <a:cubicBezTo>
                      <a:pt x="1863" y="1026"/>
                      <a:pt x="1160" y="324"/>
                      <a:pt x="267" y="9"/>
                    </a:cubicBezTo>
                    <a:cubicBezTo>
                      <a:pt x="251" y="3"/>
                      <a:pt x="236"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9" name="Google Shape;539;p23"/>
          <p:cNvGrpSpPr/>
          <p:nvPr/>
        </p:nvGrpSpPr>
        <p:grpSpPr>
          <a:xfrm>
            <a:off x="6451118" y="1964685"/>
            <a:ext cx="884232" cy="497711"/>
            <a:chOff x="6451118" y="1964685"/>
            <a:chExt cx="884232" cy="497711"/>
          </a:xfrm>
        </p:grpSpPr>
        <p:sp>
          <p:nvSpPr>
            <p:cNvPr id="540" name="Google Shape;540;p23"/>
            <p:cNvSpPr/>
            <p:nvPr/>
          </p:nvSpPr>
          <p:spPr>
            <a:xfrm>
              <a:off x="6451118" y="1964685"/>
              <a:ext cx="772346" cy="497711"/>
            </a:xfrm>
            <a:custGeom>
              <a:avLst/>
              <a:gdLst/>
              <a:ahLst/>
              <a:cxnLst/>
              <a:rect l="l" t="t" r="r" b="b"/>
              <a:pathLst>
                <a:path w="23339" h="15040" extrusionOk="0">
                  <a:moveTo>
                    <a:pt x="7096" y="720"/>
                  </a:moveTo>
                  <a:cubicBezTo>
                    <a:pt x="7623" y="720"/>
                    <a:pt x="8180" y="844"/>
                    <a:pt x="8743" y="1116"/>
                  </a:cubicBezTo>
                  <a:cubicBezTo>
                    <a:pt x="10752" y="2087"/>
                    <a:pt x="11547" y="4286"/>
                    <a:pt x="11826" y="6363"/>
                  </a:cubicBezTo>
                  <a:cubicBezTo>
                    <a:pt x="11674" y="6626"/>
                    <a:pt x="11921" y="6868"/>
                    <a:pt x="12176" y="6868"/>
                  </a:cubicBezTo>
                  <a:cubicBezTo>
                    <a:pt x="12292" y="6868"/>
                    <a:pt x="12409" y="6818"/>
                    <a:pt x="12492" y="6698"/>
                  </a:cubicBezTo>
                  <a:cubicBezTo>
                    <a:pt x="13878" y="4691"/>
                    <a:pt x="15595" y="2216"/>
                    <a:pt x="18285" y="2042"/>
                  </a:cubicBezTo>
                  <a:cubicBezTo>
                    <a:pt x="18381" y="2036"/>
                    <a:pt x="18475" y="2033"/>
                    <a:pt x="18567" y="2033"/>
                  </a:cubicBezTo>
                  <a:cubicBezTo>
                    <a:pt x="21419" y="2033"/>
                    <a:pt x="22593" y="4929"/>
                    <a:pt x="21548" y="7369"/>
                  </a:cubicBezTo>
                  <a:cubicBezTo>
                    <a:pt x="19847" y="11345"/>
                    <a:pt x="14970" y="13249"/>
                    <a:pt x="11086" y="14215"/>
                  </a:cubicBezTo>
                  <a:cubicBezTo>
                    <a:pt x="11080" y="14217"/>
                    <a:pt x="11077" y="14220"/>
                    <a:pt x="11072" y="14222"/>
                  </a:cubicBezTo>
                  <a:cubicBezTo>
                    <a:pt x="8031" y="12031"/>
                    <a:pt x="3304" y="8518"/>
                    <a:pt x="3594" y="4332"/>
                  </a:cubicBezTo>
                  <a:cubicBezTo>
                    <a:pt x="3737" y="2271"/>
                    <a:pt x="5233" y="720"/>
                    <a:pt x="7096" y="720"/>
                  </a:cubicBezTo>
                  <a:close/>
                  <a:moveTo>
                    <a:pt x="6991" y="1"/>
                  </a:moveTo>
                  <a:cubicBezTo>
                    <a:pt x="5760" y="1"/>
                    <a:pt x="4567" y="507"/>
                    <a:pt x="3768" y="1586"/>
                  </a:cubicBezTo>
                  <a:cubicBezTo>
                    <a:pt x="0" y="6677"/>
                    <a:pt x="7237" y="12430"/>
                    <a:pt x="10797" y="14969"/>
                  </a:cubicBezTo>
                  <a:cubicBezTo>
                    <a:pt x="10866" y="15018"/>
                    <a:pt x="10933" y="15040"/>
                    <a:pt x="10997" y="15040"/>
                  </a:cubicBezTo>
                  <a:cubicBezTo>
                    <a:pt x="11172" y="15040"/>
                    <a:pt x="11312" y="14875"/>
                    <a:pt x="11339" y="14690"/>
                  </a:cubicBezTo>
                  <a:cubicBezTo>
                    <a:pt x="15885" y="14101"/>
                    <a:pt x="23339" y="10391"/>
                    <a:pt x="22677" y="4903"/>
                  </a:cubicBezTo>
                  <a:cubicBezTo>
                    <a:pt x="22415" y="2733"/>
                    <a:pt x="20732" y="1287"/>
                    <a:pt x="18603" y="1287"/>
                  </a:cubicBezTo>
                  <a:cubicBezTo>
                    <a:pt x="18494" y="1287"/>
                    <a:pt x="18384" y="1290"/>
                    <a:pt x="18272" y="1298"/>
                  </a:cubicBezTo>
                  <a:cubicBezTo>
                    <a:pt x="15566" y="1485"/>
                    <a:pt x="13769" y="3605"/>
                    <a:pt x="12295" y="5681"/>
                  </a:cubicBezTo>
                  <a:cubicBezTo>
                    <a:pt x="12068" y="3641"/>
                    <a:pt x="11184" y="1634"/>
                    <a:pt x="9308" y="606"/>
                  </a:cubicBezTo>
                  <a:cubicBezTo>
                    <a:pt x="8583" y="208"/>
                    <a:pt x="7779" y="1"/>
                    <a:pt x="69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3"/>
            <p:cNvSpPr/>
            <p:nvPr/>
          </p:nvSpPr>
          <p:spPr>
            <a:xfrm>
              <a:off x="7237231" y="2177603"/>
              <a:ext cx="59732" cy="78098"/>
            </a:xfrm>
            <a:custGeom>
              <a:avLst/>
              <a:gdLst/>
              <a:ahLst/>
              <a:cxnLst/>
              <a:rect l="l" t="t" r="r" b="b"/>
              <a:pathLst>
                <a:path w="1805" h="2360" extrusionOk="0">
                  <a:moveTo>
                    <a:pt x="1357" y="0"/>
                  </a:moveTo>
                  <a:cubicBezTo>
                    <a:pt x="1267" y="0"/>
                    <a:pt x="1176" y="63"/>
                    <a:pt x="1172" y="177"/>
                  </a:cubicBezTo>
                  <a:cubicBezTo>
                    <a:pt x="1143" y="974"/>
                    <a:pt x="948" y="1654"/>
                    <a:pt x="178" y="2037"/>
                  </a:cubicBezTo>
                  <a:cubicBezTo>
                    <a:pt x="0" y="2125"/>
                    <a:pt x="112" y="2359"/>
                    <a:pt x="278" y="2359"/>
                  </a:cubicBezTo>
                  <a:cubicBezTo>
                    <a:pt x="303" y="2359"/>
                    <a:pt x="330" y="2354"/>
                    <a:pt x="357" y="2341"/>
                  </a:cubicBezTo>
                  <a:cubicBezTo>
                    <a:pt x="1129" y="1988"/>
                    <a:pt x="1805" y="1004"/>
                    <a:pt x="1532" y="130"/>
                  </a:cubicBezTo>
                  <a:cubicBezTo>
                    <a:pt x="1504" y="41"/>
                    <a:pt x="1430" y="0"/>
                    <a:pt x="13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3"/>
            <p:cNvSpPr/>
            <p:nvPr/>
          </p:nvSpPr>
          <p:spPr>
            <a:xfrm>
              <a:off x="7278166" y="2184420"/>
              <a:ext cx="57184" cy="84287"/>
            </a:xfrm>
            <a:custGeom>
              <a:avLst/>
              <a:gdLst/>
              <a:ahLst/>
              <a:cxnLst/>
              <a:rect l="l" t="t" r="r" b="b"/>
              <a:pathLst>
                <a:path w="1728" h="2547" extrusionOk="0">
                  <a:moveTo>
                    <a:pt x="1387" y="1"/>
                  </a:moveTo>
                  <a:cubicBezTo>
                    <a:pt x="1277" y="1"/>
                    <a:pt x="1161" y="74"/>
                    <a:pt x="1171" y="202"/>
                  </a:cubicBezTo>
                  <a:cubicBezTo>
                    <a:pt x="1243" y="1066"/>
                    <a:pt x="918" y="1849"/>
                    <a:pt x="139" y="2287"/>
                  </a:cubicBezTo>
                  <a:cubicBezTo>
                    <a:pt x="1" y="2365"/>
                    <a:pt x="86" y="2546"/>
                    <a:pt x="215" y="2546"/>
                  </a:cubicBezTo>
                  <a:cubicBezTo>
                    <a:pt x="236" y="2546"/>
                    <a:pt x="259" y="2541"/>
                    <a:pt x="281" y="2530"/>
                  </a:cubicBezTo>
                  <a:cubicBezTo>
                    <a:pt x="1163" y="2109"/>
                    <a:pt x="1727" y="1126"/>
                    <a:pt x="1575" y="147"/>
                  </a:cubicBezTo>
                  <a:cubicBezTo>
                    <a:pt x="1560" y="47"/>
                    <a:pt x="1475" y="1"/>
                    <a:pt x="138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 name="Google Shape;543;p23"/>
          <p:cNvGrpSpPr/>
          <p:nvPr/>
        </p:nvGrpSpPr>
        <p:grpSpPr>
          <a:xfrm>
            <a:off x="7346204" y="3514142"/>
            <a:ext cx="540037" cy="623992"/>
            <a:chOff x="7346204" y="3514142"/>
            <a:chExt cx="540037" cy="623992"/>
          </a:xfrm>
        </p:grpSpPr>
        <p:sp>
          <p:nvSpPr>
            <p:cNvPr id="544" name="Google Shape;544;p23"/>
            <p:cNvSpPr/>
            <p:nvPr/>
          </p:nvSpPr>
          <p:spPr>
            <a:xfrm>
              <a:off x="7346204" y="3514142"/>
              <a:ext cx="469152" cy="577729"/>
            </a:xfrm>
            <a:custGeom>
              <a:avLst/>
              <a:gdLst/>
              <a:ahLst/>
              <a:cxnLst/>
              <a:rect l="l" t="t" r="r" b="b"/>
              <a:pathLst>
                <a:path w="14177" h="17458" extrusionOk="0">
                  <a:moveTo>
                    <a:pt x="7464" y="800"/>
                  </a:moveTo>
                  <a:cubicBezTo>
                    <a:pt x="10105" y="800"/>
                    <a:pt x="12522" y="2742"/>
                    <a:pt x="12322" y="5774"/>
                  </a:cubicBezTo>
                  <a:cubicBezTo>
                    <a:pt x="12316" y="5772"/>
                    <a:pt x="12310" y="5772"/>
                    <a:pt x="12304" y="5770"/>
                  </a:cubicBezTo>
                  <a:cubicBezTo>
                    <a:pt x="11573" y="5797"/>
                    <a:pt x="10813" y="5858"/>
                    <a:pt x="10090" y="5982"/>
                  </a:cubicBezTo>
                  <a:cubicBezTo>
                    <a:pt x="9840" y="4612"/>
                    <a:pt x="8659" y="3786"/>
                    <a:pt x="7357" y="3786"/>
                  </a:cubicBezTo>
                  <a:cubicBezTo>
                    <a:pt x="7017" y="3786"/>
                    <a:pt x="6669" y="3842"/>
                    <a:pt x="6327" y="3960"/>
                  </a:cubicBezTo>
                  <a:cubicBezTo>
                    <a:pt x="3849" y="4813"/>
                    <a:pt x="3091" y="7792"/>
                    <a:pt x="3025" y="10126"/>
                  </a:cubicBezTo>
                  <a:cubicBezTo>
                    <a:pt x="2970" y="12127"/>
                    <a:pt x="4318" y="13843"/>
                    <a:pt x="6364" y="13843"/>
                  </a:cubicBezTo>
                  <a:cubicBezTo>
                    <a:pt x="6483" y="13843"/>
                    <a:pt x="6604" y="13837"/>
                    <a:pt x="6727" y="13825"/>
                  </a:cubicBezTo>
                  <a:cubicBezTo>
                    <a:pt x="8986" y="13606"/>
                    <a:pt x="10230" y="11600"/>
                    <a:pt x="10313" y="9514"/>
                  </a:cubicBezTo>
                  <a:cubicBezTo>
                    <a:pt x="10651" y="9555"/>
                    <a:pt x="11005" y="9572"/>
                    <a:pt x="11362" y="9572"/>
                  </a:cubicBezTo>
                  <a:cubicBezTo>
                    <a:pt x="11808" y="9572"/>
                    <a:pt x="12260" y="9545"/>
                    <a:pt x="12694" y="9506"/>
                  </a:cubicBezTo>
                  <a:lnTo>
                    <a:pt x="12694" y="9506"/>
                  </a:lnTo>
                  <a:cubicBezTo>
                    <a:pt x="12696" y="9512"/>
                    <a:pt x="12693" y="9517"/>
                    <a:pt x="12694" y="9523"/>
                  </a:cubicBezTo>
                  <a:cubicBezTo>
                    <a:pt x="13331" y="12552"/>
                    <a:pt x="11449" y="15952"/>
                    <a:pt x="8303" y="16582"/>
                  </a:cubicBezTo>
                  <a:cubicBezTo>
                    <a:pt x="7921" y="16658"/>
                    <a:pt x="7545" y="16695"/>
                    <a:pt x="7178" y="16695"/>
                  </a:cubicBezTo>
                  <a:cubicBezTo>
                    <a:pt x="4121" y="16695"/>
                    <a:pt x="1668" y="14169"/>
                    <a:pt x="1308" y="11131"/>
                  </a:cubicBezTo>
                  <a:cubicBezTo>
                    <a:pt x="902" y="7691"/>
                    <a:pt x="1402" y="3533"/>
                    <a:pt x="4662" y="1580"/>
                  </a:cubicBezTo>
                  <a:cubicBezTo>
                    <a:pt x="5552" y="1047"/>
                    <a:pt x="6523" y="800"/>
                    <a:pt x="7464" y="800"/>
                  </a:cubicBezTo>
                  <a:close/>
                  <a:moveTo>
                    <a:pt x="7481" y="0"/>
                  </a:moveTo>
                  <a:cubicBezTo>
                    <a:pt x="6945" y="0"/>
                    <a:pt x="6399" y="73"/>
                    <a:pt x="5860" y="226"/>
                  </a:cubicBezTo>
                  <a:cubicBezTo>
                    <a:pt x="1034" y="1598"/>
                    <a:pt x="0" y="7109"/>
                    <a:pt x="573" y="11434"/>
                  </a:cubicBezTo>
                  <a:cubicBezTo>
                    <a:pt x="1019" y="14793"/>
                    <a:pt x="3817" y="17457"/>
                    <a:pt x="7207" y="17457"/>
                  </a:cubicBezTo>
                  <a:cubicBezTo>
                    <a:pt x="7484" y="17457"/>
                    <a:pt x="7764" y="17439"/>
                    <a:pt x="8047" y="17403"/>
                  </a:cubicBezTo>
                  <a:cubicBezTo>
                    <a:pt x="11841" y="16914"/>
                    <a:pt x="14177" y="12961"/>
                    <a:pt x="13449" y="9367"/>
                  </a:cubicBezTo>
                  <a:cubicBezTo>
                    <a:pt x="13618" y="9213"/>
                    <a:pt x="13559" y="8903"/>
                    <a:pt x="13267" y="8870"/>
                  </a:cubicBezTo>
                  <a:cubicBezTo>
                    <a:pt x="12657" y="8803"/>
                    <a:pt x="11983" y="8744"/>
                    <a:pt x="11324" y="8744"/>
                  </a:cubicBezTo>
                  <a:cubicBezTo>
                    <a:pt x="10895" y="8744"/>
                    <a:pt x="10472" y="8769"/>
                    <a:pt x="10077" y="8832"/>
                  </a:cubicBezTo>
                  <a:cubicBezTo>
                    <a:pt x="10032" y="8817"/>
                    <a:pt x="9984" y="8809"/>
                    <a:pt x="9937" y="8809"/>
                  </a:cubicBezTo>
                  <a:cubicBezTo>
                    <a:pt x="9750" y="8809"/>
                    <a:pt x="9567" y="8929"/>
                    <a:pt x="9573" y="9169"/>
                  </a:cubicBezTo>
                  <a:cubicBezTo>
                    <a:pt x="9613" y="10805"/>
                    <a:pt x="8836" y="12560"/>
                    <a:pt x="7113" y="13001"/>
                  </a:cubicBezTo>
                  <a:cubicBezTo>
                    <a:pt x="6837" y="13072"/>
                    <a:pt x="6577" y="13105"/>
                    <a:pt x="6334" y="13105"/>
                  </a:cubicBezTo>
                  <a:cubicBezTo>
                    <a:pt x="4626" y="13105"/>
                    <a:pt x="3761" y="11459"/>
                    <a:pt x="3796" y="9799"/>
                  </a:cubicBezTo>
                  <a:cubicBezTo>
                    <a:pt x="3823" y="8514"/>
                    <a:pt x="4183" y="7078"/>
                    <a:pt x="4914" y="6023"/>
                  </a:cubicBezTo>
                  <a:cubicBezTo>
                    <a:pt x="5520" y="5146"/>
                    <a:pt x="6555" y="4573"/>
                    <a:pt x="7518" y="4573"/>
                  </a:cubicBezTo>
                  <a:cubicBezTo>
                    <a:pt x="8400" y="4573"/>
                    <a:pt x="9223" y="5054"/>
                    <a:pt x="9603" y="6221"/>
                  </a:cubicBezTo>
                  <a:cubicBezTo>
                    <a:pt x="9628" y="6290"/>
                    <a:pt x="9680" y="6345"/>
                    <a:pt x="9749" y="6374"/>
                  </a:cubicBezTo>
                  <a:cubicBezTo>
                    <a:pt x="9787" y="6489"/>
                    <a:pt x="9882" y="6588"/>
                    <a:pt x="10022" y="6594"/>
                  </a:cubicBezTo>
                  <a:cubicBezTo>
                    <a:pt x="10191" y="6602"/>
                    <a:pt x="10363" y="6606"/>
                    <a:pt x="10535" y="6606"/>
                  </a:cubicBezTo>
                  <a:cubicBezTo>
                    <a:pt x="11125" y="6606"/>
                    <a:pt x="11725" y="6563"/>
                    <a:pt x="12304" y="6504"/>
                  </a:cubicBezTo>
                  <a:cubicBezTo>
                    <a:pt x="12429" y="6493"/>
                    <a:pt x="12541" y="6420"/>
                    <a:pt x="12599" y="6308"/>
                  </a:cubicBezTo>
                  <a:cubicBezTo>
                    <a:pt x="12602" y="6308"/>
                    <a:pt x="12605" y="6308"/>
                    <a:pt x="12608" y="6308"/>
                  </a:cubicBezTo>
                  <a:cubicBezTo>
                    <a:pt x="12735" y="6308"/>
                    <a:pt x="12860" y="6245"/>
                    <a:pt x="12889" y="6100"/>
                  </a:cubicBezTo>
                  <a:cubicBezTo>
                    <a:pt x="13588" y="2600"/>
                    <a:pt x="10691" y="0"/>
                    <a:pt x="748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3"/>
            <p:cNvSpPr/>
            <p:nvPr/>
          </p:nvSpPr>
          <p:spPr>
            <a:xfrm>
              <a:off x="7755062" y="4055370"/>
              <a:ext cx="79157" cy="80117"/>
            </a:xfrm>
            <a:custGeom>
              <a:avLst/>
              <a:gdLst/>
              <a:ahLst/>
              <a:cxnLst/>
              <a:rect l="l" t="t" r="r" b="b"/>
              <a:pathLst>
                <a:path w="2392" h="2421" extrusionOk="0">
                  <a:moveTo>
                    <a:pt x="2119" y="0"/>
                  </a:moveTo>
                  <a:cubicBezTo>
                    <a:pt x="2035" y="0"/>
                    <a:pt x="1953" y="56"/>
                    <a:pt x="1947" y="169"/>
                  </a:cubicBezTo>
                  <a:cubicBezTo>
                    <a:pt x="1904" y="1151"/>
                    <a:pt x="1220" y="2020"/>
                    <a:pt x="203" y="2109"/>
                  </a:cubicBezTo>
                  <a:cubicBezTo>
                    <a:pt x="10" y="2126"/>
                    <a:pt x="1" y="2420"/>
                    <a:pt x="194" y="2420"/>
                  </a:cubicBezTo>
                  <a:cubicBezTo>
                    <a:pt x="197" y="2420"/>
                    <a:pt x="200" y="2420"/>
                    <a:pt x="203" y="2420"/>
                  </a:cubicBezTo>
                  <a:cubicBezTo>
                    <a:pt x="1336" y="2359"/>
                    <a:pt x="2391" y="1347"/>
                    <a:pt x="2298" y="169"/>
                  </a:cubicBezTo>
                  <a:cubicBezTo>
                    <a:pt x="2289" y="57"/>
                    <a:pt x="2203" y="0"/>
                    <a:pt x="21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3"/>
            <p:cNvSpPr/>
            <p:nvPr/>
          </p:nvSpPr>
          <p:spPr>
            <a:xfrm>
              <a:off x="7839084" y="4060731"/>
              <a:ext cx="47157" cy="77403"/>
            </a:xfrm>
            <a:custGeom>
              <a:avLst/>
              <a:gdLst/>
              <a:ahLst/>
              <a:cxnLst/>
              <a:rect l="l" t="t" r="r" b="b"/>
              <a:pathLst>
                <a:path w="1425" h="2339" extrusionOk="0">
                  <a:moveTo>
                    <a:pt x="1166" y="0"/>
                  </a:moveTo>
                  <a:cubicBezTo>
                    <a:pt x="1109" y="0"/>
                    <a:pt x="1052" y="24"/>
                    <a:pt x="1012" y="82"/>
                  </a:cubicBezTo>
                  <a:cubicBezTo>
                    <a:pt x="566" y="710"/>
                    <a:pt x="251" y="1427"/>
                    <a:pt x="33" y="2163"/>
                  </a:cubicBezTo>
                  <a:cubicBezTo>
                    <a:pt x="1" y="2270"/>
                    <a:pt x="86" y="2339"/>
                    <a:pt x="172" y="2339"/>
                  </a:cubicBezTo>
                  <a:cubicBezTo>
                    <a:pt x="229" y="2339"/>
                    <a:pt x="286" y="2309"/>
                    <a:pt x="309" y="2240"/>
                  </a:cubicBezTo>
                  <a:cubicBezTo>
                    <a:pt x="552" y="1523"/>
                    <a:pt x="902" y="890"/>
                    <a:pt x="1329" y="269"/>
                  </a:cubicBezTo>
                  <a:cubicBezTo>
                    <a:pt x="1424" y="130"/>
                    <a:pt x="1297" y="0"/>
                    <a:pt x="11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7" name="Google Shape;547;p23"/>
          <p:cNvGrpSpPr/>
          <p:nvPr/>
        </p:nvGrpSpPr>
        <p:grpSpPr>
          <a:xfrm>
            <a:off x="7485292" y="4430739"/>
            <a:ext cx="1375953" cy="924075"/>
            <a:chOff x="7485292" y="4430739"/>
            <a:chExt cx="1375953" cy="924075"/>
          </a:xfrm>
        </p:grpSpPr>
        <p:sp>
          <p:nvSpPr>
            <p:cNvPr id="548" name="Google Shape;548;p23"/>
            <p:cNvSpPr/>
            <p:nvPr/>
          </p:nvSpPr>
          <p:spPr>
            <a:xfrm>
              <a:off x="7485292" y="4430739"/>
              <a:ext cx="1375953" cy="924075"/>
            </a:xfrm>
            <a:custGeom>
              <a:avLst/>
              <a:gdLst/>
              <a:ahLst/>
              <a:cxnLst/>
              <a:rect l="l" t="t" r="r" b="b"/>
              <a:pathLst>
                <a:path w="41579" h="27924" extrusionOk="0">
                  <a:moveTo>
                    <a:pt x="13728" y="692"/>
                  </a:moveTo>
                  <a:cubicBezTo>
                    <a:pt x="13766" y="692"/>
                    <a:pt x="13774" y="797"/>
                    <a:pt x="13754" y="1006"/>
                  </a:cubicBezTo>
                  <a:lnTo>
                    <a:pt x="13775" y="1913"/>
                  </a:lnTo>
                  <a:cubicBezTo>
                    <a:pt x="13789" y="2518"/>
                    <a:pt x="13804" y="3123"/>
                    <a:pt x="13818" y="3728"/>
                  </a:cubicBezTo>
                  <a:cubicBezTo>
                    <a:pt x="13850" y="5140"/>
                    <a:pt x="13879" y="6551"/>
                    <a:pt x="13921" y="7963"/>
                  </a:cubicBezTo>
                  <a:cubicBezTo>
                    <a:pt x="13925" y="8164"/>
                    <a:pt x="14060" y="8275"/>
                    <a:pt x="14212" y="8309"/>
                  </a:cubicBezTo>
                  <a:cubicBezTo>
                    <a:pt x="14218" y="8393"/>
                    <a:pt x="14268" y="8468"/>
                    <a:pt x="14346" y="8505"/>
                  </a:cubicBezTo>
                  <a:cubicBezTo>
                    <a:pt x="16226" y="9441"/>
                    <a:pt x="18226" y="10162"/>
                    <a:pt x="20191" y="10916"/>
                  </a:cubicBezTo>
                  <a:cubicBezTo>
                    <a:pt x="18350" y="11971"/>
                    <a:pt x="16388" y="12653"/>
                    <a:pt x="14274" y="13006"/>
                  </a:cubicBezTo>
                  <a:cubicBezTo>
                    <a:pt x="14020" y="13049"/>
                    <a:pt x="13957" y="13265"/>
                    <a:pt x="14020" y="13455"/>
                  </a:cubicBezTo>
                  <a:cubicBezTo>
                    <a:pt x="14000" y="13483"/>
                    <a:pt x="13985" y="13512"/>
                    <a:pt x="13973" y="13543"/>
                  </a:cubicBezTo>
                  <a:cubicBezTo>
                    <a:pt x="13215" y="15852"/>
                    <a:pt x="12424" y="18113"/>
                    <a:pt x="11436" y="20331"/>
                  </a:cubicBezTo>
                  <a:cubicBezTo>
                    <a:pt x="10251" y="18385"/>
                    <a:pt x="9122" y="16390"/>
                    <a:pt x="7800" y="14540"/>
                  </a:cubicBezTo>
                  <a:cubicBezTo>
                    <a:pt x="7749" y="14461"/>
                    <a:pt x="7662" y="14415"/>
                    <a:pt x="7569" y="14415"/>
                  </a:cubicBezTo>
                  <a:cubicBezTo>
                    <a:pt x="7562" y="14415"/>
                    <a:pt x="7555" y="14415"/>
                    <a:pt x="7548" y="14416"/>
                  </a:cubicBezTo>
                  <a:cubicBezTo>
                    <a:pt x="7489" y="14352"/>
                    <a:pt x="7408" y="14310"/>
                    <a:pt x="7310" y="14310"/>
                  </a:cubicBezTo>
                  <a:cubicBezTo>
                    <a:pt x="7273" y="14310"/>
                    <a:pt x="7233" y="14316"/>
                    <a:pt x="7191" y="14330"/>
                  </a:cubicBezTo>
                  <a:cubicBezTo>
                    <a:pt x="5233" y="14950"/>
                    <a:pt x="3230" y="15413"/>
                    <a:pt x="1199" y="15713"/>
                  </a:cubicBezTo>
                  <a:cubicBezTo>
                    <a:pt x="2349" y="13876"/>
                    <a:pt x="3661" y="12141"/>
                    <a:pt x="4751" y="10273"/>
                  </a:cubicBezTo>
                  <a:cubicBezTo>
                    <a:pt x="4860" y="10088"/>
                    <a:pt x="4697" y="9892"/>
                    <a:pt x="4521" y="9892"/>
                  </a:cubicBezTo>
                  <a:cubicBezTo>
                    <a:pt x="4514" y="9892"/>
                    <a:pt x="4506" y="9892"/>
                    <a:pt x="4498" y="9893"/>
                  </a:cubicBezTo>
                  <a:cubicBezTo>
                    <a:pt x="3664" y="8055"/>
                    <a:pt x="2818" y="6310"/>
                    <a:pt x="2282" y="4370"/>
                  </a:cubicBezTo>
                  <a:lnTo>
                    <a:pt x="2282" y="4370"/>
                  </a:lnTo>
                  <a:cubicBezTo>
                    <a:pt x="4299" y="5036"/>
                    <a:pt x="6293" y="5762"/>
                    <a:pt x="8264" y="6548"/>
                  </a:cubicBezTo>
                  <a:cubicBezTo>
                    <a:pt x="8315" y="6568"/>
                    <a:pt x="8362" y="6577"/>
                    <a:pt x="8406" y="6577"/>
                  </a:cubicBezTo>
                  <a:cubicBezTo>
                    <a:pt x="8594" y="6577"/>
                    <a:pt x="8715" y="6407"/>
                    <a:pt x="8727" y="6222"/>
                  </a:cubicBezTo>
                  <a:cubicBezTo>
                    <a:pt x="8762" y="6209"/>
                    <a:pt x="8794" y="6188"/>
                    <a:pt x="8820" y="6160"/>
                  </a:cubicBezTo>
                  <a:cubicBezTo>
                    <a:pt x="10326" y="4529"/>
                    <a:pt x="11695" y="2518"/>
                    <a:pt x="13461" y="1154"/>
                  </a:cubicBezTo>
                  <a:cubicBezTo>
                    <a:pt x="13593" y="846"/>
                    <a:pt x="13682" y="692"/>
                    <a:pt x="13728" y="692"/>
                  </a:cubicBezTo>
                  <a:close/>
                  <a:moveTo>
                    <a:pt x="36737" y="13239"/>
                  </a:moveTo>
                  <a:lnTo>
                    <a:pt x="34992" y="16448"/>
                  </a:lnTo>
                  <a:cubicBezTo>
                    <a:pt x="34883" y="16649"/>
                    <a:pt x="34972" y="16943"/>
                    <a:pt x="35216" y="16996"/>
                  </a:cubicBezTo>
                  <a:cubicBezTo>
                    <a:pt x="36545" y="17286"/>
                    <a:pt x="37881" y="17503"/>
                    <a:pt x="39229" y="17662"/>
                  </a:cubicBezTo>
                  <a:cubicBezTo>
                    <a:pt x="38268" y="18797"/>
                    <a:pt x="37383" y="19995"/>
                    <a:pt x="36577" y="21246"/>
                  </a:cubicBezTo>
                  <a:cubicBezTo>
                    <a:pt x="36456" y="21438"/>
                    <a:pt x="36570" y="21737"/>
                    <a:pt x="36796" y="21784"/>
                  </a:cubicBezTo>
                  <a:cubicBezTo>
                    <a:pt x="37740" y="21982"/>
                    <a:pt x="38682" y="22179"/>
                    <a:pt x="39625" y="22375"/>
                  </a:cubicBezTo>
                  <a:cubicBezTo>
                    <a:pt x="38996" y="22884"/>
                    <a:pt x="38365" y="23394"/>
                    <a:pt x="37732" y="23902"/>
                  </a:cubicBezTo>
                  <a:cubicBezTo>
                    <a:pt x="37513" y="24077"/>
                    <a:pt x="37660" y="24415"/>
                    <a:pt x="37888" y="24489"/>
                  </a:cubicBezTo>
                  <a:lnTo>
                    <a:pt x="40239" y="25247"/>
                  </a:lnTo>
                  <a:cubicBezTo>
                    <a:pt x="37347" y="26540"/>
                    <a:pt x="34207" y="27181"/>
                    <a:pt x="31059" y="27181"/>
                  </a:cubicBezTo>
                  <a:cubicBezTo>
                    <a:pt x="28900" y="27181"/>
                    <a:pt x="26736" y="26879"/>
                    <a:pt x="24645" y="26279"/>
                  </a:cubicBezTo>
                  <a:cubicBezTo>
                    <a:pt x="19744" y="24873"/>
                    <a:pt x="16160" y="22005"/>
                    <a:pt x="13325" y="17852"/>
                  </a:cubicBezTo>
                  <a:cubicBezTo>
                    <a:pt x="13852" y="16505"/>
                    <a:pt x="14320" y="15134"/>
                    <a:pt x="14691" y="13740"/>
                  </a:cubicBezTo>
                  <a:cubicBezTo>
                    <a:pt x="14694" y="13729"/>
                    <a:pt x="14691" y="13722"/>
                    <a:pt x="14693" y="13709"/>
                  </a:cubicBezTo>
                  <a:cubicBezTo>
                    <a:pt x="15144" y="13634"/>
                    <a:pt x="15590" y="13536"/>
                    <a:pt x="16031" y="13426"/>
                  </a:cubicBezTo>
                  <a:cubicBezTo>
                    <a:pt x="16053" y="13452"/>
                    <a:pt x="16079" y="13475"/>
                    <a:pt x="16109" y="13490"/>
                  </a:cubicBezTo>
                  <a:cubicBezTo>
                    <a:pt x="19181" y="15158"/>
                    <a:pt x="22603" y="15957"/>
                    <a:pt x="26032" y="15957"/>
                  </a:cubicBezTo>
                  <a:cubicBezTo>
                    <a:pt x="29738" y="15957"/>
                    <a:pt x="33452" y="15023"/>
                    <a:pt x="36737" y="13239"/>
                  </a:cubicBezTo>
                  <a:close/>
                  <a:moveTo>
                    <a:pt x="13872" y="0"/>
                  </a:moveTo>
                  <a:cubicBezTo>
                    <a:pt x="13071" y="0"/>
                    <a:pt x="12066" y="1484"/>
                    <a:pt x="11637" y="1932"/>
                  </a:cubicBezTo>
                  <a:cubicBezTo>
                    <a:pt x="10484" y="3137"/>
                    <a:pt x="9367" y="4399"/>
                    <a:pt x="8438" y="5787"/>
                  </a:cubicBezTo>
                  <a:cubicBezTo>
                    <a:pt x="6263" y="4917"/>
                    <a:pt x="4062" y="4123"/>
                    <a:pt x="1833" y="3406"/>
                  </a:cubicBezTo>
                  <a:cubicBezTo>
                    <a:pt x="1795" y="3394"/>
                    <a:pt x="1758" y="3388"/>
                    <a:pt x="1722" y="3388"/>
                  </a:cubicBezTo>
                  <a:cubicBezTo>
                    <a:pt x="1482" y="3388"/>
                    <a:pt x="1303" y="3644"/>
                    <a:pt x="1359" y="3881"/>
                  </a:cubicBezTo>
                  <a:cubicBezTo>
                    <a:pt x="1869" y="6105"/>
                    <a:pt x="2663" y="8435"/>
                    <a:pt x="4077" y="10260"/>
                  </a:cubicBezTo>
                  <a:cubicBezTo>
                    <a:pt x="2513" y="11959"/>
                    <a:pt x="1296" y="14042"/>
                    <a:pt x="127" y="16013"/>
                  </a:cubicBezTo>
                  <a:cubicBezTo>
                    <a:pt x="0" y="16226"/>
                    <a:pt x="144" y="16584"/>
                    <a:pt x="413" y="16584"/>
                  </a:cubicBezTo>
                  <a:cubicBezTo>
                    <a:pt x="426" y="16584"/>
                    <a:pt x="440" y="16583"/>
                    <a:pt x="453" y="16581"/>
                  </a:cubicBezTo>
                  <a:cubicBezTo>
                    <a:pt x="2817" y="16281"/>
                    <a:pt x="5122" y="15783"/>
                    <a:pt x="7393" y="15066"/>
                  </a:cubicBezTo>
                  <a:cubicBezTo>
                    <a:pt x="7408" y="15060"/>
                    <a:pt x="7424" y="15053"/>
                    <a:pt x="7440" y="15045"/>
                  </a:cubicBezTo>
                  <a:cubicBezTo>
                    <a:pt x="8516" y="17226"/>
                    <a:pt x="9874" y="19281"/>
                    <a:pt x="11155" y="21346"/>
                  </a:cubicBezTo>
                  <a:cubicBezTo>
                    <a:pt x="11228" y="21465"/>
                    <a:pt x="11371" y="21534"/>
                    <a:pt x="11510" y="21534"/>
                  </a:cubicBezTo>
                  <a:cubicBezTo>
                    <a:pt x="11637" y="21534"/>
                    <a:pt x="11760" y="21477"/>
                    <a:pt x="11821" y="21346"/>
                  </a:cubicBezTo>
                  <a:cubicBezTo>
                    <a:pt x="12263" y="20396"/>
                    <a:pt x="12688" y="19435"/>
                    <a:pt x="13083" y="18460"/>
                  </a:cubicBezTo>
                  <a:cubicBezTo>
                    <a:pt x="15105" y="22773"/>
                    <a:pt x="19788" y="25596"/>
                    <a:pt x="24191" y="26910"/>
                  </a:cubicBezTo>
                  <a:cubicBezTo>
                    <a:pt x="26436" y="27580"/>
                    <a:pt x="28786" y="27923"/>
                    <a:pt x="31134" y="27923"/>
                  </a:cubicBezTo>
                  <a:cubicBezTo>
                    <a:pt x="34632" y="27923"/>
                    <a:pt x="38126" y="27161"/>
                    <a:pt x="41255" y="25581"/>
                  </a:cubicBezTo>
                  <a:cubicBezTo>
                    <a:pt x="41578" y="25420"/>
                    <a:pt x="41434" y="25017"/>
                    <a:pt x="41158" y="24931"/>
                  </a:cubicBezTo>
                  <a:cubicBezTo>
                    <a:pt x="41119" y="24843"/>
                    <a:pt x="41042" y="24777"/>
                    <a:pt x="40949" y="24749"/>
                  </a:cubicBezTo>
                  <a:cubicBezTo>
                    <a:pt x="40201" y="24506"/>
                    <a:pt x="39454" y="24261"/>
                    <a:pt x="38706" y="24017"/>
                  </a:cubicBezTo>
                  <a:cubicBezTo>
                    <a:pt x="39370" y="23489"/>
                    <a:pt x="40031" y="22960"/>
                    <a:pt x="40694" y="22433"/>
                  </a:cubicBezTo>
                  <a:cubicBezTo>
                    <a:pt x="40906" y="22265"/>
                    <a:pt x="40783" y="21884"/>
                    <a:pt x="40537" y="21831"/>
                  </a:cubicBezTo>
                  <a:cubicBezTo>
                    <a:pt x="39523" y="21614"/>
                    <a:pt x="38510" y="21400"/>
                    <a:pt x="37496" y="21187"/>
                  </a:cubicBezTo>
                  <a:cubicBezTo>
                    <a:pt x="38322" y="19943"/>
                    <a:pt x="39230" y="18758"/>
                    <a:pt x="40215" y="17638"/>
                  </a:cubicBezTo>
                  <a:cubicBezTo>
                    <a:pt x="40440" y="17384"/>
                    <a:pt x="40275" y="17039"/>
                    <a:pt x="39955" y="17005"/>
                  </a:cubicBezTo>
                  <a:cubicBezTo>
                    <a:pt x="38588" y="16865"/>
                    <a:pt x="37230" y="16652"/>
                    <a:pt x="35885" y="16371"/>
                  </a:cubicBezTo>
                  <a:lnTo>
                    <a:pt x="38040" y="12423"/>
                  </a:lnTo>
                  <a:cubicBezTo>
                    <a:pt x="38183" y="12164"/>
                    <a:pt x="37973" y="11850"/>
                    <a:pt x="37712" y="11850"/>
                  </a:cubicBezTo>
                  <a:cubicBezTo>
                    <a:pt x="37651" y="11850"/>
                    <a:pt x="37587" y="11867"/>
                    <a:pt x="37524" y="11907"/>
                  </a:cubicBezTo>
                  <a:cubicBezTo>
                    <a:pt x="33998" y="14105"/>
                    <a:pt x="30027" y="15171"/>
                    <a:pt x="26030" y="15171"/>
                  </a:cubicBezTo>
                  <a:cubicBezTo>
                    <a:pt x="22887" y="15171"/>
                    <a:pt x="19729" y="14512"/>
                    <a:pt x="16760" y="13227"/>
                  </a:cubicBezTo>
                  <a:cubicBezTo>
                    <a:pt x="18348" y="12755"/>
                    <a:pt x="19863" y="12065"/>
                    <a:pt x="21260" y="11175"/>
                  </a:cubicBezTo>
                  <a:cubicBezTo>
                    <a:pt x="21559" y="10985"/>
                    <a:pt x="21473" y="10590"/>
                    <a:pt x="21168" y="10470"/>
                  </a:cubicBezTo>
                  <a:cubicBezTo>
                    <a:pt x="19019" y="9628"/>
                    <a:pt x="16872" y="8678"/>
                    <a:pt x="14659" y="8020"/>
                  </a:cubicBezTo>
                  <a:cubicBezTo>
                    <a:pt x="14663" y="8000"/>
                    <a:pt x="14667" y="7981"/>
                    <a:pt x="14668" y="7961"/>
                  </a:cubicBezTo>
                  <a:cubicBezTo>
                    <a:pt x="14630" y="5946"/>
                    <a:pt x="14573" y="3929"/>
                    <a:pt x="14523" y="1913"/>
                  </a:cubicBezTo>
                  <a:cubicBezTo>
                    <a:pt x="14509" y="1389"/>
                    <a:pt x="14751" y="187"/>
                    <a:pt x="14008" y="16"/>
                  </a:cubicBezTo>
                  <a:cubicBezTo>
                    <a:pt x="13964" y="5"/>
                    <a:pt x="13918" y="0"/>
                    <a:pt x="1387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3"/>
            <p:cNvSpPr/>
            <p:nvPr/>
          </p:nvSpPr>
          <p:spPr>
            <a:xfrm>
              <a:off x="8408507" y="4803526"/>
              <a:ext cx="134587" cy="42888"/>
            </a:xfrm>
            <a:custGeom>
              <a:avLst/>
              <a:gdLst/>
              <a:ahLst/>
              <a:cxnLst/>
              <a:rect l="l" t="t" r="r" b="b"/>
              <a:pathLst>
                <a:path w="4067" h="1296" extrusionOk="0">
                  <a:moveTo>
                    <a:pt x="3798" y="0"/>
                  </a:moveTo>
                  <a:cubicBezTo>
                    <a:pt x="3757" y="0"/>
                    <a:pt x="3712" y="16"/>
                    <a:pt x="3668" y="52"/>
                  </a:cubicBezTo>
                  <a:cubicBezTo>
                    <a:pt x="2871" y="709"/>
                    <a:pt x="1897" y="1038"/>
                    <a:pt x="888" y="1038"/>
                  </a:cubicBezTo>
                  <a:cubicBezTo>
                    <a:pt x="663" y="1038"/>
                    <a:pt x="437" y="1022"/>
                    <a:pt x="211" y="989"/>
                  </a:cubicBezTo>
                  <a:cubicBezTo>
                    <a:pt x="205" y="988"/>
                    <a:pt x="198" y="988"/>
                    <a:pt x="191" y="988"/>
                  </a:cubicBezTo>
                  <a:cubicBezTo>
                    <a:pt x="56" y="988"/>
                    <a:pt x="1" y="1196"/>
                    <a:pt x="148" y="1221"/>
                  </a:cubicBezTo>
                  <a:cubicBezTo>
                    <a:pt x="438" y="1271"/>
                    <a:pt x="726" y="1296"/>
                    <a:pt x="1010" y="1296"/>
                  </a:cubicBezTo>
                  <a:cubicBezTo>
                    <a:pt x="2042" y="1296"/>
                    <a:pt x="3026" y="968"/>
                    <a:pt x="3895" y="345"/>
                  </a:cubicBezTo>
                  <a:cubicBezTo>
                    <a:pt x="4067" y="221"/>
                    <a:pt x="3956" y="0"/>
                    <a:pt x="3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3"/>
            <p:cNvSpPr/>
            <p:nvPr/>
          </p:nvSpPr>
          <p:spPr>
            <a:xfrm>
              <a:off x="8480218" y="4767819"/>
              <a:ext cx="105400" cy="27963"/>
            </a:xfrm>
            <a:custGeom>
              <a:avLst/>
              <a:gdLst/>
              <a:ahLst/>
              <a:cxnLst/>
              <a:rect l="l" t="t" r="r" b="b"/>
              <a:pathLst>
                <a:path w="3185" h="845" extrusionOk="0">
                  <a:moveTo>
                    <a:pt x="2927" y="1"/>
                  </a:moveTo>
                  <a:cubicBezTo>
                    <a:pt x="2896" y="1"/>
                    <a:pt x="2863" y="10"/>
                    <a:pt x="2829" y="30"/>
                  </a:cubicBezTo>
                  <a:cubicBezTo>
                    <a:pt x="2310" y="340"/>
                    <a:pt x="1785" y="505"/>
                    <a:pt x="1239" y="505"/>
                  </a:cubicBezTo>
                  <a:cubicBezTo>
                    <a:pt x="914" y="505"/>
                    <a:pt x="581" y="446"/>
                    <a:pt x="237" y="324"/>
                  </a:cubicBezTo>
                  <a:cubicBezTo>
                    <a:pt x="224" y="319"/>
                    <a:pt x="210" y="317"/>
                    <a:pt x="197" y="317"/>
                  </a:cubicBezTo>
                  <a:cubicBezTo>
                    <a:pt x="74" y="317"/>
                    <a:pt x="0" y="520"/>
                    <a:pt x="130" y="577"/>
                  </a:cubicBezTo>
                  <a:cubicBezTo>
                    <a:pt x="530" y="752"/>
                    <a:pt x="967" y="844"/>
                    <a:pt x="1403" y="844"/>
                  </a:cubicBezTo>
                  <a:cubicBezTo>
                    <a:pt x="1973" y="844"/>
                    <a:pt x="2540" y="687"/>
                    <a:pt x="3019" y="356"/>
                  </a:cubicBezTo>
                  <a:cubicBezTo>
                    <a:pt x="3185" y="242"/>
                    <a:pt x="3087" y="1"/>
                    <a:pt x="29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1" name="Google Shape;551;p23"/>
          <p:cNvGrpSpPr/>
          <p:nvPr/>
        </p:nvGrpSpPr>
        <p:grpSpPr>
          <a:xfrm>
            <a:off x="8490510" y="1991557"/>
            <a:ext cx="536463" cy="705466"/>
            <a:chOff x="8490510" y="1991557"/>
            <a:chExt cx="536463" cy="705466"/>
          </a:xfrm>
        </p:grpSpPr>
        <p:grpSp>
          <p:nvGrpSpPr>
            <p:cNvPr id="552" name="Google Shape;552;p23"/>
            <p:cNvGrpSpPr/>
            <p:nvPr/>
          </p:nvGrpSpPr>
          <p:grpSpPr>
            <a:xfrm>
              <a:off x="8490510" y="1991557"/>
              <a:ext cx="536463" cy="576273"/>
              <a:chOff x="8490510" y="1991557"/>
              <a:chExt cx="536463" cy="576273"/>
            </a:xfrm>
          </p:grpSpPr>
          <p:sp>
            <p:nvSpPr>
              <p:cNvPr id="553" name="Google Shape;553;p23"/>
              <p:cNvSpPr/>
              <p:nvPr/>
            </p:nvSpPr>
            <p:spPr>
              <a:xfrm>
                <a:off x="8490510" y="1991557"/>
                <a:ext cx="536463" cy="576273"/>
              </a:xfrm>
              <a:custGeom>
                <a:avLst/>
                <a:gdLst/>
                <a:ahLst/>
                <a:cxnLst/>
                <a:rect l="l" t="t" r="r" b="b"/>
                <a:pathLst>
                  <a:path w="16211" h="17414" extrusionOk="0">
                    <a:moveTo>
                      <a:pt x="3146" y="1048"/>
                    </a:moveTo>
                    <a:cubicBezTo>
                      <a:pt x="3765" y="1048"/>
                      <a:pt x="4373" y="1475"/>
                      <a:pt x="5168" y="1973"/>
                    </a:cubicBezTo>
                    <a:cubicBezTo>
                      <a:pt x="6293" y="2678"/>
                      <a:pt x="7408" y="3402"/>
                      <a:pt x="8513" y="4144"/>
                    </a:cubicBezTo>
                    <a:cubicBezTo>
                      <a:pt x="10784" y="5669"/>
                      <a:pt x="13002" y="7269"/>
                      <a:pt x="15167" y="8945"/>
                    </a:cubicBezTo>
                    <a:cubicBezTo>
                      <a:pt x="14621" y="9412"/>
                      <a:pt x="13754" y="10270"/>
                      <a:pt x="13189" y="10271"/>
                    </a:cubicBezTo>
                    <a:cubicBezTo>
                      <a:pt x="13188" y="10271"/>
                      <a:pt x="13188" y="10271"/>
                      <a:pt x="13187" y="10271"/>
                    </a:cubicBezTo>
                    <a:cubicBezTo>
                      <a:pt x="12599" y="10271"/>
                      <a:pt x="11653" y="9291"/>
                      <a:pt x="11147" y="8939"/>
                    </a:cubicBezTo>
                    <a:cubicBezTo>
                      <a:pt x="10722" y="8644"/>
                      <a:pt x="10464" y="8485"/>
                      <a:pt x="10203" y="8485"/>
                    </a:cubicBezTo>
                    <a:cubicBezTo>
                      <a:pt x="9970" y="8485"/>
                      <a:pt x="9735" y="8612"/>
                      <a:pt x="9378" y="8882"/>
                    </a:cubicBezTo>
                    <a:cubicBezTo>
                      <a:pt x="8592" y="9478"/>
                      <a:pt x="7097" y="10340"/>
                      <a:pt x="7058" y="11466"/>
                    </a:cubicBezTo>
                    <a:cubicBezTo>
                      <a:pt x="7021" y="12486"/>
                      <a:pt x="8018" y="13808"/>
                      <a:pt x="8601" y="14688"/>
                    </a:cubicBezTo>
                    <a:cubicBezTo>
                      <a:pt x="8588" y="14693"/>
                      <a:pt x="8575" y="14699"/>
                      <a:pt x="8563" y="14705"/>
                    </a:cubicBezTo>
                    <a:cubicBezTo>
                      <a:pt x="8087" y="15045"/>
                      <a:pt x="7629" y="15411"/>
                      <a:pt x="7168" y="15768"/>
                    </a:cubicBezTo>
                    <a:cubicBezTo>
                      <a:pt x="6790" y="16061"/>
                      <a:pt x="6290" y="16346"/>
                      <a:pt x="5990" y="16732"/>
                    </a:cubicBezTo>
                    <a:cubicBezTo>
                      <a:pt x="5161" y="14280"/>
                      <a:pt x="4143" y="11887"/>
                      <a:pt x="3244" y="9461"/>
                    </a:cubicBezTo>
                    <a:cubicBezTo>
                      <a:pt x="2772" y="8184"/>
                      <a:pt x="2313" y="6903"/>
                      <a:pt x="1869" y="5617"/>
                    </a:cubicBezTo>
                    <a:cubicBezTo>
                      <a:pt x="1380" y="4209"/>
                      <a:pt x="605" y="3084"/>
                      <a:pt x="1686" y="1883"/>
                    </a:cubicBezTo>
                    <a:cubicBezTo>
                      <a:pt x="2231" y="1279"/>
                      <a:pt x="2691" y="1048"/>
                      <a:pt x="3146" y="1048"/>
                    </a:cubicBezTo>
                    <a:close/>
                    <a:moveTo>
                      <a:pt x="3116" y="1"/>
                    </a:moveTo>
                    <a:cubicBezTo>
                      <a:pt x="3115" y="1"/>
                      <a:pt x="3113" y="1"/>
                      <a:pt x="3112" y="1"/>
                    </a:cubicBezTo>
                    <a:cubicBezTo>
                      <a:pt x="1999" y="2"/>
                      <a:pt x="888" y="1563"/>
                      <a:pt x="139" y="2223"/>
                    </a:cubicBezTo>
                    <a:cubicBezTo>
                      <a:pt x="41" y="2309"/>
                      <a:pt x="0" y="2474"/>
                      <a:pt x="40" y="2597"/>
                    </a:cubicBezTo>
                    <a:cubicBezTo>
                      <a:pt x="1663" y="7534"/>
                      <a:pt x="3282" y="12645"/>
                      <a:pt x="5644" y="17289"/>
                    </a:cubicBezTo>
                    <a:cubicBezTo>
                      <a:pt x="5688" y="17377"/>
                      <a:pt x="5766" y="17414"/>
                      <a:pt x="5847" y="17414"/>
                    </a:cubicBezTo>
                    <a:cubicBezTo>
                      <a:pt x="5968" y="17414"/>
                      <a:pt x="6095" y="17330"/>
                      <a:pt x="6119" y="17206"/>
                    </a:cubicBezTo>
                    <a:cubicBezTo>
                      <a:pt x="6644" y="17078"/>
                      <a:pt x="7125" y="16594"/>
                      <a:pt x="7558" y="16275"/>
                    </a:cubicBezTo>
                    <a:cubicBezTo>
                      <a:pt x="8029" y="15928"/>
                      <a:pt x="8503" y="15586"/>
                      <a:pt x="8961" y="15221"/>
                    </a:cubicBezTo>
                    <a:cubicBezTo>
                      <a:pt x="9030" y="15168"/>
                      <a:pt x="9067" y="15084"/>
                      <a:pt x="9059" y="14996"/>
                    </a:cubicBezTo>
                    <a:cubicBezTo>
                      <a:pt x="9183" y="14955"/>
                      <a:pt x="9277" y="14843"/>
                      <a:pt x="9216" y="14693"/>
                    </a:cubicBezTo>
                    <a:cubicBezTo>
                      <a:pt x="8776" y="13600"/>
                      <a:pt x="7819" y="12413"/>
                      <a:pt x="8215" y="11294"/>
                    </a:cubicBezTo>
                    <a:cubicBezTo>
                      <a:pt x="8497" y="10503"/>
                      <a:pt x="8989" y="10043"/>
                      <a:pt x="9700" y="9578"/>
                    </a:cubicBezTo>
                    <a:cubicBezTo>
                      <a:pt x="9940" y="9420"/>
                      <a:pt x="10118" y="9355"/>
                      <a:pt x="10275" y="9355"/>
                    </a:cubicBezTo>
                    <a:cubicBezTo>
                      <a:pt x="10582" y="9355"/>
                      <a:pt x="10804" y="9607"/>
                      <a:pt x="11234" y="9918"/>
                    </a:cubicBezTo>
                    <a:cubicBezTo>
                      <a:pt x="11730" y="10274"/>
                      <a:pt x="12536" y="11123"/>
                      <a:pt x="13169" y="11132"/>
                    </a:cubicBezTo>
                    <a:cubicBezTo>
                      <a:pt x="13173" y="11132"/>
                      <a:pt x="13177" y="11132"/>
                      <a:pt x="13181" y="11132"/>
                    </a:cubicBezTo>
                    <a:cubicBezTo>
                      <a:pt x="14028" y="11132"/>
                      <a:pt x="15135" y="9871"/>
                      <a:pt x="15759" y="9406"/>
                    </a:cubicBezTo>
                    <a:cubicBezTo>
                      <a:pt x="15837" y="9348"/>
                      <a:pt x="15890" y="9264"/>
                      <a:pt x="15909" y="9169"/>
                    </a:cubicBezTo>
                    <a:cubicBezTo>
                      <a:pt x="16109" y="9046"/>
                      <a:pt x="16210" y="8783"/>
                      <a:pt x="15978" y="8602"/>
                    </a:cubicBezTo>
                    <a:cubicBezTo>
                      <a:pt x="12971" y="6277"/>
                      <a:pt x="9877" y="4072"/>
                      <a:pt x="6678" y="2019"/>
                    </a:cubicBezTo>
                    <a:cubicBezTo>
                      <a:pt x="5749" y="1424"/>
                      <a:pt x="4258" y="1"/>
                      <a:pt x="31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3"/>
              <p:cNvSpPr/>
              <p:nvPr/>
            </p:nvSpPr>
            <p:spPr>
              <a:xfrm>
                <a:off x="8614210" y="2115256"/>
                <a:ext cx="152192" cy="171982"/>
              </a:xfrm>
              <a:custGeom>
                <a:avLst/>
                <a:gdLst/>
                <a:ahLst/>
                <a:cxnLst/>
                <a:rect l="l" t="t" r="r" b="b"/>
                <a:pathLst>
                  <a:path w="4599" h="5197" extrusionOk="0">
                    <a:moveTo>
                      <a:pt x="1007" y="1230"/>
                    </a:moveTo>
                    <a:lnTo>
                      <a:pt x="2094" y="1963"/>
                    </a:lnTo>
                    <a:cubicBezTo>
                      <a:pt x="2607" y="2311"/>
                      <a:pt x="3350" y="2660"/>
                      <a:pt x="3837" y="3100"/>
                    </a:cubicBezTo>
                    <a:cubicBezTo>
                      <a:pt x="3413" y="3677"/>
                      <a:pt x="2640" y="4198"/>
                      <a:pt x="2165" y="4686"/>
                    </a:cubicBezTo>
                    <a:cubicBezTo>
                      <a:pt x="1799" y="3513"/>
                      <a:pt x="1347" y="2401"/>
                      <a:pt x="1007" y="1230"/>
                    </a:cubicBezTo>
                    <a:close/>
                    <a:moveTo>
                      <a:pt x="409" y="1"/>
                    </a:moveTo>
                    <a:cubicBezTo>
                      <a:pt x="189" y="1"/>
                      <a:pt x="0" y="249"/>
                      <a:pt x="50" y="478"/>
                    </a:cubicBezTo>
                    <a:cubicBezTo>
                      <a:pt x="377" y="1998"/>
                      <a:pt x="791" y="3706"/>
                      <a:pt x="1610" y="5046"/>
                    </a:cubicBezTo>
                    <a:cubicBezTo>
                      <a:pt x="1674" y="5151"/>
                      <a:pt x="1776" y="5197"/>
                      <a:pt x="1878" y="5197"/>
                    </a:cubicBezTo>
                    <a:cubicBezTo>
                      <a:pt x="1991" y="5197"/>
                      <a:pt x="2105" y="5141"/>
                      <a:pt x="2166" y="5048"/>
                    </a:cubicBezTo>
                    <a:cubicBezTo>
                      <a:pt x="2218" y="5095"/>
                      <a:pt x="2283" y="5119"/>
                      <a:pt x="2349" y="5119"/>
                    </a:cubicBezTo>
                    <a:cubicBezTo>
                      <a:pt x="2410" y="5119"/>
                      <a:pt x="2472" y="5098"/>
                      <a:pt x="2522" y="5055"/>
                    </a:cubicBezTo>
                    <a:cubicBezTo>
                      <a:pt x="3173" y="4532"/>
                      <a:pt x="4096" y="3939"/>
                      <a:pt x="4531" y="3221"/>
                    </a:cubicBezTo>
                    <a:cubicBezTo>
                      <a:pt x="4588" y="3132"/>
                      <a:pt x="4598" y="2985"/>
                      <a:pt x="4533" y="2894"/>
                    </a:cubicBezTo>
                    <a:cubicBezTo>
                      <a:pt x="4133" y="2357"/>
                      <a:pt x="3433" y="2012"/>
                      <a:pt x="2889" y="1635"/>
                    </a:cubicBezTo>
                    <a:cubicBezTo>
                      <a:pt x="2125" y="1107"/>
                      <a:pt x="1358" y="585"/>
                      <a:pt x="592" y="61"/>
                    </a:cubicBezTo>
                    <a:cubicBezTo>
                      <a:pt x="531" y="19"/>
                      <a:pt x="469" y="1"/>
                      <a:pt x="4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5" name="Google Shape;555;p23"/>
            <p:cNvSpPr/>
            <p:nvPr/>
          </p:nvSpPr>
          <p:spPr>
            <a:xfrm>
              <a:off x="8597399" y="2575705"/>
              <a:ext cx="71844" cy="67674"/>
            </a:xfrm>
            <a:custGeom>
              <a:avLst/>
              <a:gdLst/>
              <a:ahLst/>
              <a:cxnLst/>
              <a:rect l="l" t="t" r="r" b="b"/>
              <a:pathLst>
                <a:path w="2171" h="2045" extrusionOk="0">
                  <a:moveTo>
                    <a:pt x="225" y="0"/>
                  </a:moveTo>
                  <a:cubicBezTo>
                    <a:pt x="113" y="0"/>
                    <a:pt x="1" y="122"/>
                    <a:pt x="66" y="257"/>
                  </a:cubicBezTo>
                  <a:cubicBezTo>
                    <a:pt x="424" y="985"/>
                    <a:pt x="1058" y="1699"/>
                    <a:pt x="1815" y="2026"/>
                  </a:cubicBezTo>
                  <a:cubicBezTo>
                    <a:pt x="1844" y="2039"/>
                    <a:pt x="1873" y="2044"/>
                    <a:pt x="1899" y="2044"/>
                  </a:cubicBezTo>
                  <a:cubicBezTo>
                    <a:pt x="2067" y="2044"/>
                    <a:pt x="2171" y="1826"/>
                    <a:pt x="1999" y="1714"/>
                  </a:cubicBezTo>
                  <a:cubicBezTo>
                    <a:pt x="1316" y="1265"/>
                    <a:pt x="775" y="801"/>
                    <a:pt x="362" y="84"/>
                  </a:cubicBezTo>
                  <a:cubicBezTo>
                    <a:pt x="327" y="25"/>
                    <a:pt x="276"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3"/>
            <p:cNvSpPr/>
            <p:nvPr/>
          </p:nvSpPr>
          <p:spPr>
            <a:xfrm>
              <a:off x="8587736" y="2657444"/>
              <a:ext cx="91137" cy="39579"/>
            </a:xfrm>
            <a:custGeom>
              <a:avLst/>
              <a:gdLst/>
              <a:ahLst/>
              <a:cxnLst/>
              <a:rect l="l" t="t" r="r" b="b"/>
              <a:pathLst>
                <a:path w="2754" h="1196" extrusionOk="0">
                  <a:moveTo>
                    <a:pt x="250" y="0"/>
                  </a:moveTo>
                  <a:cubicBezTo>
                    <a:pt x="97" y="0"/>
                    <a:pt x="0" y="220"/>
                    <a:pt x="160" y="316"/>
                  </a:cubicBezTo>
                  <a:cubicBezTo>
                    <a:pt x="850" y="723"/>
                    <a:pt x="1617" y="1060"/>
                    <a:pt x="2412" y="1192"/>
                  </a:cubicBezTo>
                  <a:cubicBezTo>
                    <a:pt x="2425" y="1194"/>
                    <a:pt x="2439" y="1195"/>
                    <a:pt x="2451" y="1195"/>
                  </a:cubicBezTo>
                  <a:cubicBezTo>
                    <a:pt x="2669" y="1195"/>
                    <a:pt x="2753" y="876"/>
                    <a:pt x="2518" y="814"/>
                  </a:cubicBezTo>
                  <a:cubicBezTo>
                    <a:pt x="1753" y="612"/>
                    <a:pt x="1036" y="390"/>
                    <a:pt x="333" y="22"/>
                  </a:cubicBezTo>
                  <a:cubicBezTo>
                    <a:pt x="305" y="7"/>
                    <a:pt x="276" y="0"/>
                    <a:pt x="25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23"/>
          <p:cNvGrpSpPr/>
          <p:nvPr/>
        </p:nvGrpSpPr>
        <p:grpSpPr>
          <a:xfrm>
            <a:off x="6765365" y="2520242"/>
            <a:ext cx="1413745" cy="811560"/>
            <a:chOff x="6765365" y="2520242"/>
            <a:chExt cx="1413745" cy="811560"/>
          </a:xfrm>
        </p:grpSpPr>
        <p:sp>
          <p:nvSpPr>
            <p:cNvPr id="558" name="Google Shape;558;p23"/>
            <p:cNvSpPr/>
            <p:nvPr/>
          </p:nvSpPr>
          <p:spPr>
            <a:xfrm>
              <a:off x="6765365" y="2520242"/>
              <a:ext cx="1413745" cy="811560"/>
            </a:xfrm>
            <a:custGeom>
              <a:avLst/>
              <a:gdLst/>
              <a:ahLst/>
              <a:cxnLst/>
              <a:rect l="l" t="t" r="r" b="b"/>
              <a:pathLst>
                <a:path w="42721" h="24524" extrusionOk="0">
                  <a:moveTo>
                    <a:pt x="38221" y="615"/>
                  </a:moveTo>
                  <a:cubicBezTo>
                    <a:pt x="39552" y="2782"/>
                    <a:pt x="40791" y="4929"/>
                    <a:pt x="41921" y="7207"/>
                  </a:cubicBezTo>
                  <a:cubicBezTo>
                    <a:pt x="41182" y="7583"/>
                    <a:pt x="40437" y="7953"/>
                    <a:pt x="39693" y="8320"/>
                  </a:cubicBezTo>
                  <a:cubicBezTo>
                    <a:pt x="39558" y="8118"/>
                    <a:pt x="39364" y="7933"/>
                    <a:pt x="39197" y="7773"/>
                  </a:cubicBezTo>
                  <a:cubicBezTo>
                    <a:pt x="38975" y="7564"/>
                    <a:pt x="38734" y="7377"/>
                    <a:pt x="38475" y="7213"/>
                  </a:cubicBezTo>
                  <a:cubicBezTo>
                    <a:pt x="38438" y="7189"/>
                    <a:pt x="38402" y="7179"/>
                    <a:pt x="38368" y="7179"/>
                  </a:cubicBezTo>
                  <a:cubicBezTo>
                    <a:pt x="38195" y="7179"/>
                    <a:pt x="38087" y="7446"/>
                    <a:pt x="38267" y="7571"/>
                  </a:cubicBezTo>
                  <a:cubicBezTo>
                    <a:pt x="38500" y="7732"/>
                    <a:pt x="38714" y="7914"/>
                    <a:pt x="38910" y="8120"/>
                  </a:cubicBezTo>
                  <a:cubicBezTo>
                    <a:pt x="39036" y="8250"/>
                    <a:pt x="39137" y="8400"/>
                    <a:pt x="39246" y="8542"/>
                  </a:cubicBezTo>
                  <a:cubicBezTo>
                    <a:pt x="38393" y="8962"/>
                    <a:pt x="37536" y="9378"/>
                    <a:pt x="36680" y="9790"/>
                  </a:cubicBezTo>
                  <a:cubicBezTo>
                    <a:pt x="36567" y="9653"/>
                    <a:pt x="36441" y="9522"/>
                    <a:pt x="36327" y="9391"/>
                  </a:cubicBezTo>
                  <a:cubicBezTo>
                    <a:pt x="36127" y="9166"/>
                    <a:pt x="35930" y="8939"/>
                    <a:pt x="35720" y="8723"/>
                  </a:cubicBezTo>
                  <a:cubicBezTo>
                    <a:pt x="35681" y="8682"/>
                    <a:pt x="35633" y="8665"/>
                    <a:pt x="35585" y="8665"/>
                  </a:cubicBezTo>
                  <a:cubicBezTo>
                    <a:pt x="35437" y="8665"/>
                    <a:pt x="35288" y="8827"/>
                    <a:pt x="35395" y="8973"/>
                  </a:cubicBezTo>
                  <a:cubicBezTo>
                    <a:pt x="35565" y="9204"/>
                    <a:pt x="35745" y="9427"/>
                    <a:pt x="35925" y="9651"/>
                  </a:cubicBezTo>
                  <a:cubicBezTo>
                    <a:pt x="36020" y="9767"/>
                    <a:pt x="36112" y="9895"/>
                    <a:pt x="36209" y="10016"/>
                  </a:cubicBezTo>
                  <a:cubicBezTo>
                    <a:pt x="35532" y="10340"/>
                    <a:pt x="34856" y="10670"/>
                    <a:pt x="34176" y="10988"/>
                  </a:cubicBezTo>
                  <a:cubicBezTo>
                    <a:pt x="34086" y="10797"/>
                    <a:pt x="33937" y="10618"/>
                    <a:pt x="33810" y="10464"/>
                  </a:cubicBezTo>
                  <a:cubicBezTo>
                    <a:pt x="33623" y="10244"/>
                    <a:pt x="33407" y="10049"/>
                    <a:pt x="33168" y="9888"/>
                  </a:cubicBezTo>
                  <a:cubicBezTo>
                    <a:pt x="33138" y="9868"/>
                    <a:pt x="33107" y="9858"/>
                    <a:pt x="33077" y="9858"/>
                  </a:cubicBezTo>
                  <a:cubicBezTo>
                    <a:pt x="32932" y="9858"/>
                    <a:pt x="32810" y="10066"/>
                    <a:pt x="32942" y="10183"/>
                  </a:cubicBezTo>
                  <a:cubicBezTo>
                    <a:pt x="33139" y="10357"/>
                    <a:pt x="33326" y="10552"/>
                    <a:pt x="33479" y="10769"/>
                  </a:cubicBezTo>
                  <a:cubicBezTo>
                    <a:pt x="33574" y="10905"/>
                    <a:pt x="33646" y="11056"/>
                    <a:pt x="33727" y="11200"/>
                  </a:cubicBezTo>
                  <a:cubicBezTo>
                    <a:pt x="32913" y="11581"/>
                    <a:pt x="32096" y="11961"/>
                    <a:pt x="31278" y="12336"/>
                  </a:cubicBezTo>
                  <a:cubicBezTo>
                    <a:pt x="31133" y="12163"/>
                    <a:pt x="30955" y="12013"/>
                    <a:pt x="30796" y="11855"/>
                  </a:cubicBezTo>
                  <a:lnTo>
                    <a:pt x="30186" y="11255"/>
                  </a:lnTo>
                  <a:cubicBezTo>
                    <a:pt x="30153" y="11222"/>
                    <a:pt x="30117" y="11208"/>
                    <a:pt x="30082" y="11208"/>
                  </a:cubicBezTo>
                  <a:cubicBezTo>
                    <a:pt x="29970" y="11208"/>
                    <a:pt x="29877" y="11355"/>
                    <a:pt x="29970" y="11469"/>
                  </a:cubicBezTo>
                  <a:lnTo>
                    <a:pt x="30488" y="12096"/>
                  </a:lnTo>
                  <a:cubicBezTo>
                    <a:pt x="30603" y="12235"/>
                    <a:pt x="30715" y="12394"/>
                    <a:pt x="30839" y="12537"/>
                  </a:cubicBezTo>
                  <a:cubicBezTo>
                    <a:pt x="29954" y="12941"/>
                    <a:pt x="29067" y="13345"/>
                    <a:pt x="28180" y="13747"/>
                  </a:cubicBezTo>
                  <a:cubicBezTo>
                    <a:pt x="28178" y="13745"/>
                    <a:pt x="28178" y="13742"/>
                    <a:pt x="28177" y="13740"/>
                  </a:cubicBezTo>
                  <a:cubicBezTo>
                    <a:pt x="28045" y="13578"/>
                    <a:pt x="27881" y="13433"/>
                    <a:pt x="27737" y="13281"/>
                  </a:cubicBezTo>
                  <a:cubicBezTo>
                    <a:pt x="27592" y="13131"/>
                    <a:pt x="27448" y="12969"/>
                    <a:pt x="27292" y="12826"/>
                  </a:cubicBezTo>
                  <a:cubicBezTo>
                    <a:pt x="27260" y="12797"/>
                    <a:pt x="27222" y="12784"/>
                    <a:pt x="27185" y="12784"/>
                  </a:cubicBezTo>
                  <a:cubicBezTo>
                    <a:pt x="27071" y="12784"/>
                    <a:pt x="26961" y="12900"/>
                    <a:pt x="27041" y="13019"/>
                  </a:cubicBezTo>
                  <a:cubicBezTo>
                    <a:pt x="27165" y="13204"/>
                    <a:pt x="27310" y="13377"/>
                    <a:pt x="27446" y="13554"/>
                  </a:cubicBezTo>
                  <a:cubicBezTo>
                    <a:pt x="27544" y="13682"/>
                    <a:pt x="27641" y="13815"/>
                    <a:pt x="27742" y="13943"/>
                  </a:cubicBezTo>
                  <a:cubicBezTo>
                    <a:pt x="26967" y="14290"/>
                    <a:pt x="26190" y="14641"/>
                    <a:pt x="25414" y="14986"/>
                  </a:cubicBezTo>
                  <a:cubicBezTo>
                    <a:pt x="25435" y="14906"/>
                    <a:pt x="25417" y="14822"/>
                    <a:pt x="25365" y="14759"/>
                  </a:cubicBezTo>
                  <a:cubicBezTo>
                    <a:pt x="25226" y="14584"/>
                    <a:pt x="25048" y="14430"/>
                    <a:pt x="24890" y="14269"/>
                  </a:cubicBezTo>
                  <a:cubicBezTo>
                    <a:pt x="24734" y="14108"/>
                    <a:pt x="24581" y="13933"/>
                    <a:pt x="24409" y="13785"/>
                  </a:cubicBezTo>
                  <a:cubicBezTo>
                    <a:pt x="24377" y="13756"/>
                    <a:pt x="24338" y="13744"/>
                    <a:pt x="24300" y="13744"/>
                  </a:cubicBezTo>
                  <a:cubicBezTo>
                    <a:pt x="24184" y="13744"/>
                    <a:pt x="24074" y="13858"/>
                    <a:pt x="24153" y="13982"/>
                  </a:cubicBezTo>
                  <a:cubicBezTo>
                    <a:pt x="24282" y="14182"/>
                    <a:pt x="24441" y="14365"/>
                    <a:pt x="24585" y="14555"/>
                  </a:cubicBezTo>
                  <a:cubicBezTo>
                    <a:pt x="24726" y="14739"/>
                    <a:pt x="24856" y="14941"/>
                    <a:pt x="25014" y="15110"/>
                  </a:cubicBezTo>
                  <a:cubicBezTo>
                    <a:pt x="25028" y="15122"/>
                    <a:pt x="25043" y="15133"/>
                    <a:pt x="25059" y="15142"/>
                  </a:cubicBezTo>
                  <a:cubicBezTo>
                    <a:pt x="24104" y="15563"/>
                    <a:pt x="23149" y="15981"/>
                    <a:pt x="22192" y="16396"/>
                  </a:cubicBezTo>
                  <a:cubicBezTo>
                    <a:pt x="21976" y="16039"/>
                    <a:pt x="21686" y="15712"/>
                    <a:pt x="21438" y="15378"/>
                  </a:cubicBezTo>
                  <a:cubicBezTo>
                    <a:pt x="21392" y="15315"/>
                    <a:pt x="21327" y="15289"/>
                    <a:pt x="21265" y="15289"/>
                  </a:cubicBezTo>
                  <a:cubicBezTo>
                    <a:pt x="21120" y="15289"/>
                    <a:pt x="20983" y="15428"/>
                    <a:pt x="21086" y="15584"/>
                  </a:cubicBezTo>
                  <a:cubicBezTo>
                    <a:pt x="21303" y="15915"/>
                    <a:pt x="21507" y="16269"/>
                    <a:pt x="21747" y="16588"/>
                  </a:cubicBezTo>
                  <a:cubicBezTo>
                    <a:pt x="20968" y="16925"/>
                    <a:pt x="20190" y="17258"/>
                    <a:pt x="19412" y="17594"/>
                  </a:cubicBezTo>
                  <a:cubicBezTo>
                    <a:pt x="19404" y="17563"/>
                    <a:pt x="19390" y="17534"/>
                    <a:pt x="19372" y="17510"/>
                  </a:cubicBezTo>
                  <a:cubicBezTo>
                    <a:pt x="19236" y="17343"/>
                    <a:pt x="19038" y="17228"/>
                    <a:pt x="18885" y="17073"/>
                  </a:cubicBezTo>
                  <a:cubicBezTo>
                    <a:pt x="18730" y="16915"/>
                    <a:pt x="18592" y="16741"/>
                    <a:pt x="18474" y="16552"/>
                  </a:cubicBezTo>
                  <a:cubicBezTo>
                    <a:pt x="18429" y="16481"/>
                    <a:pt x="18364" y="16451"/>
                    <a:pt x="18299" y="16451"/>
                  </a:cubicBezTo>
                  <a:cubicBezTo>
                    <a:pt x="18154" y="16451"/>
                    <a:pt x="18010" y="16602"/>
                    <a:pt x="18104" y="16770"/>
                  </a:cubicBezTo>
                  <a:cubicBezTo>
                    <a:pt x="18300" y="17119"/>
                    <a:pt x="18609" y="17565"/>
                    <a:pt x="18989" y="17773"/>
                  </a:cubicBezTo>
                  <a:cubicBezTo>
                    <a:pt x="18160" y="18127"/>
                    <a:pt x="17332" y="18479"/>
                    <a:pt x="16503" y="18831"/>
                  </a:cubicBezTo>
                  <a:cubicBezTo>
                    <a:pt x="16499" y="18827"/>
                    <a:pt x="16499" y="18822"/>
                    <a:pt x="16494" y="18818"/>
                  </a:cubicBezTo>
                  <a:cubicBezTo>
                    <a:pt x="16353" y="18657"/>
                    <a:pt x="16180" y="18524"/>
                    <a:pt x="16036" y="18364"/>
                  </a:cubicBezTo>
                  <a:cubicBezTo>
                    <a:pt x="15894" y="18203"/>
                    <a:pt x="15768" y="18030"/>
                    <a:pt x="15636" y="17863"/>
                  </a:cubicBezTo>
                  <a:cubicBezTo>
                    <a:pt x="15601" y="17819"/>
                    <a:pt x="15558" y="17800"/>
                    <a:pt x="15516" y="17800"/>
                  </a:cubicBezTo>
                  <a:cubicBezTo>
                    <a:pt x="15394" y="17800"/>
                    <a:pt x="15276" y="17957"/>
                    <a:pt x="15342" y="18090"/>
                  </a:cubicBezTo>
                  <a:cubicBezTo>
                    <a:pt x="15502" y="18413"/>
                    <a:pt x="15753" y="18767"/>
                    <a:pt x="16033" y="19029"/>
                  </a:cubicBezTo>
                  <a:cubicBezTo>
                    <a:pt x="15426" y="19286"/>
                    <a:pt x="14818" y="19542"/>
                    <a:pt x="14212" y="19799"/>
                  </a:cubicBezTo>
                  <a:cubicBezTo>
                    <a:pt x="14120" y="19622"/>
                    <a:pt x="13982" y="19455"/>
                    <a:pt x="13860" y="19314"/>
                  </a:cubicBezTo>
                  <a:cubicBezTo>
                    <a:pt x="13676" y="19103"/>
                    <a:pt x="13458" y="18923"/>
                    <a:pt x="13218" y="18782"/>
                  </a:cubicBezTo>
                  <a:cubicBezTo>
                    <a:pt x="13200" y="18772"/>
                    <a:pt x="13182" y="18768"/>
                    <a:pt x="13164" y="18768"/>
                  </a:cubicBezTo>
                  <a:cubicBezTo>
                    <a:pt x="13070" y="18768"/>
                    <a:pt x="12989" y="18893"/>
                    <a:pt x="13075" y="18968"/>
                  </a:cubicBezTo>
                  <a:cubicBezTo>
                    <a:pt x="13267" y="19132"/>
                    <a:pt x="13446" y="19312"/>
                    <a:pt x="13587" y="19524"/>
                  </a:cubicBezTo>
                  <a:cubicBezTo>
                    <a:pt x="13682" y="19663"/>
                    <a:pt x="13740" y="19818"/>
                    <a:pt x="13809" y="19968"/>
                  </a:cubicBezTo>
                  <a:cubicBezTo>
                    <a:pt x="13106" y="20263"/>
                    <a:pt x="12403" y="20558"/>
                    <a:pt x="11699" y="20853"/>
                  </a:cubicBezTo>
                  <a:cubicBezTo>
                    <a:pt x="11699" y="20852"/>
                    <a:pt x="11697" y="20850"/>
                    <a:pt x="11696" y="20849"/>
                  </a:cubicBezTo>
                  <a:cubicBezTo>
                    <a:pt x="11333" y="20446"/>
                    <a:pt x="11011" y="20055"/>
                    <a:pt x="10763" y="19568"/>
                  </a:cubicBezTo>
                  <a:cubicBezTo>
                    <a:pt x="10728" y="19500"/>
                    <a:pt x="10664" y="19471"/>
                    <a:pt x="10599" y="19471"/>
                  </a:cubicBezTo>
                  <a:cubicBezTo>
                    <a:pt x="10470" y="19471"/>
                    <a:pt x="10333" y="19582"/>
                    <a:pt x="10391" y="19726"/>
                  </a:cubicBezTo>
                  <a:cubicBezTo>
                    <a:pt x="10582" y="20202"/>
                    <a:pt x="10858" y="20679"/>
                    <a:pt x="11222" y="21052"/>
                  </a:cubicBezTo>
                  <a:cubicBezTo>
                    <a:pt x="10389" y="21400"/>
                    <a:pt x="9557" y="21748"/>
                    <a:pt x="8726" y="22094"/>
                  </a:cubicBezTo>
                  <a:cubicBezTo>
                    <a:pt x="8452" y="21669"/>
                    <a:pt x="8116" y="21288"/>
                    <a:pt x="7732" y="20962"/>
                  </a:cubicBezTo>
                  <a:cubicBezTo>
                    <a:pt x="7695" y="20930"/>
                    <a:pt x="7654" y="20916"/>
                    <a:pt x="7615" y="20916"/>
                  </a:cubicBezTo>
                  <a:cubicBezTo>
                    <a:pt x="7478" y="20916"/>
                    <a:pt x="7362" y="21083"/>
                    <a:pt x="7487" y="21207"/>
                  </a:cubicBezTo>
                  <a:cubicBezTo>
                    <a:pt x="7813" y="21529"/>
                    <a:pt x="8073" y="21884"/>
                    <a:pt x="8302" y="22270"/>
                  </a:cubicBezTo>
                  <a:lnTo>
                    <a:pt x="6663" y="22951"/>
                  </a:lnTo>
                  <a:cubicBezTo>
                    <a:pt x="6655" y="22938"/>
                    <a:pt x="6646" y="22924"/>
                    <a:pt x="6635" y="22912"/>
                  </a:cubicBezTo>
                  <a:cubicBezTo>
                    <a:pt x="6431" y="22693"/>
                    <a:pt x="6162" y="22538"/>
                    <a:pt x="5954" y="22316"/>
                  </a:cubicBezTo>
                  <a:cubicBezTo>
                    <a:pt x="5745" y="22094"/>
                    <a:pt x="5611" y="21826"/>
                    <a:pt x="5405" y="21608"/>
                  </a:cubicBezTo>
                  <a:cubicBezTo>
                    <a:pt x="5376" y="21577"/>
                    <a:pt x="5342" y="21564"/>
                    <a:pt x="5308" y="21564"/>
                  </a:cubicBezTo>
                  <a:cubicBezTo>
                    <a:pt x="5222" y="21564"/>
                    <a:pt x="5142" y="21652"/>
                    <a:pt x="5162" y="21751"/>
                  </a:cubicBezTo>
                  <a:cubicBezTo>
                    <a:pt x="5223" y="22054"/>
                    <a:pt x="5445" y="22337"/>
                    <a:pt x="5634" y="22575"/>
                  </a:cubicBezTo>
                  <a:cubicBezTo>
                    <a:pt x="5787" y="22766"/>
                    <a:pt x="5975" y="22994"/>
                    <a:pt x="6191" y="23147"/>
                  </a:cubicBezTo>
                  <a:lnTo>
                    <a:pt x="3979" y="24066"/>
                  </a:lnTo>
                  <a:cubicBezTo>
                    <a:pt x="3962" y="24074"/>
                    <a:pt x="3946" y="24083"/>
                    <a:pt x="3931" y="24093"/>
                  </a:cubicBezTo>
                  <a:lnTo>
                    <a:pt x="3931" y="24093"/>
                  </a:lnTo>
                  <a:cubicBezTo>
                    <a:pt x="4034" y="23988"/>
                    <a:pt x="4079" y="23829"/>
                    <a:pt x="3987" y="23664"/>
                  </a:cubicBezTo>
                  <a:cubicBezTo>
                    <a:pt x="3332" y="22487"/>
                    <a:pt x="2704" y="21297"/>
                    <a:pt x="2120" y="20083"/>
                  </a:cubicBezTo>
                  <a:cubicBezTo>
                    <a:pt x="1569" y="18939"/>
                    <a:pt x="1155" y="17606"/>
                    <a:pt x="403" y="16580"/>
                  </a:cubicBezTo>
                  <a:cubicBezTo>
                    <a:pt x="6646" y="14148"/>
                    <a:pt x="12783" y="11428"/>
                    <a:pt x="18954" y="8823"/>
                  </a:cubicBezTo>
                  <a:cubicBezTo>
                    <a:pt x="25337" y="6125"/>
                    <a:pt x="31758" y="3497"/>
                    <a:pt x="38102" y="710"/>
                  </a:cubicBezTo>
                  <a:cubicBezTo>
                    <a:pt x="38149" y="690"/>
                    <a:pt x="38190" y="656"/>
                    <a:pt x="38221" y="615"/>
                  </a:cubicBezTo>
                  <a:close/>
                  <a:moveTo>
                    <a:pt x="37933" y="0"/>
                  </a:moveTo>
                  <a:cubicBezTo>
                    <a:pt x="37895" y="0"/>
                    <a:pt x="37855" y="8"/>
                    <a:pt x="37814" y="25"/>
                  </a:cubicBezTo>
                  <a:cubicBezTo>
                    <a:pt x="31594" y="2575"/>
                    <a:pt x="25434" y="5283"/>
                    <a:pt x="19249" y="7917"/>
                  </a:cubicBezTo>
                  <a:cubicBezTo>
                    <a:pt x="12879" y="10631"/>
                    <a:pt x="6448" y="13232"/>
                    <a:pt x="157" y="16121"/>
                  </a:cubicBezTo>
                  <a:cubicBezTo>
                    <a:pt x="22" y="16182"/>
                    <a:pt x="3" y="16329"/>
                    <a:pt x="54" y="16445"/>
                  </a:cubicBezTo>
                  <a:cubicBezTo>
                    <a:pt x="17" y="16477"/>
                    <a:pt x="0" y="16525"/>
                    <a:pt x="8" y="16571"/>
                  </a:cubicBezTo>
                  <a:cubicBezTo>
                    <a:pt x="138" y="17756"/>
                    <a:pt x="755" y="18896"/>
                    <a:pt x="1255" y="19968"/>
                  </a:cubicBezTo>
                  <a:cubicBezTo>
                    <a:pt x="1899" y="21352"/>
                    <a:pt x="2599" y="22706"/>
                    <a:pt x="3348" y="24037"/>
                  </a:cubicBezTo>
                  <a:cubicBezTo>
                    <a:pt x="3420" y="24165"/>
                    <a:pt x="3531" y="24218"/>
                    <a:pt x="3642" y="24218"/>
                  </a:cubicBezTo>
                  <a:cubicBezTo>
                    <a:pt x="3729" y="24218"/>
                    <a:pt x="3817" y="24186"/>
                    <a:pt x="3887" y="24132"/>
                  </a:cubicBezTo>
                  <a:lnTo>
                    <a:pt x="3887" y="24132"/>
                  </a:lnTo>
                  <a:cubicBezTo>
                    <a:pt x="3764" y="24271"/>
                    <a:pt x="3834" y="24523"/>
                    <a:pt x="4022" y="24523"/>
                  </a:cubicBezTo>
                  <a:cubicBezTo>
                    <a:pt x="4046" y="24523"/>
                    <a:pt x="4073" y="24519"/>
                    <a:pt x="4102" y="24509"/>
                  </a:cubicBezTo>
                  <a:cubicBezTo>
                    <a:pt x="17310" y="20086"/>
                    <a:pt x="30122" y="14042"/>
                    <a:pt x="42514" y="7723"/>
                  </a:cubicBezTo>
                  <a:cubicBezTo>
                    <a:pt x="42681" y="7642"/>
                    <a:pt x="42721" y="7493"/>
                    <a:pt x="42687" y="7357"/>
                  </a:cubicBezTo>
                  <a:cubicBezTo>
                    <a:pt x="42701" y="7302"/>
                    <a:pt x="42698" y="7243"/>
                    <a:pt x="42678" y="7190"/>
                  </a:cubicBezTo>
                  <a:cubicBezTo>
                    <a:pt x="41716" y="4678"/>
                    <a:pt x="40281" y="2189"/>
                    <a:pt x="38504" y="166"/>
                  </a:cubicBezTo>
                  <a:cubicBezTo>
                    <a:pt x="38459" y="114"/>
                    <a:pt x="38404" y="93"/>
                    <a:pt x="38348" y="93"/>
                  </a:cubicBezTo>
                  <a:cubicBezTo>
                    <a:pt x="38293" y="93"/>
                    <a:pt x="38239" y="114"/>
                    <a:pt x="38194" y="149"/>
                  </a:cubicBezTo>
                  <a:cubicBezTo>
                    <a:pt x="38130" y="62"/>
                    <a:pt x="38039" y="0"/>
                    <a:pt x="379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3"/>
            <p:cNvSpPr/>
            <p:nvPr/>
          </p:nvSpPr>
          <p:spPr>
            <a:xfrm>
              <a:off x="6863484" y="3117827"/>
              <a:ext cx="66317" cy="60361"/>
            </a:xfrm>
            <a:custGeom>
              <a:avLst/>
              <a:gdLst/>
              <a:ahLst/>
              <a:cxnLst/>
              <a:rect l="l" t="t" r="r" b="b"/>
              <a:pathLst>
                <a:path w="2004" h="1824" extrusionOk="0">
                  <a:moveTo>
                    <a:pt x="720" y="496"/>
                  </a:moveTo>
                  <a:lnTo>
                    <a:pt x="720" y="496"/>
                  </a:lnTo>
                  <a:cubicBezTo>
                    <a:pt x="736" y="501"/>
                    <a:pt x="752" y="504"/>
                    <a:pt x="769" y="505"/>
                  </a:cubicBezTo>
                  <a:cubicBezTo>
                    <a:pt x="776" y="505"/>
                    <a:pt x="784" y="505"/>
                    <a:pt x="791" y="505"/>
                  </a:cubicBezTo>
                  <a:cubicBezTo>
                    <a:pt x="1039" y="505"/>
                    <a:pt x="1296" y="559"/>
                    <a:pt x="1385" y="833"/>
                  </a:cubicBezTo>
                  <a:cubicBezTo>
                    <a:pt x="1459" y="1064"/>
                    <a:pt x="1282" y="1262"/>
                    <a:pt x="1071" y="1329"/>
                  </a:cubicBezTo>
                  <a:lnTo>
                    <a:pt x="1071" y="1328"/>
                  </a:lnTo>
                  <a:cubicBezTo>
                    <a:pt x="1016" y="1345"/>
                    <a:pt x="966" y="1353"/>
                    <a:pt x="919" y="1353"/>
                  </a:cubicBezTo>
                  <a:cubicBezTo>
                    <a:pt x="520" y="1353"/>
                    <a:pt x="435" y="767"/>
                    <a:pt x="720" y="496"/>
                  </a:cubicBezTo>
                  <a:close/>
                  <a:moveTo>
                    <a:pt x="967" y="1"/>
                  </a:moveTo>
                  <a:cubicBezTo>
                    <a:pt x="861" y="1"/>
                    <a:pt x="754" y="24"/>
                    <a:pt x="653" y="77"/>
                  </a:cubicBezTo>
                  <a:cubicBezTo>
                    <a:pt x="612" y="98"/>
                    <a:pt x="579" y="133"/>
                    <a:pt x="561" y="176"/>
                  </a:cubicBezTo>
                  <a:cubicBezTo>
                    <a:pt x="547" y="178"/>
                    <a:pt x="533" y="182"/>
                    <a:pt x="521" y="188"/>
                  </a:cubicBezTo>
                  <a:cubicBezTo>
                    <a:pt x="134" y="407"/>
                    <a:pt x="0" y="901"/>
                    <a:pt x="164" y="1305"/>
                  </a:cubicBezTo>
                  <a:cubicBezTo>
                    <a:pt x="300" y="1640"/>
                    <a:pt x="613" y="1824"/>
                    <a:pt x="947" y="1824"/>
                  </a:cubicBezTo>
                  <a:cubicBezTo>
                    <a:pt x="1057" y="1824"/>
                    <a:pt x="1169" y="1804"/>
                    <a:pt x="1278" y="1763"/>
                  </a:cubicBezTo>
                  <a:cubicBezTo>
                    <a:pt x="1719" y="1597"/>
                    <a:pt x="2004" y="1138"/>
                    <a:pt x="1852" y="672"/>
                  </a:cubicBezTo>
                  <a:cubicBezTo>
                    <a:pt x="1733" y="309"/>
                    <a:pt x="1352" y="1"/>
                    <a:pt x="9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3"/>
            <p:cNvSpPr/>
            <p:nvPr/>
          </p:nvSpPr>
          <p:spPr>
            <a:xfrm>
              <a:off x="7444754" y="2556545"/>
              <a:ext cx="102653" cy="56588"/>
            </a:xfrm>
            <a:custGeom>
              <a:avLst/>
              <a:gdLst/>
              <a:ahLst/>
              <a:cxnLst/>
              <a:rect l="l" t="t" r="r" b="b"/>
              <a:pathLst>
                <a:path w="3102" h="1710" extrusionOk="0">
                  <a:moveTo>
                    <a:pt x="2826" y="0"/>
                  </a:moveTo>
                  <a:cubicBezTo>
                    <a:pt x="2792" y="0"/>
                    <a:pt x="2754" y="10"/>
                    <a:pt x="2715" y="32"/>
                  </a:cubicBezTo>
                  <a:cubicBezTo>
                    <a:pt x="1873" y="513"/>
                    <a:pt x="1090" y="1002"/>
                    <a:pt x="184" y="1362"/>
                  </a:cubicBezTo>
                  <a:cubicBezTo>
                    <a:pt x="0" y="1435"/>
                    <a:pt x="46" y="1709"/>
                    <a:pt x="216" y="1709"/>
                  </a:cubicBezTo>
                  <a:cubicBezTo>
                    <a:pt x="235" y="1709"/>
                    <a:pt x="255" y="1706"/>
                    <a:pt x="277" y="1699"/>
                  </a:cubicBezTo>
                  <a:cubicBezTo>
                    <a:pt x="1191" y="1389"/>
                    <a:pt x="2158" y="990"/>
                    <a:pt x="2927" y="395"/>
                  </a:cubicBezTo>
                  <a:cubicBezTo>
                    <a:pt x="3101" y="262"/>
                    <a:pt x="3005" y="0"/>
                    <a:pt x="28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3"/>
            <p:cNvSpPr/>
            <p:nvPr/>
          </p:nvSpPr>
          <p:spPr>
            <a:xfrm>
              <a:off x="7490388" y="2588082"/>
              <a:ext cx="121085" cy="54536"/>
            </a:xfrm>
            <a:custGeom>
              <a:avLst/>
              <a:gdLst/>
              <a:ahLst/>
              <a:cxnLst/>
              <a:rect l="l" t="t" r="r" b="b"/>
              <a:pathLst>
                <a:path w="3659" h="1648" extrusionOk="0">
                  <a:moveTo>
                    <a:pt x="3399" y="1"/>
                  </a:moveTo>
                  <a:cubicBezTo>
                    <a:pt x="3375" y="1"/>
                    <a:pt x="3349" y="6"/>
                    <a:pt x="3321" y="17"/>
                  </a:cubicBezTo>
                  <a:cubicBezTo>
                    <a:pt x="2264" y="424"/>
                    <a:pt x="1211" y="851"/>
                    <a:pt x="172" y="1300"/>
                  </a:cubicBezTo>
                  <a:cubicBezTo>
                    <a:pt x="1" y="1375"/>
                    <a:pt x="95" y="1647"/>
                    <a:pt x="260" y="1647"/>
                  </a:cubicBezTo>
                  <a:cubicBezTo>
                    <a:pt x="277" y="1647"/>
                    <a:pt x="296" y="1644"/>
                    <a:pt x="315" y="1637"/>
                  </a:cubicBezTo>
                  <a:cubicBezTo>
                    <a:pt x="1361" y="1257"/>
                    <a:pt x="2404" y="853"/>
                    <a:pt x="3435" y="432"/>
                  </a:cubicBezTo>
                  <a:cubicBezTo>
                    <a:pt x="3659" y="339"/>
                    <a:pt x="3599" y="1"/>
                    <a:pt x="33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23"/>
          <p:cNvGrpSpPr/>
          <p:nvPr/>
        </p:nvGrpSpPr>
        <p:grpSpPr>
          <a:xfrm>
            <a:off x="8454538" y="1064636"/>
            <a:ext cx="841873" cy="594507"/>
            <a:chOff x="8454538" y="1064636"/>
            <a:chExt cx="841873" cy="594507"/>
          </a:xfrm>
        </p:grpSpPr>
        <p:sp>
          <p:nvSpPr>
            <p:cNvPr id="563" name="Google Shape;563;p23"/>
            <p:cNvSpPr/>
            <p:nvPr/>
          </p:nvSpPr>
          <p:spPr>
            <a:xfrm>
              <a:off x="8457550" y="1064636"/>
              <a:ext cx="838862" cy="594507"/>
            </a:xfrm>
            <a:custGeom>
              <a:avLst/>
              <a:gdLst/>
              <a:ahLst/>
              <a:cxnLst/>
              <a:rect l="l" t="t" r="r" b="b"/>
              <a:pathLst>
                <a:path w="25349" h="17965" extrusionOk="0">
                  <a:moveTo>
                    <a:pt x="12831" y="685"/>
                  </a:moveTo>
                  <a:cubicBezTo>
                    <a:pt x="13661" y="685"/>
                    <a:pt x="14498" y="764"/>
                    <a:pt x="15327" y="912"/>
                  </a:cubicBezTo>
                  <a:cubicBezTo>
                    <a:pt x="18805" y="1532"/>
                    <a:pt x="22034" y="3240"/>
                    <a:pt x="23293" y="6725"/>
                  </a:cubicBezTo>
                  <a:cubicBezTo>
                    <a:pt x="24521" y="10122"/>
                    <a:pt x="23762" y="13755"/>
                    <a:pt x="23019" y="17165"/>
                  </a:cubicBezTo>
                  <a:cubicBezTo>
                    <a:pt x="22509" y="17089"/>
                    <a:pt x="22000" y="17006"/>
                    <a:pt x="21492" y="16923"/>
                  </a:cubicBezTo>
                  <a:cubicBezTo>
                    <a:pt x="21539" y="16709"/>
                    <a:pt x="21584" y="16493"/>
                    <a:pt x="21628" y="16279"/>
                  </a:cubicBezTo>
                  <a:cubicBezTo>
                    <a:pt x="21670" y="16073"/>
                    <a:pt x="21493" y="15944"/>
                    <a:pt x="21334" y="15944"/>
                  </a:cubicBezTo>
                  <a:cubicBezTo>
                    <a:pt x="21228" y="15944"/>
                    <a:pt x="21129" y="16003"/>
                    <a:pt x="21110" y="16136"/>
                  </a:cubicBezTo>
                  <a:cubicBezTo>
                    <a:pt x="21078" y="16374"/>
                    <a:pt x="21048" y="16609"/>
                    <a:pt x="21018" y="16847"/>
                  </a:cubicBezTo>
                  <a:cubicBezTo>
                    <a:pt x="20415" y="16747"/>
                    <a:pt x="19813" y="16646"/>
                    <a:pt x="19213" y="16541"/>
                  </a:cubicBezTo>
                  <a:cubicBezTo>
                    <a:pt x="19291" y="16269"/>
                    <a:pt x="19363" y="15991"/>
                    <a:pt x="19360" y="15730"/>
                  </a:cubicBezTo>
                  <a:cubicBezTo>
                    <a:pt x="19358" y="15585"/>
                    <a:pt x="19215" y="15477"/>
                    <a:pt x="19083" y="15477"/>
                  </a:cubicBezTo>
                  <a:cubicBezTo>
                    <a:pt x="19005" y="15477"/>
                    <a:pt x="18931" y="15515"/>
                    <a:pt x="18891" y="15603"/>
                  </a:cubicBezTo>
                  <a:cubicBezTo>
                    <a:pt x="18778" y="15857"/>
                    <a:pt x="18732" y="16156"/>
                    <a:pt x="18694" y="16449"/>
                  </a:cubicBezTo>
                  <a:cubicBezTo>
                    <a:pt x="18066" y="16338"/>
                    <a:pt x="17438" y="16231"/>
                    <a:pt x="16811" y="16115"/>
                  </a:cubicBezTo>
                  <a:cubicBezTo>
                    <a:pt x="17001" y="15816"/>
                    <a:pt x="17156" y="15484"/>
                    <a:pt x="17243" y="15173"/>
                  </a:cubicBezTo>
                  <a:cubicBezTo>
                    <a:pt x="17297" y="14981"/>
                    <a:pt x="17153" y="14864"/>
                    <a:pt x="17004" y="14864"/>
                  </a:cubicBezTo>
                  <a:cubicBezTo>
                    <a:pt x="16903" y="14864"/>
                    <a:pt x="16799" y="14917"/>
                    <a:pt x="16753" y="15038"/>
                  </a:cubicBezTo>
                  <a:cubicBezTo>
                    <a:pt x="16660" y="15277"/>
                    <a:pt x="16588" y="15522"/>
                    <a:pt x="16479" y="15756"/>
                  </a:cubicBezTo>
                  <a:cubicBezTo>
                    <a:pt x="16436" y="15848"/>
                    <a:pt x="16387" y="15939"/>
                    <a:pt x="16338" y="16029"/>
                  </a:cubicBezTo>
                  <a:cubicBezTo>
                    <a:pt x="15624" y="15896"/>
                    <a:pt x="14910" y="15761"/>
                    <a:pt x="14198" y="15622"/>
                  </a:cubicBezTo>
                  <a:cubicBezTo>
                    <a:pt x="14237" y="15525"/>
                    <a:pt x="14275" y="15429"/>
                    <a:pt x="14316" y="15332"/>
                  </a:cubicBezTo>
                  <a:cubicBezTo>
                    <a:pt x="14411" y="15118"/>
                    <a:pt x="14548" y="14914"/>
                    <a:pt x="14612" y="14689"/>
                  </a:cubicBezTo>
                  <a:cubicBezTo>
                    <a:pt x="14655" y="14538"/>
                    <a:pt x="14513" y="14390"/>
                    <a:pt x="14374" y="14390"/>
                  </a:cubicBezTo>
                  <a:cubicBezTo>
                    <a:pt x="14320" y="14390"/>
                    <a:pt x="14267" y="14412"/>
                    <a:pt x="14226" y="14464"/>
                  </a:cubicBezTo>
                  <a:cubicBezTo>
                    <a:pt x="13998" y="14745"/>
                    <a:pt x="13861" y="15151"/>
                    <a:pt x="13788" y="15540"/>
                  </a:cubicBezTo>
                  <a:cubicBezTo>
                    <a:pt x="13099" y="15406"/>
                    <a:pt x="12409" y="15271"/>
                    <a:pt x="11720" y="15131"/>
                  </a:cubicBezTo>
                  <a:cubicBezTo>
                    <a:pt x="11823" y="14801"/>
                    <a:pt x="11944" y="14481"/>
                    <a:pt x="12106" y="14167"/>
                  </a:cubicBezTo>
                  <a:cubicBezTo>
                    <a:pt x="12209" y="13966"/>
                    <a:pt x="12052" y="13808"/>
                    <a:pt x="11889" y="13808"/>
                  </a:cubicBezTo>
                  <a:cubicBezTo>
                    <a:pt x="11798" y="13808"/>
                    <a:pt x="11705" y="13857"/>
                    <a:pt x="11656" y="13977"/>
                  </a:cubicBezTo>
                  <a:cubicBezTo>
                    <a:pt x="11510" y="14323"/>
                    <a:pt x="11399" y="14683"/>
                    <a:pt x="11324" y="15050"/>
                  </a:cubicBezTo>
                  <a:cubicBezTo>
                    <a:pt x="10660" y="14917"/>
                    <a:pt x="9997" y="14782"/>
                    <a:pt x="9334" y="14644"/>
                  </a:cubicBezTo>
                  <a:cubicBezTo>
                    <a:pt x="9513" y="14307"/>
                    <a:pt x="9692" y="13963"/>
                    <a:pt x="9807" y="13611"/>
                  </a:cubicBezTo>
                  <a:cubicBezTo>
                    <a:pt x="9863" y="13440"/>
                    <a:pt x="9718" y="13319"/>
                    <a:pt x="9573" y="13319"/>
                  </a:cubicBezTo>
                  <a:cubicBezTo>
                    <a:pt x="9498" y="13319"/>
                    <a:pt x="9423" y="13352"/>
                    <a:pt x="9375" y="13428"/>
                  </a:cubicBezTo>
                  <a:cubicBezTo>
                    <a:pt x="9167" y="13768"/>
                    <a:pt x="9014" y="14163"/>
                    <a:pt x="8864" y="14546"/>
                  </a:cubicBezTo>
                  <a:cubicBezTo>
                    <a:pt x="8202" y="14409"/>
                    <a:pt x="7540" y="14268"/>
                    <a:pt x="6880" y="14127"/>
                  </a:cubicBezTo>
                  <a:cubicBezTo>
                    <a:pt x="6946" y="13920"/>
                    <a:pt x="7009" y="13712"/>
                    <a:pt x="7076" y="13508"/>
                  </a:cubicBezTo>
                  <a:cubicBezTo>
                    <a:pt x="7138" y="13323"/>
                    <a:pt x="6977" y="13199"/>
                    <a:pt x="6824" y="13199"/>
                  </a:cubicBezTo>
                  <a:cubicBezTo>
                    <a:pt x="6724" y="13199"/>
                    <a:pt x="6627" y="13252"/>
                    <a:pt x="6596" y="13375"/>
                  </a:cubicBezTo>
                  <a:cubicBezTo>
                    <a:pt x="6540" y="13592"/>
                    <a:pt x="6481" y="13810"/>
                    <a:pt x="6424" y="14029"/>
                  </a:cubicBezTo>
                  <a:cubicBezTo>
                    <a:pt x="5873" y="13911"/>
                    <a:pt x="5323" y="13791"/>
                    <a:pt x="4773" y="13673"/>
                  </a:cubicBezTo>
                  <a:cubicBezTo>
                    <a:pt x="4899" y="13286"/>
                    <a:pt x="5009" y="12880"/>
                    <a:pt x="5058" y="12491"/>
                  </a:cubicBezTo>
                  <a:cubicBezTo>
                    <a:pt x="5077" y="12346"/>
                    <a:pt x="4974" y="12278"/>
                    <a:pt x="4861" y="12278"/>
                  </a:cubicBezTo>
                  <a:cubicBezTo>
                    <a:pt x="4762" y="12278"/>
                    <a:pt x="4656" y="12330"/>
                    <a:pt x="4617" y="12431"/>
                  </a:cubicBezTo>
                  <a:cubicBezTo>
                    <a:pt x="4479" y="12784"/>
                    <a:pt x="4388" y="13185"/>
                    <a:pt x="4320" y="13575"/>
                  </a:cubicBezTo>
                  <a:cubicBezTo>
                    <a:pt x="3745" y="13450"/>
                    <a:pt x="3171" y="13326"/>
                    <a:pt x="2597" y="13200"/>
                  </a:cubicBezTo>
                  <a:cubicBezTo>
                    <a:pt x="2777" y="12826"/>
                    <a:pt x="2947" y="12437"/>
                    <a:pt x="3076" y="12053"/>
                  </a:cubicBezTo>
                  <a:cubicBezTo>
                    <a:pt x="3128" y="11898"/>
                    <a:pt x="2982" y="11774"/>
                    <a:pt x="2846" y="11774"/>
                  </a:cubicBezTo>
                  <a:cubicBezTo>
                    <a:pt x="2777" y="11774"/>
                    <a:pt x="2710" y="11806"/>
                    <a:pt x="2673" y="11883"/>
                  </a:cubicBezTo>
                  <a:cubicBezTo>
                    <a:pt x="2486" y="12272"/>
                    <a:pt x="2338" y="12696"/>
                    <a:pt x="2203" y="13114"/>
                  </a:cubicBezTo>
                  <a:lnTo>
                    <a:pt x="535" y="12750"/>
                  </a:lnTo>
                  <a:cubicBezTo>
                    <a:pt x="1877" y="9530"/>
                    <a:pt x="2904" y="6294"/>
                    <a:pt x="5364" y="3684"/>
                  </a:cubicBezTo>
                  <a:cubicBezTo>
                    <a:pt x="7359" y="1569"/>
                    <a:pt x="10051" y="685"/>
                    <a:pt x="12831" y="685"/>
                  </a:cubicBezTo>
                  <a:close/>
                  <a:moveTo>
                    <a:pt x="12799" y="0"/>
                  </a:moveTo>
                  <a:cubicBezTo>
                    <a:pt x="10250" y="0"/>
                    <a:pt x="7711" y="688"/>
                    <a:pt x="5738" y="2383"/>
                  </a:cubicBezTo>
                  <a:cubicBezTo>
                    <a:pt x="2935" y="4790"/>
                    <a:pt x="578" y="9076"/>
                    <a:pt x="117" y="12744"/>
                  </a:cubicBezTo>
                  <a:cubicBezTo>
                    <a:pt x="114" y="12768"/>
                    <a:pt x="115" y="12793"/>
                    <a:pt x="121" y="12816"/>
                  </a:cubicBezTo>
                  <a:cubicBezTo>
                    <a:pt x="0" y="12960"/>
                    <a:pt x="14" y="13209"/>
                    <a:pt x="250" y="13280"/>
                  </a:cubicBezTo>
                  <a:cubicBezTo>
                    <a:pt x="7001" y="15266"/>
                    <a:pt x="14005" y="16605"/>
                    <a:pt x="20977" y="17645"/>
                  </a:cubicBezTo>
                  <a:cubicBezTo>
                    <a:pt x="21013" y="17696"/>
                    <a:pt x="21077" y="17723"/>
                    <a:pt x="21141" y="17723"/>
                  </a:cubicBezTo>
                  <a:cubicBezTo>
                    <a:pt x="21185" y="17723"/>
                    <a:pt x="21228" y="17711"/>
                    <a:pt x="21264" y="17686"/>
                  </a:cubicBezTo>
                  <a:cubicBezTo>
                    <a:pt x="21888" y="17778"/>
                    <a:pt x="22512" y="17871"/>
                    <a:pt x="23135" y="17960"/>
                  </a:cubicBezTo>
                  <a:cubicBezTo>
                    <a:pt x="23156" y="17963"/>
                    <a:pt x="23177" y="17965"/>
                    <a:pt x="23197" y="17965"/>
                  </a:cubicBezTo>
                  <a:cubicBezTo>
                    <a:pt x="23444" y="17965"/>
                    <a:pt x="23603" y="17748"/>
                    <a:pt x="23613" y="17548"/>
                  </a:cubicBezTo>
                  <a:cubicBezTo>
                    <a:pt x="23668" y="17502"/>
                    <a:pt x="23706" y="17440"/>
                    <a:pt x="23722" y="17369"/>
                  </a:cubicBezTo>
                  <a:cubicBezTo>
                    <a:pt x="24573" y="13629"/>
                    <a:pt x="25348" y="9587"/>
                    <a:pt x="23765" y="5927"/>
                  </a:cubicBezTo>
                  <a:cubicBezTo>
                    <a:pt x="22261" y="2448"/>
                    <a:pt x="18807" y="784"/>
                    <a:pt x="15226" y="200"/>
                  </a:cubicBezTo>
                  <a:cubicBezTo>
                    <a:pt x="14428" y="70"/>
                    <a:pt x="13613" y="0"/>
                    <a:pt x="127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3"/>
            <p:cNvSpPr/>
            <p:nvPr/>
          </p:nvSpPr>
          <p:spPr>
            <a:xfrm>
              <a:off x="8682546" y="1188600"/>
              <a:ext cx="424312" cy="302234"/>
            </a:xfrm>
            <a:custGeom>
              <a:avLst/>
              <a:gdLst/>
              <a:ahLst/>
              <a:cxnLst/>
              <a:rect l="l" t="t" r="r" b="b"/>
              <a:pathLst>
                <a:path w="12822" h="9133" extrusionOk="0">
                  <a:moveTo>
                    <a:pt x="6897" y="673"/>
                  </a:moveTo>
                  <a:cubicBezTo>
                    <a:pt x="7008" y="673"/>
                    <a:pt x="7121" y="676"/>
                    <a:pt x="7234" y="681"/>
                  </a:cubicBezTo>
                  <a:cubicBezTo>
                    <a:pt x="11532" y="894"/>
                    <a:pt x="12035" y="4720"/>
                    <a:pt x="11720" y="8161"/>
                  </a:cubicBezTo>
                  <a:cubicBezTo>
                    <a:pt x="11247" y="8019"/>
                    <a:pt x="10697" y="7990"/>
                    <a:pt x="10247" y="7904"/>
                  </a:cubicBezTo>
                  <a:cubicBezTo>
                    <a:pt x="9116" y="7688"/>
                    <a:pt x="7984" y="7474"/>
                    <a:pt x="6854" y="7264"/>
                  </a:cubicBezTo>
                  <a:cubicBezTo>
                    <a:pt x="4765" y="6870"/>
                    <a:pt x="2674" y="6481"/>
                    <a:pt x="575" y="6166"/>
                  </a:cubicBezTo>
                  <a:cubicBezTo>
                    <a:pt x="1244" y="3083"/>
                    <a:pt x="3624" y="673"/>
                    <a:pt x="6897" y="673"/>
                  </a:cubicBezTo>
                  <a:close/>
                  <a:moveTo>
                    <a:pt x="6926" y="0"/>
                  </a:moveTo>
                  <a:cubicBezTo>
                    <a:pt x="3348" y="0"/>
                    <a:pt x="356" y="2743"/>
                    <a:pt x="11" y="6334"/>
                  </a:cubicBezTo>
                  <a:cubicBezTo>
                    <a:pt x="0" y="6446"/>
                    <a:pt x="66" y="6523"/>
                    <a:pt x="153" y="6561"/>
                  </a:cubicBezTo>
                  <a:cubicBezTo>
                    <a:pt x="182" y="6582"/>
                    <a:pt x="216" y="6598"/>
                    <a:pt x="251" y="6605"/>
                  </a:cubicBezTo>
                  <a:cubicBezTo>
                    <a:pt x="2151" y="7062"/>
                    <a:pt x="4067" y="7451"/>
                    <a:pt x="5981" y="7835"/>
                  </a:cubicBezTo>
                  <a:cubicBezTo>
                    <a:pt x="6883" y="8016"/>
                    <a:pt x="7787" y="8195"/>
                    <a:pt x="8689" y="8373"/>
                  </a:cubicBezTo>
                  <a:cubicBezTo>
                    <a:pt x="9470" y="8528"/>
                    <a:pt x="10758" y="8560"/>
                    <a:pt x="11550" y="8903"/>
                  </a:cubicBezTo>
                  <a:cubicBezTo>
                    <a:pt x="11581" y="8970"/>
                    <a:pt x="11634" y="9025"/>
                    <a:pt x="11702" y="9057"/>
                  </a:cubicBezTo>
                  <a:lnTo>
                    <a:pt x="11757" y="9085"/>
                  </a:lnTo>
                  <a:cubicBezTo>
                    <a:pt x="11821" y="9117"/>
                    <a:pt x="11885" y="9132"/>
                    <a:pt x="11946" y="9132"/>
                  </a:cubicBezTo>
                  <a:cubicBezTo>
                    <a:pt x="12073" y="9132"/>
                    <a:pt x="12188" y="9068"/>
                    <a:pt x="12273" y="8950"/>
                  </a:cubicBezTo>
                  <a:lnTo>
                    <a:pt x="12320" y="8884"/>
                  </a:lnTo>
                  <a:cubicBezTo>
                    <a:pt x="12363" y="8823"/>
                    <a:pt x="12382" y="8748"/>
                    <a:pt x="12374" y="8675"/>
                  </a:cubicBezTo>
                  <a:cubicBezTo>
                    <a:pt x="12380" y="8656"/>
                    <a:pt x="12386" y="8636"/>
                    <a:pt x="12391" y="8618"/>
                  </a:cubicBezTo>
                  <a:cubicBezTo>
                    <a:pt x="12821" y="4732"/>
                    <a:pt x="12224" y="422"/>
                    <a:pt x="7522" y="26"/>
                  </a:cubicBezTo>
                  <a:cubicBezTo>
                    <a:pt x="7322" y="9"/>
                    <a:pt x="7123" y="0"/>
                    <a:pt x="69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3"/>
            <p:cNvSpPr/>
            <p:nvPr/>
          </p:nvSpPr>
          <p:spPr>
            <a:xfrm>
              <a:off x="8470754" y="1133435"/>
              <a:ext cx="70983" cy="92990"/>
            </a:xfrm>
            <a:custGeom>
              <a:avLst/>
              <a:gdLst/>
              <a:ahLst/>
              <a:cxnLst/>
              <a:rect l="l" t="t" r="r" b="b"/>
              <a:pathLst>
                <a:path w="2145" h="2810" extrusionOk="0">
                  <a:moveTo>
                    <a:pt x="1870" y="0"/>
                  </a:moveTo>
                  <a:cubicBezTo>
                    <a:pt x="1808" y="0"/>
                    <a:pt x="1748" y="32"/>
                    <a:pt x="1707" y="107"/>
                  </a:cubicBezTo>
                  <a:cubicBezTo>
                    <a:pt x="1254" y="971"/>
                    <a:pt x="753" y="1775"/>
                    <a:pt x="110" y="2515"/>
                  </a:cubicBezTo>
                  <a:cubicBezTo>
                    <a:pt x="1" y="2642"/>
                    <a:pt x="109" y="2810"/>
                    <a:pt x="237" y="2810"/>
                  </a:cubicBezTo>
                  <a:cubicBezTo>
                    <a:pt x="276" y="2810"/>
                    <a:pt x="317" y="2794"/>
                    <a:pt x="353" y="2757"/>
                  </a:cubicBezTo>
                  <a:cubicBezTo>
                    <a:pt x="1055" y="2053"/>
                    <a:pt x="1666" y="1230"/>
                    <a:pt x="2070" y="319"/>
                  </a:cubicBezTo>
                  <a:cubicBezTo>
                    <a:pt x="2144" y="153"/>
                    <a:pt x="2005" y="0"/>
                    <a:pt x="18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3"/>
            <p:cNvSpPr/>
            <p:nvPr/>
          </p:nvSpPr>
          <p:spPr>
            <a:xfrm>
              <a:off x="8454538" y="1100574"/>
              <a:ext cx="79852" cy="60625"/>
            </a:xfrm>
            <a:custGeom>
              <a:avLst/>
              <a:gdLst/>
              <a:ahLst/>
              <a:cxnLst/>
              <a:rect l="l" t="t" r="r" b="b"/>
              <a:pathLst>
                <a:path w="2413" h="1832" extrusionOk="0">
                  <a:moveTo>
                    <a:pt x="2114" y="0"/>
                  </a:moveTo>
                  <a:cubicBezTo>
                    <a:pt x="2068" y="0"/>
                    <a:pt x="2018" y="17"/>
                    <a:pt x="1969" y="57"/>
                  </a:cubicBezTo>
                  <a:cubicBezTo>
                    <a:pt x="1352" y="566"/>
                    <a:pt x="726" y="1062"/>
                    <a:pt x="108" y="1571"/>
                  </a:cubicBezTo>
                  <a:cubicBezTo>
                    <a:pt x="1" y="1659"/>
                    <a:pt x="101" y="1832"/>
                    <a:pt x="217" y="1832"/>
                  </a:cubicBezTo>
                  <a:cubicBezTo>
                    <a:pt x="242" y="1832"/>
                    <a:pt x="267" y="1824"/>
                    <a:pt x="291" y="1807"/>
                  </a:cubicBezTo>
                  <a:cubicBezTo>
                    <a:pt x="937" y="1336"/>
                    <a:pt x="1574" y="854"/>
                    <a:pt x="2220" y="384"/>
                  </a:cubicBezTo>
                  <a:cubicBezTo>
                    <a:pt x="2412" y="245"/>
                    <a:pt x="2290" y="0"/>
                    <a:pt x="21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 name="Google Shape;567;p23"/>
          <p:cNvGrpSpPr/>
          <p:nvPr/>
        </p:nvGrpSpPr>
        <p:grpSpPr>
          <a:xfrm>
            <a:off x="7961559" y="-202278"/>
            <a:ext cx="1015476" cy="922487"/>
            <a:chOff x="7961559" y="-202278"/>
            <a:chExt cx="1015476" cy="922487"/>
          </a:xfrm>
        </p:grpSpPr>
        <p:grpSp>
          <p:nvGrpSpPr>
            <p:cNvPr id="568" name="Google Shape;568;p23"/>
            <p:cNvGrpSpPr/>
            <p:nvPr/>
          </p:nvGrpSpPr>
          <p:grpSpPr>
            <a:xfrm>
              <a:off x="7961559" y="-121102"/>
              <a:ext cx="1015476" cy="841311"/>
              <a:chOff x="7961559" y="-121102"/>
              <a:chExt cx="1015476" cy="841311"/>
            </a:xfrm>
          </p:grpSpPr>
          <p:sp>
            <p:nvSpPr>
              <p:cNvPr id="569" name="Google Shape;569;p23"/>
              <p:cNvSpPr/>
              <p:nvPr/>
            </p:nvSpPr>
            <p:spPr>
              <a:xfrm>
                <a:off x="7961559" y="-121102"/>
                <a:ext cx="1015476" cy="841311"/>
              </a:xfrm>
              <a:custGeom>
                <a:avLst/>
                <a:gdLst/>
                <a:ahLst/>
                <a:cxnLst/>
                <a:rect l="l" t="t" r="r" b="b"/>
                <a:pathLst>
                  <a:path w="30686" h="25423" extrusionOk="0">
                    <a:moveTo>
                      <a:pt x="27538" y="752"/>
                    </a:moveTo>
                    <a:cubicBezTo>
                      <a:pt x="27287" y="1203"/>
                      <a:pt x="27189" y="1722"/>
                      <a:pt x="27229" y="2252"/>
                    </a:cubicBezTo>
                    <a:cubicBezTo>
                      <a:pt x="27242" y="2432"/>
                      <a:pt x="27378" y="2530"/>
                      <a:pt x="27529" y="2530"/>
                    </a:cubicBezTo>
                    <a:cubicBezTo>
                      <a:pt x="27584" y="2530"/>
                      <a:pt x="27642" y="2516"/>
                      <a:pt x="27696" y="2489"/>
                    </a:cubicBezTo>
                    <a:cubicBezTo>
                      <a:pt x="28142" y="2266"/>
                      <a:pt x="28598" y="2111"/>
                      <a:pt x="29096" y="2059"/>
                    </a:cubicBezTo>
                    <a:cubicBezTo>
                      <a:pt x="29200" y="2047"/>
                      <a:pt x="29304" y="2044"/>
                      <a:pt x="29409" y="2044"/>
                    </a:cubicBezTo>
                    <a:cubicBezTo>
                      <a:pt x="29493" y="2044"/>
                      <a:pt x="29577" y="2046"/>
                      <a:pt x="29661" y="2047"/>
                    </a:cubicBezTo>
                    <a:cubicBezTo>
                      <a:pt x="28577" y="2661"/>
                      <a:pt x="27722" y="3836"/>
                      <a:pt x="27269" y="4955"/>
                    </a:cubicBezTo>
                    <a:cubicBezTo>
                      <a:pt x="26258" y="4491"/>
                      <a:pt x="25141" y="4157"/>
                      <a:pt x="24210" y="3855"/>
                    </a:cubicBezTo>
                    <a:cubicBezTo>
                      <a:pt x="24605" y="3218"/>
                      <a:pt x="24959" y="2587"/>
                      <a:pt x="25514" y="2045"/>
                    </a:cubicBezTo>
                    <a:cubicBezTo>
                      <a:pt x="26111" y="1462"/>
                      <a:pt x="26791" y="1079"/>
                      <a:pt x="27538" y="752"/>
                    </a:cubicBezTo>
                    <a:close/>
                    <a:moveTo>
                      <a:pt x="12595" y="1027"/>
                    </a:moveTo>
                    <a:cubicBezTo>
                      <a:pt x="15327" y="1811"/>
                      <a:pt x="18070" y="2529"/>
                      <a:pt x="20766" y="3434"/>
                    </a:cubicBezTo>
                    <a:cubicBezTo>
                      <a:pt x="22397" y="3983"/>
                      <a:pt x="24013" y="4574"/>
                      <a:pt x="25612" y="5209"/>
                    </a:cubicBezTo>
                    <a:cubicBezTo>
                      <a:pt x="27209" y="5845"/>
                      <a:pt x="29143" y="6369"/>
                      <a:pt x="29309" y="8354"/>
                    </a:cubicBezTo>
                    <a:cubicBezTo>
                      <a:pt x="29451" y="10072"/>
                      <a:pt x="28035" y="11633"/>
                      <a:pt x="27068" y="12924"/>
                    </a:cubicBezTo>
                    <a:cubicBezTo>
                      <a:pt x="26195" y="14088"/>
                      <a:pt x="25311" y="15246"/>
                      <a:pt x="24418" y="16396"/>
                    </a:cubicBezTo>
                    <a:cubicBezTo>
                      <a:pt x="22826" y="18445"/>
                      <a:pt x="21188" y="20459"/>
                      <a:pt x="19539" y="22464"/>
                    </a:cubicBezTo>
                    <a:cubicBezTo>
                      <a:pt x="19524" y="22195"/>
                      <a:pt x="19461" y="21928"/>
                      <a:pt x="19354" y="21680"/>
                    </a:cubicBezTo>
                    <a:cubicBezTo>
                      <a:pt x="19115" y="20637"/>
                      <a:pt x="18355" y="20086"/>
                      <a:pt x="17460" y="19565"/>
                    </a:cubicBezTo>
                    <a:cubicBezTo>
                      <a:pt x="15714" y="18549"/>
                      <a:pt x="13820" y="17727"/>
                      <a:pt x="11936" y="17003"/>
                    </a:cubicBezTo>
                    <a:cubicBezTo>
                      <a:pt x="8809" y="15800"/>
                      <a:pt x="5502" y="14826"/>
                      <a:pt x="2152" y="14518"/>
                    </a:cubicBezTo>
                    <a:cubicBezTo>
                      <a:pt x="2111" y="14475"/>
                      <a:pt x="2060" y="14445"/>
                      <a:pt x="2004" y="14426"/>
                    </a:cubicBezTo>
                    <a:cubicBezTo>
                      <a:pt x="5650" y="10068"/>
                      <a:pt x="8995" y="5438"/>
                      <a:pt x="12592" y="1034"/>
                    </a:cubicBezTo>
                    <a:cubicBezTo>
                      <a:pt x="12593" y="1033"/>
                      <a:pt x="12593" y="1030"/>
                      <a:pt x="12595" y="1027"/>
                    </a:cubicBezTo>
                    <a:close/>
                    <a:moveTo>
                      <a:pt x="2405" y="15057"/>
                    </a:moveTo>
                    <a:cubicBezTo>
                      <a:pt x="5033" y="15632"/>
                      <a:pt x="7651" y="16183"/>
                      <a:pt x="10204" y="17071"/>
                    </a:cubicBezTo>
                    <a:cubicBezTo>
                      <a:pt x="11792" y="17624"/>
                      <a:pt x="13350" y="18265"/>
                      <a:pt x="14867" y="18991"/>
                    </a:cubicBezTo>
                    <a:cubicBezTo>
                      <a:pt x="16188" y="19622"/>
                      <a:pt x="18404" y="20363"/>
                      <a:pt x="18730" y="21948"/>
                    </a:cubicBezTo>
                    <a:cubicBezTo>
                      <a:pt x="18739" y="21996"/>
                      <a:pt x="18761" y="22041"/>
                      <a:pt x="18790" y="22080"/>
                    </a:cubicBezTo>
                    <a:cubicBezTo>
                      <a:pt x="19171" y="23986"/>
                      <a:pt x="17751" y="24564"/>
                      <a:pt x="15860" y="24564"/>
                    </a:cubicBezTo>
                    <a:cubicBezTo>
                      <a:pt x="13387" y="24564"/>
                      <a:pt x="10109" y="23576"/>
                      <a:pt x="9006" y="23279"/>
                    </a:cubicBezTo>
                    <a:cubicBezTo>
                      <a:pt x="6257" y="22539"/>
                      <a:pt x="3624" y="21521"/>
                      <a:pt x="932" y="20620"/>
                    </a:cubicBezTo>
                    <a:cubicBezTo>
                      <a:pt x="2540" y="19294"/>
                      <a:pt x="3100" y="17006"/>
                      <a:pt x="2405" y="15057"/>
                    </a:cubicBezTo>
                    <a:close/>
                    <a:moveTo>
                      <a:pt x="27764" y="0"/>
                    </a:moveTo>
                    <a:cubicBezTo>
                      <a:pt x="27737" y="0"/>
                      <a:pt x="27709" y="3"/>
                      <a:pt x="27679" y="10"/>
                    </a:cubicBezTo>
                    <a:cubicBezTo>
                      <a:pt x="26022" y="379"/>
                      <a:pt x="24126" y="1942"/>
                      <a:pt x="23728" y="3695"/>
                    </a:cubicBezTo>
                    <a:cubicBezTo>
                      <a:pt x="23634" y="3662"/>
                      <a:pt x="23538" y="3630"/>
                      <a:pt x="23451" y="3600"/>
                    </a:cubicBezTo>
                    <a:cubicBezTo>
                      <a:pt x="19951" y="2322"/>
                      <a:pt x="16358" y="1151"/>
                      <a:pt x="12702" y="420"/>
                    </a:cubicBezTo>
                    <a:cubicBezTo>
                      <a:pt x="12679" y="415"/>
                      <a:pt x="12656" y="412"/>
                      <a:pt x="12633" y="412"/>
                    </a:cubicBezTo>
                    <a:cubicBezTo>
                      <a:pt x="12569" y="412"/>
                      <a:pt x="12506" y="433"/>
                      <a:pt x="12455" y="474"/>
                    </a:cubicBezTo>
                    <a:cubicBezTo>
                      <a:pt x="12407" y="450"/>
                      <a:pt x="12355" y="436"/>
                      <a:pt x="12303" y="436"/>
                    </a:cubicBezTo>
                    <a:cubicBezTo>
                      <a:pt x="12219" y="436"/>
                      <a:pt x="12133" y="471"/>
                      <a:pt x="12062" y="558"/>
                    </a:cubicBezTo>
                    <a:cubicBezTo>
                      <a:pt x="8338" y="5062"/>
                      <a:pt x="4468" y="9613"/>
                      <a:pt x="1242" y="14492"/>
                    </a:cubicBezTo>
                    <a:cubicBezTo>
                      <a:pt x="1115" y="14685"/>
                      <a:pt x="1310" y="14886"/>
                      <a:pt x="1501" y="14886"/>
                    </a:cubicBezTo>
                    <a:cubicBezTo>
                      <a:pt x="1521" y="14886"/>
                      <a:pt x="1540" y="14884"/>
                      <a:pt x="1560" y="14880"/>
                    </a:cubicBezTo>
                    <a:lnTo>
                      <a:pt x="1560" y="14880"/>
                    </a:lnTo>
                    <a:cubicBezTo>
                      <a:pt x="2429" y="16854"/>
                      <a:pt x="1870" y="18960"/>
                      <a:pt x="296" y="20395"/>
                    </a:cubicBezTo>
                    <a:cubicBezTo>
                      <a:pt x="285" y="20407"/>
                      <a:pt x="275" y="20421"/>
                      <a:pt x="267" y="20436"/>
                    </a:cubicBezTo>
                    <a:cubicBezTo>
                      <a:pt x="72" y="20485"/>
                      <a:pt x="0" y="20810"/>
                      <a:pt x="215" y="20919"/>
                    </a:cubicBezTo>
                    <a:cubicBezTo>
                      <a:pt x="4382" y="23005"/>
                      <a:pt x="9201" y="24296"/>
                      <a:pt x="13762" y="25160"/>
                    </a:cubicBezTo>
                    <a:cubicBezTo>
                      <a:pt x="14470" y="25294"/>
                      <a:pt x="15236" y="25423"/>
                      <a:pt x="15986" y="25423"/>
                    </a:cubicBezTo>
                    <a:cubicBezTo>
                      <a:pt x="16943" y="25423"/>
                      <a:pt x="17873" y="25213"/>
                      <a:pt x="18618" y="24538"/>
                    </a:cubicBezTo>
                    <a:cubicBezTo>
                      <a:pt x="18768" y="24399"/>
                      <a:pt x="18905" y="24244"/>
                      <a:pt x="19026" y="24079"/>
                    </a:cubicBezTo>
                    <a:cubicBezTo>
                      <a:pt x="19122" y="24074"/>
                      <a:pt x="19213" y="24028"/>
                      <a:pt x="19272" y="23953"/>
                    </a:cubicBezTo>
                    <a:cubicBezTo>
                      <a:pt x="21734" y="21049"/>
                      <a:pt x="24101" y="18061"/>
                      <a:pt x="26408" y="15033"/>
                    </a:cubicBezTo>
                    <a:cubicBezTo>
                      <a:pt x="27851" y="13140"/>
                      <a:pt x="30686" y="10362"/>
                      <a:pt x="30053" y="7700"/>
                    </a:cubicBezTo>
                    <a:cubicBezTo>
                      <a:pt x="29791" y="6592"/>
                      <a:pt x="28912" y="5820"/>
                      <a:pt x="27834" y="5237"/>
                    </a:cubicBezTo>
                    <a:cubicBezTo>
                      <a:pt x="28111" y="4632"/>
                      <a:pt x="28428" y="4065"/>
                      <a:pt x="28857" y="3549"/>
                    </a:cubicBezTo>
                    <a:cubicBezTo>
                      <a:pt x="29274" y="3051"/>
                      <a:pt x="29768" y="2661"/>
                      <a:pt x="30231" y="2214"/>
                    </a:cubicBezTo>
                    <a:cubicBezTo>
                      <a:pt x="30297" y="2151"/>
                      <a:pt x="30297" y="2062"/>
                      <a:pt x="30263" y="1988"/>
                    </a:cubicBezTo>
                    <a:cubicBezTo>
                      <a:pt x="30427" y="1923"/>
                      <a:pt x="30404" y="1685"/>
                      <a:pt x="30266" y="1601"/>
                    </a:cubicBezTo>
                    <a:cubicBezTo>
                      <a:pt x="30017" y="1447"/>
                      <a:pt x="29715" y="1385"/>
                      <a:pt x="29395" y="1385"/>
                    </a:cubicBezTo>
                    <a:cubicBezTo>
                      <a:pt x="28865" y="1385"/>
                      <a:pt x="28286" y="1555"/>
                      <a:pt x="27812" y="1762"/>
                    </a:cubicBezTo>
                    <a:cubicBezTo>
                      <a:pt x="27835" y="1327"/>
                      <a:pt x="27984" y="930"/>
                      <a:pt x="28228" y="535"/>
                    </a:cubicBezTo>
                    <a:cubicBezTo>
                      <a:pt x="28316" y="393"/>
                      <a:pt x="28203" y="256"/>
                      <a:pt x="28070" y="230"/>
                    </a:cubicBezTo>
                    <a:cubicBezTo>
                      <a:pt x="28032" y="105"/>
                      <a:pt x="27921" y="0"/>
                      <a:pt x="277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3"/>
              <p:cNvSpPr/>
              <p:nvPr/>
            </p:nvSpPr>
            <p:spPr>
              <a:xfrm>
                <a:off x="8300393" y="-9514"/>
                <a:ext cx="454393" cy="238465"/>
              </a:xfrm>
              <a:custGeom>
                <a:avLst/>
                <a:gdLst/>
                <a:ahLst/>
                <a:cxnLst/>
                <a:rect l="l" t="t" r="r" b="b"/>
                <a:pathLst>
                  <a:path w="13731" h="7206" extrusionOk="0">
                    <a:moveTo>
                      <a:pt x="3405" y="398"/>
                    </a:moveTo>
                    <a:cubicBezTo>
                      <a:pt x="6672" y="1199"/>
                      <a:pt x="9840" y="2187"/>
                      <a:pt x="13011" y="3312"/>
                    </a:cubicBezTo>
                    <a:cubicBezTo>
                      <a:pt x="12479" y="3907"/>
                      <a:pt x="12000" y="4550"/>
                      <a:pt x="11473" y="5149"/>
                    </a:cubicBezTo>
                    <a:cubicBezTo>
                      <a:pt x="11067" y="5608"/>
                      <a:pt x="10614" y="6052"/>
                      <a:pt x="10240" y="6544"/>
                    </a:cubicBezTo>
                    <a:cubicBezTo>
                      <a:pt x="10193" y="6499"/>
                      <a:pt x="10133" y="6469"/>
                      <a:pt x="10070" y="6455"/>
                    </a:cubicBezTo>
                    <a:cubicBezTo>
                      <a:pt x="6912" y="5792"/>
                      <a:pt x="3808" y="4954"/>
                      <a:pt x="694" y="4118"/>
                    </a:cubicBezTo>
                    <a:cubicBezTo>
                      <a:pt x="1630" y="2949"/>
                      <a:pt x="2576" y="1722"/>
                      <a:pt x="3379" y="460"/>
                    </a:cubicBezTo>
                    <a:cubicBezTo>
                      <a:pt x="3391" y="441"/>
                      <a:pt x="3400" y="419"/>
                      <a:pt x="3405" y="398"/>
                    </a:cubicBezTo>
                    <a:close/>
                    <a:moveTo>
                      <a:pt x="3390" y="1"/>
                    </a:moveTo>
                    <a:cubicBezTo>
                      <a:pt x="3293" y="1"/>
                      <a:pt x="3228" y="67"/>
                      <a:pt x="3207" y="145"/>
                    </a:cubicBezTo>
                    <a:cubicBezTo>
                      <a:pt x="3193" y="142"/>
                      <a:pt x="3178" y="141"/>
                      <a:pt x="3164" y="141"/>
                    </a:cubicBezTo>
                    <a:cubicBezTo>
                      <a:pt x="3106" y="141"/>
                      <a:pt x="3049" y="162"/>
                      <a:pt x="3007" y="202"/>
                    </a:cubicBezTo>
                    <a:cubicBezTo>
                      <a:pt x="1927" y="1257"/>
                      <a:pt x="951" y="2528"/>
                      <a:pt x="109" y="3779"/>
                    </a:cubicBezTo>
                    <a:cubicBezTo>
                      <a:pt x="0" y="3940"/>
                      <a:pt x="81" y="4110"/>
                      <a:pt x="218" y="4202"/>
                    </a:cubicBezTo>
                    <a:cubicBezTo>
                      <a:pt x="152" y="4348"/>
                      <a:pt x="198" y="4559"/>
                      <a:pt x="394" y="4628"/>
                    </a:cubicBezTo>
                    <a:cubicBezTo>
                      <a:pt x="3495" y="5723"/>
                      <a:pt x="6690" y="6516"/>
                      <a:pt x="9906" y="7192"/>
                    </a:cubicBezTo>
                    <a:cubicBezTo>
                      <a:pt x="9929" y="7196"/>
                      <a:pt x="9953" y="7198"/>
                      <a:pt x="9976" y="7198"/>
                    </a:cubicBezTo>
                    <a:cubicBezTo>
                      <a:pt x="10025" y="7198"/>
                      <a:pt x="10074" y="7189"/>
                      <a:pt x="10119" y="7169"/>
                    </a:cubicBezTo>
                    <a:cubicBezTo>
                      <a:pt x="10161" y="7192"/>
                      <a:pt x="10209" y="7206"/>
                      <a:pt x="10256" y="7206"/>
                    </a:cubicBezTo>
                    <a:cubicBezTo>
                      <a:pt x="10298" y="7206"/>
                      <a:pt x="10339" y="7195"/>
                      <a:pt x="10377" y="7172"/>
                    </a:cubicBezTo>
                    <a:cubicBezTo>
                      <a:pt x="11037" y="6764"/>
                      <a:pt x="11583" y="6120"/>
                      <a:pt x="12095" y="5545"/>
                    </a:cubicBezTo>
                    <a:cubicBezTo>
                      <a:pt x="12622" y="4956"/>
                      <a:pt x="13156" y="4348"/>
                      <a:pt x="13591" y="3686"/>
                    </a:cubicBezTo>
                    <a:cubicBezTo>
                      <a:pt x="13731" y="3473"/>
                      <a:pt x="13565" y="3257"/>
                      <a:pt x="13360" y="3204"/>
                    </a:cubicBezTo>
                    <a:cubicBezTo>
                      <a:pt x="13446" y="3060"/>
                      <a:pt x="13441" y="2847"/>
                      <a:pt x="13259" y="2773"/>
                    </a:cubicBezTo>
                    <a:cubicBezTo>
                      <a:pt x="10102" y="1488"/>
                      <a:pt x="6785" y="578"/>
                      <a:pt x="3428" y="4"/>
                    </a:cubicBezTo>
                    <a:cubicBezTo>
                      <a:pt x="3415" y="2"/>
                      <a:pt x="3402" y="1"/>
                      <a:pt x="33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3"/>
              <p:cNvSpPr/>
              <p:nvPr/>
            </p:nvSpPr>
            <p:spPr>
              <a:xfrm>
                <a:off x="8035852" y="538101"/>
                <a:ext cx="467895" cy="136871"/>
              </a:xfrm>
              <a:custGeom>
                <a:avLst/>
                <a:gdLst/>
                <a:ahLst/>
                <a:cxnLst/>
                <a:rect l="l" t="t" r="r" b="b"/>
                <a:pathLst>
                  <a:path w="14139" h="4136" extrusionOk="0">
                    <a:moveTo>
                      <a:pt x="214" y="0"/>
                    </a:moveTo>
                    <a:cubicBezTo>
                      <a:pt x="73" y="0"/>
                      <a:pt x="1" y="223"/>
                      <a:pt x="148" y="285"/>
                    </a:cubicBezTo>
                    <a:cubicBezTo>
                      <a:pt x="4430" y="2105"/>
                      <a:pt x="9175" y="3165"/>
                      <a:pt x="13711" y="4129"/>
                    </a:cubicBezTo>
                    <a:cubicBezTo>
                      <a:pt x="13733" y="4134"/>
                      <a:pt x="13753" y="4136"/>
                      <a:pt x="13772" y="4136"/>
                    </a:cubicBezTo>
                    <a:cubicBezTo>
                      <a:pt x="14058" y="4136"/>
                      <a:pt x="14139" y="3678"/>
                      <a:pt x="13826" y="3612"/>
                    </a:cubicBezTo>
                    <a:cubicBezTo>
                      <a:pt x="9221" y="2642"/>
                      <a:pt x="4795" y="1178"/>
                      <a:pt x="250" y="5"/>
                    </a:cubicBezTo>
                    <a:cubicBezTo>
                      <a:pt x="238" y="2"/>
                      <a:pt x="226"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3"/>
              <p:cNvSpPr/>
              <p:nvPr/>
            </p:nvSpPr>
            <p:spPr>
              <a:xfrm>
                <a:off x="8065073" y="496669"/>
                <a:ext cx="284728" cy="96829"/>
              </a:xfrm>
              <a:custGeom>
                <a:avLst/>
                <a:gdLst/>
                <a:ahLst/>
                <a:cxnLst/>
                <a:rect l="l" t="t" r="r" b="b"/>
                <a:pathLst>
                  <a:path w="8604" h="2926" extrusionOk="0">
                    <a:moveTo>
                      <a:pt x="215" y="0"/>
                    </a:moveTo>
                    <a:cubicBezTo>
                      <a:pt x="39" y="0"/>
                      <a:pt x="1" y="272"/>
                      <a:pt x="187" y="332"/>
                    </a:cubicBezTo>
                    <a:cubicBezTo>
                      <a:pt x="2858" y="1203"/>
                      <a:pt x="5540" y="2122"/>
                      <a:pt x="8234" y="2917"/>
                    </a:cubicBezTo>
                    <a:cubicBezTo>
                      <a:pt x="8253" y="2923"/>
                      <a:pt x="8272" y="2925"/>
                      <a:pt x="8291" y="2925"/>
                    </a:cubicBezTo>
                    <a:cubicBezTo>
                      <a:pt x="8497" y="2925"/>
                      <a:pt x="8604" y="2586"/>
                      <a:pt x="8387" y="2496"/>
                    </a:cubicBezTo>
                    <a:cubicBezTo>
                      <a:pt x="5794" y="1431"/>
                      <a:pt x="2990" y="626"/>
                      <a:pt x="259" y="6"/>
                    </a:cubicBezTo>
                    <a:cubicBezTo>
                      <a:pt x="243" y="2"/>
                      <a:pt x="229"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3"/>
              <p:cNvSpPr/>
              <p:nvPr/>
            </p:nvSpPr>
            <p:spPr>
              <a:xfrm>
                <a:off x="8062458" y="453450"/>
                <a:ext cx="442447" cy="137566"/>
              </a:xfrm>
              <a:custGeom>
                <a:avLst/>
                <a:gdLst/>
                <a:ahLst/>
                <a:cxnLst/>
                <a:rect l="l" t="t" r="r" b="b"/>
                <a:pathLst>
                  <a:path w="13370" h="4157" extrusionOk="0">
                    <a:moveTo>
                      <a:pt x="229" y="0"/>
                    </a:moveTo>
                    <a:cubicBezTo>
                      <a:pt x="49" y="0"/>
                      <a:pt x="1" y="275"/>
                      <a:pt x="194" y="325"/>
                    </a:cubicBezTo>
                    <a:cubicBezTo>
                      <a:pt x="4520" y="1454"/>
                      <a:pt x="8735" y="2768"/>
                      <a:pt x="12987" y="4146"/>
                    </a:cubicBezTo>
                    <a:cubicBezTo>
                      <a:pt x="13009" y="4154"/>
                      <a:pt x="13030" y="4157"/>
                      <a:pt x="13051" y="4157"/>
                    </a:cubicBezTo>
                    <a:cubicBezTo>
                      <a:pt x="13262" y="4157"/>
                      <a:pt x="13370" y="3801"/>
                      <a:pt x="13146" y="3708"/>
                    </a:cubicBezTo>
                    <a:cubicBezTo>
                      <a:pt x="9037" y="2045"/>
                      <a:pt x="4617" y="824"/>
                      <a:pt x="264" y="4"/>
                    </a:cubicBezTo>
                    <a:cubicBezTo>
                      <a:pt x="252" y="1"/>
                      <a:pt x="240"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3"/>
              <p:cNvSpPr/>
              <p:nvPr/>
            </p:nvSpPr>
            <p:spPr>
              <a:xfrm>
                <a:off x="8133177" y="416684"/>
                <a:ext cx="277381" cy="106657"/>
              </a:xfrm>
              <a:custGeom>
                <a:avLst/>
                <a:gdLst/>
                <a:ahLst/>
                <a:cxnLst/>
                <a:rect l="l" t="t" r="r" b="b"/>
                <a:pathLst>
                  <a:path w="8382" h="3223" extrusionOk="0">
                    <a:moveTo>
                      <a:pt x="213" y="0"/>
                    </a:moveTo>
                    <a:cubicBezTo>
                      <a:pt x="41" y="0"/>
                      <a:pt x="0" y="259"/>
                      <a:pt x="181" y="314"/>
                    </a:cubicBezTo>
                    <a:cubicBezTo>
                      <a:pt x="2848" y="1118"/>
                      <a:pt x="5404" y="2014"/>
                      <a:pt x="7928" y="3198"/>
                    </a:cubicBezTo>
                    <a:cubicBezTo>
                      <a:pt x="7964" y="3215"/>
                      <a:pt x="8000" y="3222"/>
                      <a:pt x="8033" y="3222"/>
                    </a:cubicBezTo>
                    <a:cubicBezTo>
                      <a:pt x="8252" y="3222"/>
                      <a:pt x="8382" y="2897"/>
                      <a:pt x="8145" y="2778"/>
                    </a:cubicBezTo>
                    <a:cubicBezTo>
                      <a:pt x="5669" y="1537"/>
                      <a:pt x="2973" y="533"/>
                      <a:pt x="250" y="4"/>
                    </a:cubicBezTo>
                    <a:cubicBezTo>
                      <a:pt x="237" y="2"/>
                      <a:pt x="225"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 name="Google Shape;575;p23"/>
            <p:cNvGrpSpPr/>
            <p:nvPr/>
          </p:nvGrpSpPr>
          <p:grpSpPr>
            <a:xfrm>
              <a:off x="8502092" y="-202278"/>
              <a:ext cx="136937" cy="83459"/>
              <a:chOff x="8502092" y="-202278"/>
              <a:chExt cx="136937" cy="83459"/>
            </a:xfrm>
          </p:grpSpPr>
          <p:sp>
            <p:nvSpPr>
              <p:cNvPr id="576" name="Google Shape;576;p23"/>
              <p:cNvSpPr/>
              <p:nvPr/>
            </p:nvSpPr>
            <p:spPr>
              <a:xfrm>
                <a:off x="8502092" y="-153466"/>
                <a:ext cx="103910" cy="34648"/>
              </a:xfrm>
              <a:custGeom>
                <a:avLst/>
                <a:gdLst/>
                <a:ahLst/>
                <a:cxnLst/>
                <a:rect l="l" t="t" r="r" b="b"/>
                <a:pathLst>
                  <a:path w="3140" h="1047" extrusionOk="0">
                    <a:moveTo>
                      <a:pt x="230" y="0"/>
                    </a:moveTo>
                    <a:cubicBezTo>
                      <a:pt x="60" y="0"/>
                      <a:pt x="1" y="269"/>
                      <a:pt x="188" y="320"/>
                    </a:cubicBezTo>
                    <a:cubicBezTo>
                      <a:pt x="1065" y="565"/>
                      <a:pt x="1943" y="839"/>
                      <a:pt x="2833" y="1041"/>
                    </a:cubicBezTo>
                    <a:cubicBezTo>
                      <a:pt x="2849" y="1045"/>
                      <a:pt x="2865" y="1047"/>
                      <a:pt x="2880" y="1047"/>
                    </a:cubicBezTo>
                    <a:cubicBezTo>
                      <a:pt x="3074" y="1047"/>
                      <a:pt x="3140" y="752"/>
                      <a:pt x="2929" y="689"/>
                    </a:cubicBezTo>
                    <a:cubicBezTo>
                      <a:pt x="2056" y="424"/>
                      <a:pt x="1159" y="229"/>
                      <a:pt x="273" y="6"/>
                    </a:cubicBezTo>
                    <a:cubicBezTo>
                      <a:pt x="258" y="2"/>
                      <a:pt x="24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3"/>
              <p:cNvSpPr/>
              <p:nvPr/>
            </p:nvSpPr>
            <p:spPr>
              <a:xfrm>
                <a:off x="8542101" y="-202278"/>
                <a:ext cx="96928" cy="43881"/>
              </a:xfrm>
              <a:custGeom>
                <a:avLst/>
                <a:gdLst/>
                <a:ahLst/>
                <a:cxnLst/>
                <a:rect l="l" t="t" r="r" b="b"/>
                <a:pathLst>
                  <a:path w="2929" h="1326" extrusionOk="0">
                    <a:moveTo>
                      <a:pt x="234" y="0"/>
                    </a:moveTo>
                    <a:cubicBezTo>
                      <a:pt x="88" y="0"/>
                      <a:pt x="0" y="234"/>
                      <a:pt x="153" y="305"/>
                    </a:cubicBezTo>
                    <a:cubicBezTo>
                      <a:pt x="944" y="674"/>
                      <a:pt x="1772" y="1012"/>
                      <a:pt x="2592" y="1311"/>
                    </a:cubicBezTo>
                    <a:cubicBezTo>
                      <a:pt x="2619" y="1321"/>
                      <a:pt x="2645" y="1326"/>
                      <a:pt x="2669" y="1326"/>
                    </a:cubicBezTo>
                    <a:cubicBezTo>
                      <a:pt x="2872" y="1326"/>
                      <a:pt x="2929" y="989"/>
                      <a:pt x="2706" y="897"/>
                    </a:cubicBezTo>
                    <a:cubicBezTo>
                      <a:pt x="1916" y="571"/>
                      <a:pt x="1094" y="266"/>
                      <a:pt x="279" y="7"/>
                    </a:cubicBezTo>
                    <a:cubicBezTo>
                      <a:pt x="263" y="2"/>
                      <a:pt x="248" y="0"/>
                      <a:pt x="2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8" name="Google Shape;578;p23"/>
          <p:cNvGrpSpPr/>
          <p:nvPr/>
        </p:nvGrpSpPr>
        <p:grpSpPr>
          <a:xfrm>
            <a:off x="4816519" y="4288164"/>
            <a:ext cx="772313" cy="497744"/>
            <a:chOff x="4816519" y="4288164"/>
            <a:chExt cx="772313" cy="497744"/>
          </a:xfrm>
        </p:grpSpPr>
        <p:sp>
          <p:nvSpPr>
            <p:cNvPr id="579" name="Google Shape;579;p23"/>
            <p:cNvSpPr/>
            <p:nvPr/>
          </p:nvSpPr>
          <p:spPr>
            <a:xfrm>
              <a:off x="4925186" y="4301061"/>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3"/>
            <p:cNvSpPr/>
            <p:nvPr/>
          </p:nvSpPr>
          <p:spPr>
            <a:xfrm>
              <a:off x="4816519" y="42881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 name="Google Shape;581;p23"/>
          <p:cNvGrpSpPr/>
          <p:nvPr/>
        </p:nvGrpSpPr>
        <p:grpSpPr>
          <a:xfrm>
            <a:off x="1637980" y="2854741"/>
            <a:ext cx="851139" cy="910474"/>
            <a:chOff x="1637980" y="2854741"/>
            <a:chExt cx="851139" cy="910474"/>
          </a:xfrm>
        </p:grpSpPr>
        <p:grpSp>
          <p:nvGrpSpPr>
            <p:cNvPr id="582" name="Google Shape;582;p23"/>
            <p:cNvGrpSpPr/>
            <p:nvPr/>
          </p:nvGrpSpPr>
          <p:grpSpPr>
            <a:xfrm>
              <a:off x="1637980" y="2854741"/>
              <a:ext cx="851139" cy="910474"/>
              <a:chOff x="1637980" y="2854741"/>
              <a:chExt cx="851139" cy="910474"/>
            </a:xfrm>
          </p:grpSpPr>
          <p:sp>
            <p:nvSpPr>
              <p:cNvPr id="583" name="Google Shape;583;p23"/>
              <p:cNvSpPr/>
              <p:nvPr/>
            </p:nvSpPr>
            <p:spPr>
              <a:xfrm>
                <a:off x="1659027" y="2860301"/>
                <a:ext cx="177475" cy="191539"/>
              </a:xfrm>
              <a:custGeom>
                <a:avLst/>
                <a:gdLst/>
                <a:ahLst/>
                <a:cxnLst/>
                <a:rect l="l" t="t" r="r" b="b"/>
                <a:pathLst>
                  <a:path w="5363" h="5788" extrusionOk="0">
                    <a:moveTo>
                      <a:pt x="1470" y="1"/>
                    </a:moveTo>
                    <a:cubicBezTo>
                      <a:pt x="747" y="1"/>
                      <a:pt x="1" y="780"/>
                      <a:pt x="456" y="1627"/>
                    </a:cubicBezTo>
                    <a:cubicBezTo>
                      <a:pt x="661" y="2011"/>
                      <a:pt x="604" y="2480"/>
                      <a:pt x="623" y="2901"/>
                    </a:cubicBezTo>
                    <a:cubicBezTo>
                      <a:pt x="646" y="3408"/>
                      <a:pt x="716" y="3869"/>
                      <a:pt x="923" y="4334"/>
                    </a:cubicBezTo>
                    <a:cubicBezTo>
                      <a:pt x="1288" y="5159"/>
                      <a:pt x="2009" y="5787"/>
                      <a:pt x="2933" y="5787"/>
                    </a:cubicBezTo>
                    <a:cubicBezTo>
                      <a:pt x="2965" y="5787"/>
                      <a:pt x="2998" y="5786"/>
                      <a:pt x="3030" y="5785"/>
                    </a:cubicBezTo>
                    <a:cubicBezTo>
                      <a:pt x="3767" y="5750"/>
                      <a:pt x="4217" y="5125"/>
                      <a:pt x="4073" y="4416"/>
                    </a:cubicBezTo>
                    <a:cubicBezTo>
                      <a:pt x="4009" y="4091"/>
                      <a:pt x="3943" y="3768"/>
                      <a:pt x="3877" y="3445"/>
                    </a:cubicBezTo>
                    <a:lnTo>
                      <a:pt x="3877" y="3445"/>
                    </a:lnTo>
                    <a:cubicBezTo>
                      <a:pt x="3909" y="3446"/>
                      <a:pt x="3940" y="3451"/>
                      <a:pt x="3971" y="3452"/>
                    </a:cubicBezTo>
                    <a:cubicBezTo>
                      <a:pt x="3993" y="3453"/>
                      <a:pt x="4016" y="3454"/>
                      <a:pt x="4038" y="3454"/>
                    </a:cubicBezTo>
                    <a:cubicBezTo>
                      <a:pt x="5362" y="3454"/>
                      <a:pt x="5337" y="1359"/>
                      <a:pt x="3971" y="1288"/>
                    </a:cubicBezTo>
                    <a:cubicBezTo>
                      <a:pt x="3603" y="1270"/>
                      <a:pt x="3393" y="1092"/>
                      <a:pt x="3165" y="815"/>
                    </a:cubicBezTo>
                    <a:cubicBezTo>
                      <a:pt x="2959" y="565"/>
                      <a:pt x="2716" y="463"/>
                      <a:pt x="2475" y="463"/>
                    </a:cubicBezTo>
                    <a:cubicBezTo>
                      <a:pt x="2412" y="463"/>
                      <a:pt x="2350" y="470"/>
                      <a:pt x="2289" y="482"/>
                    </a:cubicBezTo>
                    <a:cubicBezTo>
                      <a:pt x="2084" y="143"/>
                      <a:pt x="1779" y="1"/>
                      <a:pt x="1470"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3"/>
              <p:cNvSpPr/>
              <p:nvPr/>
            </p:nvSpPr>
            <p:spPr>
              <a:xfrm>
                <a:off x="1977310" y="3359865"/>
                <a:ext cx="481198" cy="382053"/>
              </a:xfrm>
              <a:custGeom>
                <a:avLst/>
                <a:gdLst/>
                <a:ahLst/>
                <a:cxnLst/>
                <a:rect l="l" t="t" r="r" b="b"/>
                <a:pathLst>
                  <a:path w="14541" h="11545" extrusionOk="0">
                    <a:moveTo>
                      <a:pt x="5344" y="0"/>
                    </a:moveTo>
                    <a:cubicBezTo>
                      <a:pt x="5114" y="0"/>
                      <a:pt x="4888" y="70"/>
                      <a:pt x="4709" y="224"/>
                    </a:cubicBezTo>
                    <a:cubicBezTo>
                      <a:pt x="4594" y="258"/>
                      <a:pt x="4483" y="303"/>
                      <a:pt x="4375" y="356"/>
                    </a:cubicBezTo>
                    <a:cubicBezTo>
                      <a:pt x="3835" y="636"/>
                      <a:pt x="3584" y="1096"/>
                      <a:pt x="3510" y="1618"/>
                    </a:cubicBezTo>
                    <a:cubicBezTo>
                      <a:pt x="3195" y="1804"/>
                      <a:pt x="2838" y="1905"/>
                      <a:pt x="2448" y="1905"/>
                    </a:cubicBezTo>
                    <a:cubicBezTo>
                      <a:pt x="2249" y="1905"/>
                      <a:pt x="2041" y="1878"/>
                      <a:pt x="1825" y="1823"/>
                    </a:cubicBezTo>
                    <a:cubicBezTo>
                      <a:pt x="1723" y="1798"/>
                      <a:pt x="1626" y="1785"/>
                      <a:pt x="1533" y="1785"/>
                    </a:cubicBezTo>
                    <a:cubicBezTo>
                      <a:pt x="399" y="1785"/>
                      <a:pt x="1" y="3594"/>
                      <a:pt x="1249" y="3911"/>
                    </a:cubicBezTo>
                    <a:cubicBezTo>
                      <a:pt x="1427" y="3954"/>
                      <a:pt x="1606" y="3989"/>
                      <a:pt x="1787" y="4014"/>
                    </a:cubicBezTo>
                    <a:cubicBezTo>
                      <a:pt x="1830" y="4184"/>
                      <a:pt x="1908" y="4344"/>
                      <a:pt x="2017" y="4484"/>
                    </a:cubicBezTo>
                    <a:cubicBezTo>
                      <a:pt x="4601" y="7780"/>
                      <a:pt x="9244" y="9063"/>
                      <a:pt x="12588" y="11377"/>
                    </a:cubicBezTo>
                    <a:cubicBezTo>
                      <a:pt x="12756" y="11494"/>
                      <a:pt x="12934" y="11544"/>
                      <a:pt x="13109" y="11544"/>
                    </a:cubicBezTo>
                    <a:cubicBezTo>
                      <a:pt x="13858" y="11544"/>
                      <a:pt x="14540" y="10612"/>
                      <a:pt x="14067" y="9896"/>
                    </a:cubicBezTo>
                    <a:cubicBezTo>
                      <a:pt x="12569" y="7628"/>
                      <a:pt x="10683" y="5613"/>
                      <a:pt x="8937" y="3536"/>
                    </a:cubicBezTo>
                    <a:cubicBezTo>
                      <a:pt x="8345" y="2834"/>
                      <a:pt x="7452" y="1362"/>
                      <a:pt x="6391" y="617"/>
                    </a:cubicBezTo>
                    <a:cubicBezTo>
                      <a:pt x="6200" y="234"/>
                      <a:pt x="5764" y="0"/>
                      <a:pt x="5344"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3"/>
              <p:cNvSpPr/>
              <p:nvPr/>
            </p:nvSpPr>
            <p:spPr>
              <a:xfrm>
                <a:off x="1637980" y="2854741"/>
                <a:ext cx="851139" cy="910474"/>
              </a:xfrm>
              <a:custGeom>
                <a:avLst/>
                <a:gdLst/>
                <a:ahLst/>
                <a:cxnLst/>
                <a:rect l="l" t="t" r="r" b="b"/>
                <a:pathLst>
                  <a:path w="25720" h="27513" extrusionOk="0">
                    <a:moveTo>
                      <a:pt x="994" y="589"/>
                    </a:moveTo>
                    <a:cubicBezTo>
                      <a:pt x="2625" y="839"/>
                      <a:pt x="4230" y="1315"/>
                      <a:pt x="5575" y="2259"/>
                    </a:cubicBezTo>
                    <a:cubicBezTo>
                      <a:pt x="5570" y="2279"/>
                      <a:pt x="5567" y="2300"/>
                      <a:pt x="5567" y="2321"/>
                    </a:cubicBezTo>
                    <a:cubicBezTo>
                      <a:pt x="5598" y="2841"/>
                      <a:pt x="5255" y="3270"/>
                      <a:pt x="4790" y="3270"/>
                    </a:cubicBezTo>
                    <a:cubicBezTo>
                      <a:pt x="4666" y="3270"/>
                      <a:pt x="4532" y="3239"/>
                      <a:pt x="4395" y="3171"/>
                    </a:cubicBezTo>
                    <a:cubicBezTo>
                      <a:pt x="4367" y="3157"/>
                      <a:pt x="4337" y="3150"/>
                      <a:pt x="4306" y="3150"/>
                    </a:cubicBezTo>
                    <a:cubicBezTo>
                      <a:pt x="4278" y="3150"/>
                      <a:pt x="4249" y="3156"/>
                      <a:pt x="4224" y="3168"/>
                    </a:cubicBezTo>
                    <a:cubicBezTo>
                      <a:pt x="4189" y="3133"/>
                      <a:pt x="4155" y="3099"/>
                      <a:pt x="4121" y="3067"/>
                    </a:cubicBezTo>
                    <a:cubicBezTo>
                      <a:pt x="4060" y="3010"/>
                      <a:pt x="3992" y="2985"/>
                      <a:pt x="3926" y="2985"/>
                    </a:cubicBezTo>
                    <a:cubicBezTo>
                      <a:pt x="3700" y="2985"/>
                      <a:pt x="3504" y="3272"/>
                      <a:pt x="3709" y="3478"/>
                    </a:cubicBezTo>
                    <a:cubicBezTo>
                      <a:pt x="4187" y="3956"/>
                      <a:pt x="4882" y="4591"/>
                      <a:pt x="4648" y="5351"/>
                    </a:cubicBezTo>
                    <a:cubicBezTo>
                      <a:pt x="4528" y="5738"/>
                      <a:pt x="4188" y="5875"/>
                      <a:pt x="3830" y="5875"/>
                    </a:cubicBezTo>
                    <a:cubicBezTo>
                      <a:pt x="3746" y="5875"/>
                      <a:pt x="3660" y="5867"/>
                      <a:pt x="3576" y="5853"/>
                    </a:cubicBezTo>
                    <a:cubicBezTo>
                      <a:pt x="3357" y="5818"/>
                      <a:pt x="2515" y="5634"/>
                      <a:pt x="2548" y="5354"/>
                    </a:cubicBezTo>
                    <a:cubicBezTo>
                      <a:pt x="2562" y="5237"/>
                      <a:pt x="2449" y="5161"/>
                      <a:pt x="2342" y="5161"/>
                    </a:cubicBezTo>
                    <a:cubicBezTo>
                      <a:pt x="2290" y="5161"/>
                      <a:pt x="2239" y="5179"/>
                      <a:pt x="2205" y="5221"/>
                    </a:cubicBezTo>
                    <a:cubicBezTo>
                      <a:pt x="2198" y="5041"/>
                      <a:pt x="2190" y="4864"/>
                      <a:pt x="2175" y="4689"/>
                    </a:cubicBezTo>
                    <a:lnTo>
                      <a:pt x="2176" y="4689"/>
                    </a:lnTo>
                    <a:cubicBezTo>
                      <a:pt x="2055" y="3234"/>
                      <a:pt x="1635" y="1885"/>
                      <a:pt x="994" y="589"/>
                    </a:cubicBezTo>
                    <a:close/>
                    <a:moveTo>
                      <a:pt x="6094" y="2655"/>
                    </a:moveTo>
                    <a:cubicBezTo>
                      <a:pt x="6247" y="2785"/>
                      <a:pt x="6400" y="2916"/>
                      <a:pt x="6544" y="3060"/>
                    </a:cubicBezTo>
                    <a:cubicBezTo>
                      <a:pt x="8160" y="4679"/>
                      <a:pt x="9485" y="8566"/>
                      <a:pt x="6181" y="9191"/>
                    </a:cubicBezTo>
                    <a:cubicBezTo>
                      <a:pt x="5969" y="9231"/>
                      <a:pt x="5744" y="9251"/>
                      <a:pt x="5515" y="9251"/>
                    </a:cubicBezTo>
                    <a:cubicBezTo>
                      <a:pt x="4588" y="9251"/>
                      <a:pt x="3582" y="8921"/>
                      <a:pt x="2980" y="8253"/>
                    </a:cubicBezTo>
                    <a:cubicBezTo>
                      <a:pt x="2349" y="7553"/>
                      <a:pt x="2262" y="6640"/>
                      <a:pt x="2225" y="5737"/>
                    </a:cubicBezTo>
                    <a:lnTo>
                      <a:pt x="2225" y="5737"/>
                    </a:lnTo>
                    <a:cubicBezTo>
                      <a:pt x="2384" y="5954"/>
                      <a:pt x="2724" y="6091"/>
                      <a:pt x="2982" y="6192"/>
                    </a:cubicBezTo>
                    <a:cubicBezTo>
                      <a:pt x="3280" y="6309"/>
                      <a:pt x="3609" y="6398"/>
                      <a:pt x="3930" y="6398"/>
                    </a:cubicBezTo>
                    <a:cubicBezTo>
                      <a:pt x="4205" y="6398"/>
                      <a:pt x="4474" y="6332"/>
                      <a:pt x="4714" y="6163"/>
                    </a:cubicBezTo>
                    <a:cubicBezTo>
                      <a:pt x="5659" y="5495"/>
                      <a:pt x="5247" y="4440"/>
                      <a:pt x="4654" y="3662"/>
                    </a:cubicBezTo>
                    <a:lnTo>
                      <a:pt x="4654" y="3662"/>
                    </a:lnTo>
                    <a:cubicBezTo>
                      <a:pt x="4708" y="3668"/>
                      <a:pt x="4763" y="3672"/>
                      <a:pt x="4817" y="3672"/>
                    </a:cubicBezTo>
                    <a:cubicBezTo>
                      <a:pt x="5417" y="3672"/>
                      <a:pt x="5993" y="3268"/>
                      <a:pt x="6094" y="2655"/>
                    </a:cubicBezTo>
                    <a:close/>
                    <a:moveTo>
                      <a:pt x="8192" y="8998"/>
                    </a:moveTo>
                    <a:cubicBezTo>
                      <a:pt x="10846" y="10302"/>
                      <a:pt x="13138" y="12431"/>
                      <a:pt x="15184" y="14668"/>
                    </a:cubicBezTo>
                    <a:cubicBezTo>
                      <a:pt x="15103" y="14689"/>
                      <a:pt x="15031" y="14744"/>
                      <a:pt x="14997" y="14853"/>
                    </a:cubicBezTo>
                    <a:cubicBezTo>
                      <a:pt x="14311" y="17071"/>
                      <a:pt x="12095" y="16968"/>
                      <a:pt x="10195" y="17014"/>
                    </a:cubicBezTo>
                    <a:cubicBezTo>
                      <a:pt x="8564" y="14957"/>
                      <a:pt x="7344" y="12595"/>
                      <a:pt x="6746" y="9884"/>
                    </a:cubicBezTo>
                    <a:cubicBezTo>
                      <a:pt x="7301" y="9724"/>
                      <a:pt x="7802" y="9433"/>
                      <a:pt x="8191" y="8998"/>
                    </a:cubicBezTo>
                    <a:close/>
                    <a:moveTo>
                      <a:pt x="15524" y="15043"/>
                    </a:moveTo>
                    <a:cubicBezTo>
                      <a:pt x="16137" y="15724"/>
                      <a:pt x="16726" y="16412"/>
                      <a:pt x="17297" y="17084"/>
                    </a:cubicBezTo>
                    <a:cubicBezTo>
                      <a:pt x="19805" y="20045"/>
                      <a:pt x="21773" y="23480"/>
                      <a:pt x="24243" y="26450"/>
                    </a:cubicBezTo>
                    <a:cubicBezTo>
                      <a:pt x="19213" y="24483"/>
                      <a:pt x="14031" y="21609"/>
                      <a:pt x="10543" y="17441"/>
                    </a:cubicBezTo>
                    <a:lnTo>
                      <a:pt x="10545" y="17441"/>
                    </a:lnTo>
                    <a:cubicBezTo>
                      <a:pt x="10847" y="17475"/>
                      <a:pt x="11166" y="17494"/>
                      <a:pt x="11490" y="17494"/>
                    </a:cubicBezTo>
                    <a:cubicBezTo>
                      <a:pt x="13251" y="17494"/>
                      <a:pt x="15172" y="16929"/>
                      <a:pt x="15524" y="15043"/>
                    </a:cubicBezTo>
                    <a:close/>
                    <a:moveTo>
                      <a:pt x="278" y="1"/>
                    </a:moveTo>
                    <a:cubicBezTo>
                      <a:pt x="44" y="1"/>
                      <a:pt x="1" y="264"/>
                      <a:pt x="127" y="407"/>
                    </a:cubicBezTo>
                    <a:cubicBezTo>
                      <a:pt x="110" y="493"/>
                      <a:pt x="125" y="580"/>
                      <a:pt x="167" y="657"/>
                    </a:cubicBezTo>
                    <a:cubicBezTo>
                      <a:pt x="1167" y="2554"/>
                      <a:pt x="1292" y="4320"/>
                      <a:pt x="1487" y="6402"/>
                    </a:cubicBezTo>
                    <a:cubicBezTo>
                      <a:pt x="1588" y="7481"/>
                      <a:pt x="1914" y="8420"/>
                      <a:pt x="2783" y="9111"/>
                    </a:cubicBezTo>
                    <a:cubicBezTo>
                      <a:pt x="3523" y="9700"/>
                      <a:pt x="4568" y="10039"/>
                      <a:pt x="5590" y="10039"/>
                    </a:cubicBezTo>
                    <a:cubicBezTo>
                      <a:pt x="5812" y="10039"/>
                      <a:pt x="6032" y="10023"/>
                      <a:pt x="6249" y="9990"/>
                    </a:cubicBezTo>
                    <a:cubicBezTo>
                      <a:pt x="6866" y="14289"/>
                      <a:pt x="9685" y="17887"/>
                      <a:pt x="12848" y="20720"/>
                    </a:cubicBezTo>
                    <a:cubicBezTo>
                      <a:pt x="16285" y="23799"/>
                      <a:pt x="20649" y="26464"/>
                      <a:pt x="25188" y="27502"/>
                    </a:cubicBezTo>
                    <a:cubicBezTo>
                      <a:pt x="25219" y="27509"/>
                      <a:pt x="25248" y="27512"/>
                      <a:pt x="25275" y="27512"/>
                    </a:cubicBezTo>
                    <a:cubicBezTo>
                      <a:pt x="25618" y="27512"/>
                      <a:pt x="25720" y="27008"/>
                      <a:pt x="25360" y="26876"/>
                    </a:cubicBezTo>
                    <a:lnTo>
                      <a:pt x="25305" y="26854"/>
                    </a:lnTo>
                    <a:cubicBezTo>
                      <a:pt x="25300" y="26831"/>
                      <a:pt x="25294" y="26807"/>
                      <a:pt x="25283" y="26785"/>
                    </a:cubicBezTo>
                    <a:cubicBezTo>
                      <a:pt x="23295" y="22973"/>
                      <a:pt x="20229" y="19324"/>
                      <a:pt x="17415" y="16083"/>
                    </a:cubicBezTo>
                    <a:cubicBezTo>
                      <a:pt x="14916" y="13202"/>
                      <a:pt x="12036" y="10180"/>
                      <a:pt x="8479" y="8632"/>
                    </a:cubicBezTo>
                    <a:cubicBezTo>
                      <a:pt x="9520" y="7034"/>
                      <a:pt x="8878" y="4830"/>
                      <a:pt x="7815" y="3401"/>
                    </a:cubicBezTo>
                    <a:cubicBezTo>
                      <a:pt x="6046" y="1024"/>
                      <a:pt x="3143" y="127"/>
                      <a:pt x="292" y="1"/>
                    </a:cubicBezTo>
                    <a:cubicBezTo>
                      <a:pt x="287" y="1"/>
                      <a:pt x="283" y="1"/>
                      <a:pt x="2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6" name="Google Shape;586;p23"/>
            <p:cNvGrpSpPr/>
            <p:nvPr/>
          </p:nvGrpSpPr>
          <p:grpSpPr>
            <a:xfrm>
              <a:off x="2299466" y="3346165"/>
              <a:ext cx="124295" cy="108279"/>
              <a:chOff x="2299466" y="3346165"/>
              <a:chExt cx="124295" cy="108279"/>
            </a:xfrm>
          </p:grpSpPr>
          <p:sp>
            <p:nvSpPr>
              <p:cNvPr id="587" name="Google Shape;587;p23"/>
              <p:cNvSpPr/>
              <p:nvPr/>
            </p:nvSpPr>
            <p:spPr>
              <a:xfrm>
                <a:off x="2299466" y="3346165"/>
                <a:ext cx="89581" cy="92924"/>
              </a:xfrm>
              <a:custGeom>
                <a:avLst/>
                <a:gdLst/>
                <a:ahLst/>
                <a:cxnLst/>
                <a:rect l="l" t="t" r="r" b="b"/>
                <a:pathLst>
                  <a:path w="2707" h="2808" extrusionOk="0">
                    <a:moveTo>
                      <a:pt x="177" y="0"/>
                    </a:moveTo>
                    <a:cubicBezTo>
                      <a:pt x="83" y="0"/>
                      <a:pt x="1" y="137"/>
                      <a:pt x="88" y="208"/>
                    </a:cubicBezTo>
                    <a:cubicBezTo>
                      <a:pt x="990" y="939"/>
                      <a:pt x="1641" y="1795"/>
                      <a:pt x="2315" y="2726"/>
                    </a:cubicBezTo>
                    <a:cubicBezTo>
                      <a:pt x="2357" y="2783"/>
                      <a:pt x="2413" y="2808"/>
                      <a:pt x="2469" y="2808"/>
                    </a:cubicBezTo>
                    <a:cubicBezTo>
                      <a:pt x="2592" y="2808"/>
                      <a:pt x="2707" y="2687"/>
                      <a:pt x="2628" y="2544"/>
                    </a:cubicBezTo>
                    <a:cubicBezTo>
                      <a:pt x="2066" y="1541"/>
                      <a:pt x="1151" y="694"/>
                      <a:pt x="235" y="20"/>
                    </a:cubicBezTo>
                    <a:cubicBezTo>
                      <a:pt x="216" y="6"/>
                      <a:pt x="196" y="0"/>
                      <a:pt x="1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3"/>
              <p:cNvSpPr/>
              <p:nvPr/>
            </p:nvSpPr>
            <p:spPr>
              <a:xfrm>
                <a:off x="2361680" y="3363936"/>
                <a:ext cx="62082" cy="90508"/>
              </a:xfrm>
              <a:custGeom>
                <a:avLst/>
                <a:gdLst/>
                <a:ahLst/>
                <a:cxnLst/>
                <a:rect l="l" t="t" r="r" b="b"/>
                <a:pathLst>
                  <a:path w="1876" h="2735" extrusionOk="0">
                    <a:moveTo>
                      <a:pt x="183" y="1"/>
                    </a:moveTo>
                    <a:cubicBezTo>
                      <a:pt x="91" y="1"/>
                      <a:pt x="1" y="96"/>
                      <a:pt x="60" y="201"/>
                    </a:cubicBezTo>
                    <a:cubicBezTo>
                      <a:pt x="518" y="1016"/>
                      <a:pt x="988" y="1824"/>
                      <a:pt x="1445" y="2641"/>
                    </a:cubicBezTo>
                    <a:cubicBezTo>
                      <a:pt x="1482" y="2707"/>
                      <a:pt x="1540" y="2734"/>
                      <a:pt x="1599" y="2734"/>
                    </a:cubicBezTo>
                    <a:cubicBezTo>
                      <a:pt x="1735" y="2734"/>
                      <a:pt x="1875" y="2591"/>
                      <a:pt x="1781" y="2443"/>
                    </a:cubicBezTo>
                    <a:cubicBezTo>
                      <a:pt x="1281" y="1653"/>
                      <a:pt x="794" y="855"/>
                      <a:pt x="294" y="65"/>
                    </a:cubicBezTo>
                    <a:cubicBezTo>
                      <a:pt x="266" y="19"/>
                      <a:pt x="224" y="1"/>
                      <a:pt x="18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32"/>
          <p:cNvSpPr txBox="1">
            <a:spLocks noGrp="1"/>
          </p:cNvSpPr>
          <p:nvPr>
            <p:ph type="ctrTitle"/>
          </p:nvPr>
        </p:nvSpPr>
        <p:spPr>
          <a:xfrm>
            <a:off x="2472300" y="41475"/>
            <a:ext cx="41994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Proefje 2 </a:t>
            </a:r>
            <a:endParaRPr/>
          </a:p>
        </p:txBody>
      </p:sp>
      <p:grpSp>
        <p:nvGrpSpPr>
          <p:cNvPr id="823" name="Google Shape;823;p32"/>
          <p:cNvGrpSpPr/>
          <p:nvPr/>
        </p:nvGrpSpPr>
        <p:grpSpPr>
          <a:xfrm>
            <a:off x="4167526" y="3562137"/>
            <a:ext cx="3569034" cy="933368"/>
            <a:chOff x="3978429" y="2998087"/>
            <a:chExt cx="2224806" cy="629506"/>
          </a:xfrm>
        </p:grpSpPr>
        <p:sp>
          <p:nvSpPr>
            <p:cNvPr id="824" name="Google Shape;824;p32"/>
            <p:cNvSpPr/>
            <p:nvPr/>
          </p:nvSpPr>
          <p:spPr>
            <a:xfrm>
              <a:off x="4042866" y="3130725"/>
              <a:ext cx="464100" cy="464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5" name="Google Shape;825;p32"/>
            <p:cNvGrpSpPr/>
            <p:nvPr/>
          </p:nvGrpSpPr>
          <p:grpSpPr>
            <a:xfrm>
              <a:off x="3978429" y="2998087"/>
              <a:ext cx="2224806" cy="629506"/>
              <a:chOff x="34100" y="1847300"/>
              <a:chExt cx="7379125" cy="2009275"/>
            </a:xfrm>
          </p:grpSpPr>
          <p:sp>
            <p:nvSpPr>
              <p:cNvPr id="826" name="Google Shape;826;p32"/>
              <p:cNvSpPr/>
              <p:nvPr/>
            </p:nvSpPr>
            <p:spPr>
              <a:xfrm>
                <a:off x="34100" y="2176600"/>
                <a:ext cx="1880725" cy="1602800"/>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2"/>
              <p:cNvSpPr/>
              <p:nvPr/>
            </p:nvSpPr>
            <p:spPr>
              <a:xfrm>
                <a:off x="1964925" y="1847300"/>
                <a:ext cx="5448300"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28" name="Google Shape;828;p32"/>
          <p:cNvGrpSpPr/>
          <p:nvPr/>
        </p:nvGrpSpPr>
        <p:grpSpPr>
          <a:xfrm>
            <a:off x="598502" y="1469381"/>
            <a:ext cx="3569034" cy="933368"/>
            <a:chOff x="1753629" y="1586637"/>
            <a:chExt cx="2224806" cy="629506"/>
          </a:xfrm>
        </p:grpSpPr>
        <p:sp>
          <p:nvSpPr>
            <p:cNvPr id="829" name="Google Shape;829;p32"/>
            <p:cNvSpPr/>
            <p:nvPr/>
          </p:nvSpPr>
          <p:spPr>
            <a:xfrm>
              <a:off x="1818066" y="1704325"/>
              <a:ext cx="464100" cy="464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0" name="Google Shape;830;p32"/>
            <p:cNvGrpSpPr/>
            <p:nvPr/>
          </p:nvGrpSpPr>
          <p:grpSpPr>
            <a:xfrm>
              <a:off x="1753629" y="1586637"/>
              <a:ext cx="2224806" cy="629506"/>
              <a:chOff x="34100" y="1847300"/>
              <a:chExt cx="7379125" cy="2009275"/>
            </a:xfrm>
          </p:grpSpPr>
          <p:sp>
            <p:nvSpPr>
              <p:cNvPr id="831" name="Google Shape;831;p32"/>
              <p:cNvSpPr/>
              <p:nvPr/>
            </p:nvSpPr>
            <p:spPr>
              <a:xfrm>
                <a:off x="34100" y="2176600"/>
                <a:ext cx="1880725" cy="1602800"/>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2"/>
              <p:cNvSpPr/>
              <p:nvPr/>
            </p:nvSpPr>
            <p:spPr>
              <a:xfrm>
                <a:off x="1964925" y="1847300"/>
                <a:ext cx="5448300"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33" name="Google Shape;833;p32"/>
          <p:cNvSpPr txBox="1">
            <a:spLocks noGrp="1"/>
          </p:cNvSpPr>
          <p:nvPr>
            <p:ph type="subTitle" idx="4294967295"/>
          </p:nvPr>
        </p:nvSpPr>
        <p:spPr>
          <a:xfrm>
            <a:off x="1673775" y="1509350"/>
            <a:ext cx="2396700" cy="893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400">
                <a:solidFill>
                  <a:schemeClr val="dk1"/>
                </a:solidFill>
              </a:rPr>
              <a:t>Ga naar een raam of spiegel.</a:t>
            </a:r>
            <a:endParaRPr sz="1000"/>
          </a:p>
        </p:txBody>
      </p:sp>
      <p:grpSp>
        <p:nvGrpSpPr>
          <p:cNvPr id="834" name="Google Shape;834;p32"/>
          <p:cNvGrpSpPr/>
          <p:nvPr/>
        </p:nvGrpSpPr>
        <p:grpSpPr>
          <a:xfrm>
            <a:off x="2396449" y="2515759"/>
            <a:ext cx="3569034" cy="933368"/>
            <a:chOff x="2874404" y="2292362"/>
            <a:chExt cx="2224806" cy="629506"/>
          </a:xfrm>
        </p:grpSpPr>
        <p:sp>
          <p:nvSpPr>
            <p:cNvPr id="835" name="Google Shape;835;p32"/>
            <p:cNvSpPr/>
            <p:nvPr/>
          </p:nvSpPr>
          <p:spPr>
            <a:xfrm>
              <a:off x="2938841" y="2410050"/>
              <a:ext cx="464100" cy="464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6" name="Google Shape;836;p32"/>
            <p:cNvGrpSpPr/>
            <p:nvPr/>
          </p:nvGrpSpPr>
          <p:grpSpPr>
            <a:xfrm>
              <a:off x="2874404" y="2292362"/>
              <a:ext cx="2224806" cy="629506"/>
              <a:chOff x="34100" y="1847300"/>
              <a:chExt cx="7379125" cy="2009275"/>
            </a:xfrm>
          </p:grpSpPr>
          <p:sp>
            <p:nvSpPr>
              <p:cNvPr id="837" name="Google Shape;837;p32"/>
              <p:cNvSpPr/>
              <p:nvPr/>
            </p:nvSpPr>
            <p:spPr>
              <a:xfrm>
                <a:off x="34100" y="2176600"/>
                <a:ext cx="1880725" cy="1602800"/>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2"/>
              <p:cNvSpPr/>
              <p:nvPr/>
            </p:nvSpPr>
            <p:spPr>
              <a:xfrm>
                <a:off x="1964925" y="1847300"/>
                <a:ext cx="5448300"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39" name="Google Shape;839;p32"/>
          <p:cNvSpPr txBox="1">
            <a:spLocks noGrp="1"/>
          </p:cNvSpPr>
          <p:nvPr>
            <p:ph type="title" idx="4294967295"/>
          </p:nvPr>
        </p:nvSpPr>
        <p:spPr>
          <a:xfrm>
            <a:off x="2429921" y="2743742"/>
            <a:ext cx="884400" cy="58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t>02</a:t>
            </a:r>
            <a:endParaRPr sz="1800"/>
          </a:p>
        </p:txBody>
      </p:sp>
      <p:sp>
        <p:nvSpPr>
          <p:cNvPr id="840" name="Google Shape;840;p32"/>
          <p:cNvSpPr txBox="1">
            <a:spLocks noGrp="1"/>
          </p:cNvSpPr>
          <p:nvPr>
            <p:ph type="subTitle" idx="4294967295"/>
          </p:nvPr>
        </p:nvSpPr>
        <p:spPr>
          <a:xfrm>
            <a:off x="3399200" y="2612825"/>
            <a:ext cx="2487900" cy="739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Clr>
                <a:schemeClr val="dk1"/>
              </a:buClr>
              <a:buSzPts val="1100"/>
              <a:buFont typeface="Arial"/>
              <a:buNone/>
            </a:pPr>
            <a:r>
              <a:rPr lang="en" sz="1400">
                <a:solidFill>
                  <a:schemeClr val="dk1"/>
                </a:solidFill>
              </a:rPr>
              <a:t>Adem uit tegen het raam of de spiegel.</a:t>
            </a:r>
            <a:endParaRPr sz="1000"/>
          </a:p>
        </p:txBody>
      </p:sp>
      <p:sp>
        <p:nvSpPr>
          <p:cNvPr id="841" name="Google Shape;841;p32"/>
          <p:cNvSpPr txBox="1">
            <a:spLocks noGrp="1"/>
          </p:cNvSpPr>
          <p:nvPr>
            <p:ph type="title" idx="4294967295"/>
          </p:nvPr>
        </p:nvSpPr>
        <p:spPr>
          <a:xfrm>
            <a:off x="4200955" y="3790093"/>
            <a:ext cx="884400" cy="58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t>03</a:t>
            </a:r>
            <a:endParaRPr sz="1800"/>
          </a:p>
        </p:txBody>
      </p:sp>
      <p:sp>
        <p:nvSpPr>
          <p:cNvPr id="842" name="Google Shape;842;p32"/>
          <p:cNvSpPr txBox="1">
            <a:spLocks noGrp="1"/>
          </p:cNvSpPr>
          <p:nvPr>
            <p:ph type="subTitle" idx="4294967295"/>
          </p:nvPr>
        </p:nvSpPr>
        <p:spPr>
          <a:xfrm>
            <a:off x="5085350" y="3733163"/>
            <a:ext cx="2581500" cy="739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400">
                <a:solidFill>
                  <a:schemeClr val="dk1"/>
                </a:solidFill>
              </a:rPr>
              <a:t> Kijk wat er gebeurt.</a:t>
            </a:r>
            <a:endParaRPr sz="1000">
              <a:solidFill>
                <a:schemeClr val="dk1"/>
              </a:solidFill>
            </a:endParaRPr>
          </a:p>
          <a:p>
            <a:pPr marL="0" lvl="0" indent="0" algn="ctr" rtl="0">
              <a:spcBef>
                <a:spcPts val="1600"/>
              </a:spcBef>
              <a:spcAft>
                <a:spcPts val="1600"/>
              </a:spcAft>
              <a:buNone/>
            </a:pPr>
            <a:endParaRPr sz="1000"/>
          </a:p>
        </p:txBody>
      </p:sp>
      <p:sp>
        <p:nvSpPr>
          <p:cNvPr id="843" name="Google Shape;843;p32"/>
          <p:cNvSpPr/>
          <p:nvPr/>
        </p:nvSpPr>
        <p:spPr>
          <a:xfrm rot="-9269758" flipH="1">
            <a:off x="1155712" y="2880958"/>
            <a:ext cx="976770" cy="306531"/>
          </a:xfrm>
          <a:custGeom>
            <a:avLst/>
            <a:gdLst/>
            <a:ahLst/>
            <a:cxnLst/>
            <a:rect l="l" t="t" r="r" b="b"/>
            <a:pathLst>
              <a:path w="44201" h="14519" extrusionOk="0">
                <a:moveTo>
                  <a:pt x="36197" y="1"/>
                </a:moveTo>
                <a:cubicBezTo>
                  <a:pt x="35851" y="1"/>
                  <a:pt x="35604" y="208"/>
                  <a:pt x="35432" y="382"/>
                </a:cubicBezTo>
                <a:cubicBezTo>
                  <a:pt x="35081" y="736"/>
                  <a:pt x="35129" y="1375"/>
                  <a:pt x="35317" y="1732"/>
                </a:cubicBezTo>
                <a:cubicBezTo>
                  <a:pt x="35643" y="2347"/>
                  <a:pt x="35926" y="2985"/>
                  <a:pt x="36251" y="3595"/>
                </a:cubicBezTo>
                <a:cubicBezTo>
                  <a:pt x="36952" y="4915"/>
                  <a:pt x="37604" y="6259"/>
                  <a:pt x="38281" y="7591"/>
                </a:cubicBezTo>
                <a:cubicBezTo>
                  <a:pt x="38338" y="7706"/>
                  <a:pt x="38557" y="7776"/>
                  <a:pt x="38435" y="7949"/>
                </a:cubicBezTo>
                <a:cubicBezTo>
                  <a:pt x="38387" y="8016"/>
                  <a:pt x="38328" y="8035"/>
                  <a:pt x="38264" y="8035"/>
                </a:cubicBezTo>
                <a:cubicBezTo>
                  <a:pt x="38183" y="8035"/>
                  <a:pt x="38094" y="8005"/>
                  <a:pt x="38011" y="8005"/>
                </a:cubicBezTo>
                <a:cubicBezTo>
                  <a:pt x="37998" y="8005"/>
                  <a:pt x="37984" y="8006"/>
                  <a:pt x="37971" y="8008"/>
                </a:cubicBezTo>
                <a:cubicBezTo>
                  <a:pt x="37954" y="8010"/>
                  <a:pt x="37938" y="8011"/>
                  <a:pt x="37922" y="8011"/>
                </a:cubicBezTo>
                <a:cubicBezTo>
                  <a:pt x="37722" y="8011"/>
                  <a:pt x="37606" y="7819"/>
                  <a:pt x="37474" y="7686"/>
                </a:cubicBezTo>
                <a:cubicBezTo>
                  <a:pt x="37266" y="7480"/>
                  <a:pt x="37014" y="7279"/>
                  <a:pt x="36744" y="7279"/>
                </a:cubicBezTo>
                <a:cubicBezTo>
                  <a:pt x="36727" y="7279"/>
                  <a:pt x="36709" y="7279"/>
                  <a:pt x="36692" y="7281"/>
                </a:cubicBezTo>
                <a:cubicBezTo>
                  <a:pt x="36656" y="7284"/>
                  <a:pt x="36622" y="7286"/>
                  <a:pt x="36588" y="7286"/>
                </a:cubicBezTo>
                <a:cubicBezTo>
                  <a:pt x="36311" y="7286"/>
                  <a:pt x="36110" y="7173"/>
                  <a:pt x="35910" y="7015"/>
                </a:cubicBezTo>
                <a:cubicBezTo>
                  <a:pt x="35637" y="6796"/>
                  <a:pt x="35278" y="6764"/>
                  <a:pt x="34972" y="6596"/>
                </a:cubicBezTo>
                <a:cubicBezTo>
                  <a:pt x="34314" y="6236"/>
                  <a:pt x="33511" y="6105"/>
                  <a:pt x="32750" y="5983"/>
                </a:cubicBezTo>
                <a:cubicBezTo>
                  <a:pt x="32487" y="5940"/>
                  <a:pt x="32447" y="5702"/>
                  <a:pt x="32166" y="5658"/>
                </a:cubicBezTo>
                <a:cubicBezTo>
                  <a:pt x="31465" y="5549"/>
                  <a:pt x="30804" y="5218"/>
                  <a:pt x="30089" y="5110"/>
                </a:cubicBezTo>
                <a:cubicBezTo>
                  <a:pt x="29934" y="5086"/>
                  <a:pt x="29954" y="4822"/>
                  <a:pt x="29724" y="4822"/>
                </a:cubicBezTo>
                <a:cubicBezTo>
                  <a:pt x="29696" y="4822"/>
                  <a:pt x="29665" y="4826"/>
                  <a:pt x="29628" y="4835"/>
                </a:cubicBezTo>
                <a:cubicBezTo>
                  <a:pt x="29524" y="4860"/>
                  <a:pt x="29419" y="4870"/>
                  <a:pt x="29313" y="4870"/>
                </a:cubicBezTo>
                <a:cubicBezTo>
                  <a:pt x="28904" y="4870"/>
                  <a:pt x="28486" y="4719"/>
                  <a:pt x="28080" y="4681"/>
                </a:cubicBezTo>
                <a:cubicBezTo>
                  <a:pt x="27375" y="4614"/>
                  <a:pt x="26717" y="4238"/>
                  <a:pt x="25925" y="4238"/>
                </a:cubicBezTo>
                <a:cubicBezTo>
                  <a:pt x="25917" y="4238"/>
                  <a:pt x="25910" y="4238"/>
                  <a:pt x="25902" y="4238"/>
                </a:cubicBezTo>
                <a:cubicBezTo>
                  <a:pt x="25892" y="4238"/>
                  <a:pt x="25883" y="4238"/>
                  <a:pt x="25873" y="4238"/>
                </a:cubicBezTo>
                <a:cubicBezTo>
                  <a:pt x="25234" y="4238"/>
                  <a:pt x="24603" y="3994"/>
                  <a:pt x="23919" y="3994"/>
                </a:cubicBezTo>
                <a:cubicBezTo>
                  <a:pt x="23850" y="3994"/>
                  <a:pt x="23781" y="3997"/>
                  <a:pt x="23711" y="4002"/>
                </a:cubicBezTo>
                <a:cubicBezTo>
                  <a:pt x="23559" y="4014"/>
                  <a:pt x="23405" y="4019"/>
                  <a:pt x="23248" y="4019"/>
                </a:cubicBezTo>
                <a:cubicBezTo>
                  <a:pt x="22726" y="4019"/>
                  <a:pt x="22186" y="3962"/>
                  <a:pt x="21657" y="3896"/>
                </a:cubicBezTo>
                <a:cubicBezTo>
                  <a:pt x="21473" y="3872"/>
                  <a:pt x="21279" y="3862"/>
                  <a:pt x="21079" y="3862"/>
                </a:cubicBezTo>
                <a:cubicBezTo>
                  <a:pt x="20588" y="3862"/>
                  <a:pt x="20062" y="3924"/>
                  <a:pt x="19567" y="4004"/>
                </a:cubicBezTo>
                <a:cubicBezTo>
                  <a:pt x="19499" y="4015"/>
                  <a:pt x="19426" y="4019"/>
                  <a:pt x="19350" y="4019"/>
                </a:cubicBezTo>
                <a:cubicBezTo>
                  <a:pt x="19144" y="4019"/>
                  <a:pt x="18918" y="3989"/>
                  <a:pt x="18725" y="3989"/>
                </a:cubicBezTo>
                <a:cubicBezTo>
                  <a:pt x="18556" y="3989"/>
                  <a:pt x="18412" y="4012"/>
                  <a:pt x="18326" y="4098"/>
                </a:cubicBezTo>
                <a:cubicBezTo>
                  <a:pt x="18186" y="4238"/>
                  <a:pt x="18081" y="4294"/>
                  <a:pt x="17994" y="4294"/>
                </a:cubicBezTo>
                <a:cubicBezTo>
                  <a:pt x="17824" y="4294"/>
                  <a:pt x="17722" y="4083"/>
                  <a:pt x="17552" y="3875"/>
                </a:cubicBezTo>
                <a:lnTo>
                  <a:pt x="17552" y="3875"/>
                </a:lnTo>
                <a:cubicBezTo>
                  <a:pt x="17569" y="4206"/>
                  <a:pt x="17467" y="4362"/>
                  <a:pt x="17281" y="4362"/>
                </a:cubicBezTo>
                <a:cubicBezTo>
                  <a:pt x="17235" y="4362"/>
                  <a:pt x="17184" y="4353"/>
                  <a:pt x="17129" y="4334"/>
                </a:cubicBezTo>
                <a:cubicBezTo>
                  <a:pt x="16935" y="4269"/>
                  <a:pt x="16745" y="4243"/>
                  <a:pt x="16557" y="4243"/>
                </a:cubicBezTo>
                <a:cubicBezTo>
                  <a:pt x="16178" y="4243"/>
                  <a:pt x="15808" y="4349"/>
                  <a:pt x="15441" y="4454"/>
                </a:cubicBezTo>
                <a:cubicBezTo>
                  <a:pt x="15188" y="4526"/>
                  <a:pt x="14908" y="4679"/>
                  <a:pt x="14667" y="4679"/>
                </a:cubicBezTo>
                <a:cubicBezTo>
                  <a:pt x="14609" y="4679"/>
                  <a:pt x="14553" y="4670"/>
                  <a:pt x="14501" y="4649"/>
                </a:cubicBezTo>
                <a:cubicBezTo>
                  <a:pt x="14269" y="4556"/>
                  <a:pt x="14037" y="4519"/>
                  <a:pt x="13810" y="4519"/>
                </a:cubicBezTo>
                <a:cubicBezTo>
                  <a:pt x="13274" y="4519"/>
                  <a:pt x="12764" y="4726"/>
                  <a:pt x="12342" y="4886"/>
                </a:cubicBezTo>
                <a:cubicBezTo>
                  <a:pt x="11528" y="5195"/>
                  <a:pt x="10600" y="4963"/>
                  <a:pt x="9854" y="5531"/>
                </a:cubicBezTo>
                <a:cubicBezTo>
                  <a:pt x="9721" y="5634"/>
                  <a:pt x="9359" y="5717"/>
                  <a:pt x="9098" y="5787"/>
                </a:cubicBezTo>
                <a:cubicBezTo>
                  <a:pt x="8608" y="5919"/>
                  <a:pt x="8008" y="5695"/>
                  <a:pt x="7640" y="6248"/>
                </a:cubicBezTo>
                <a:cubicBezTo>
                  <a:pt x="7575" y="6344"/>
                  <a:pt x="7395" y="6364"/>
                  <a:pt x="7253" y="6402"/>
                </a:cubicBezTo>
                <a:cubicBezTo>
                  <a:pt x="6972" y="6477"/>
                  <a:pt x="6636" y="6455"/>
                  <a:pt x="6422" y="6553"/>
                </a:cubicBezTo>
                <a:cubicBezTo>
                  <a:pt x="5961" y="6762"/>
                  <a:pt x="5371" y="6725"/>
                  <a:pt x="5029" y="7164"/>
                </a:cubicBezTo>
                <a:cubicBezTo>
                  <a:pt x="4934" y="7286"/>
                  <a:pt x="4815" y="7318"/>
                  <a:pt x="4688" y="7318"/>
                </a:cubicBezTo>
                <a:cubicBezTo>
                  <a:pt x="4552" y="7318"/>
                  <a:pt x="4407" y="7282"/>
                  <a:pt x="4271" y="7282"/>
                </a:cubicBezTo>
                <a:cubicBezTo>
                  <a:pt x="4120" y="7282"/>
                  <a:pt x="3979" y="7326"/>
                  <a:pt x="3875" y="7511"/>
                </a:cubicBezTo>
                <a:cubicBezTo>
                  <a:pt x="3797" y="7650"/>
                  <a:pt x="3510" y="7552"/>
                  <a:pt x="3309" y="7640"/>
                </a:cubicBezTo>
                <a:cubicBezTo>
                  <a:pt x="2424" y="8028"/>
                  <a:pt x="1612" y="8461"/>
                  <a:pt x="841" y="9109"/>
                </a:cubicBezTo>
                <a:cubicBezTo>
                  <a:pt x="93" y="9738"/>
                  <a:pt x="124" y="10446"/>
                  <a:pt x="41" y="11189"/>
                </a:cubicBezTo>
                <a:cubicBezTo>
                  <a:pt x="0" y="11558"/>
                  <a:pt x="803" y="12313"/>
                  <a:pt x="1223" y="12313"/>
                </a:cubicBezTo>
                <a:cubicBezTo>
                  <a:pt x="1251" y="12313"/>
                  <a:pt x="1278" y="12310"/>
                  <a:pt x="1302" y="12303"/>
                </a:cubicBezTo>
                <a:cubicBezTo>
                  <a:pt x="1367" y="12284"/>
                  <a:pt x="1430" y="12276"/>
                  <a:pt x="1493" y="12276"/>
                </a:cubicBezTo>
                <a:cubicBezTo>
                  <a:pt x="1749" y="12276"/>
                  <a:pt x="1987" y="12402"/>
                  <a:pt x="2216" y="12402"/>
                </a:cubicBezTo>
                <a:cubicBezTo>
                  <a:pt x="2303" y="12402"/>
                  <a:pt x="2389" y="12384"/>
                  <a:pt x="2473" y="12335"/>
                </a:cubicBezTo>
                <a:cubicBezTo>
                  <a:pt x="3331" y="11826"/>
                  <a:pt x="4157" y="11263"/>
                  <a:pt x="5020" y="10757"/>
                </a:cubicBezTo>
                <a:cubicBezTo>
                  <a:pt x="5527" y="10459"/>
                  <a:pt x="6046" y="10157"/>
                  <a:pt x="6559" y="9881"/>
                </a:cubicBezTo>
                <a:cubicBezTo>
                  <a:pt x="7564" y="9341"/>
                  <a:pt x="8613" y="8888"/>
                  <a:pt x="9695" y="8525"/>
                </a:cubicBezTo>
                <a:cubicBezTo>
                  <a:pt x="11026" y="8081"/>
                  <a:pt x="12392" y="7721"/>
                  <a:pt x="13762" y="7413"/>
                </a:cubicBezTo>
                <a:cubicBezTo>
                  <a:pt x="15344" y="7056"/>
                  <a:pt x="16967" y="6861"/>
                  <a:pt x="18577" y="6795"/>
                </a:cubicBezTo>
                <a:cubicBezTo>
                  <a:pt x="19461" y="6759"/>
                  <a:pt x="20349" y="6706"/>
                  <a:pt x="21239" y="6706"/>
                </a:cubicBezTo>
                <a:cubicBezTo>
                  <a:pt x="21904" y="6706"/>
                  <a:pt x="22571" y="6736"/>
                  <a:pt x="23239" y="6826"/>
                </a:cubicBezTo>
                <a:cubicBezTo>
                  <a:pt x="24848" y="7042"/>
                  <a:pt x="26462" y="7238"/>
                  <a:pt x="28072" y="7458"/>
                </a:cubicBezTo>
                <a:cubicBezTo>
                  <a:pt x="28725" y="7547"/>
                  <a:pt x="29330" y="7773"/>
                  <a:pt x="29973" y="7878"/>
                </a:cubicBezTo>
                <a:cubicBezTo>
                  <a:pt x="30394" y="7947"/>
                  <a:pt x="30909" y="7944"/>
                  <a:pt x="31221" y="8102"/>
                </a:cubicBezTo>
                <a:cubicBezTo>
                  <a:pt x="32421" y="8711"/>
                  <a:pt x="33799" y="8800"/>
                  <a:pt x="34952" y="9460"/>
                </a:cubicBezTo>
                <a:cubicBezTo>
                  <a:pt x="35297" y="9656"/>
                  <a:pt x="35789" y="9413"/>
                  <a:pt x="35954" y="9797"/>
                </a:cubicBezTo>
                <a:cubicBezTo>
                  <a:pt x="36085" y="10103"/>
                  <a:pt x="36278" y="10026"/>
                  <a:pt x="36477" y="10086"/>
                </a:cubicBezTo>
                <a:cubicBezTo>
                  <a:pt x="36486" y="10089"/>
                  <a:pt x="36495" y="10090"/>
                  <a:pt x="36504" y="10090"/>
                </a:cubicBezTo>
                <a:cubicBezTo>
                  <a:pt x="36582" y="10090"/>
                  <a:pt x="36687" y="10015"/>
                  <a:pt x="36767" y="10015"/>
                </a:cubicBezTo>
                <a:cubicBezTo>
                  <a:pt x="36830" y="10015"/>
                  <a:pt x="36876" y="10061"/>
                  <a:pt x="36881" y="10224"/>
                </a:cubicBezTo>
                <a:cubicBezTo>
                  <a:pt x="36890" y="10487"/>
                  <a:pt x="36705" y="10617"/>
                  <a:pt x="36514" y="10655"/>
                </a:cubicBezTo>
                <a:cubicBezTo>
                  <a:pt x="35275" y="10901"/>
                  <a:pt x="34020" y="11068"/>
                  <a:pt x="32796" y="11372"/>
                </a:cubicBezTo>
                <a:cubicBezTo>
                  <a:pt x="32024" y="11565"/>
                  <a:pt x="31196" y="11406"/>
                  <a:pt x="30469" y="11779"/>
                </a:cubicBezTo>
                <a:cubicBezTo>
                  <a:pt x="30002" y="12019"/>
                  <a:pt x="29445" y="12258"/>
                  <a:pt x="29281" y="12756"/>
                </a:cubicBezTo>
                <a:cubicBezTo>
                  <a:pt x="29169" y="13098"/>
                  <a:pt x="29281" y="13635"/>
                  <a:pt x="29503" y="13929"/>
                </a:cubicBezTo>
                <a:cubicBezTo>
                  <a:pt x="29662" y="14142"/>
                  <a:pt x="29894" y="14462"/>
                  <a:pt x="30213" y="14462"/>
                </a:cubicBezTo>
                <a:cubicBezTo>
                  <a:pt x="30343" y="14462"/>
                  <a:pt x="30487" y="14410"/>
                  <a:pt x="30647" y="14275"/>
                </a:cubicBezTo>
                <a:cubicBezTo>
                  <a:pt x="30677" y="14249"/>
                  <a:pt x="30710" y="14238"/>
                  <a:pt x="30743" y="14238"/>
                </a:cubicBezTo>
                <a:cubicBezTo>
                  <a:pt x="30808" y="14238"/>
                  <a:pt x="30872" y="14283"/>
                  <a:pt x="30913" y="14346"/>
                </a:cubicBezTo>
                <a:cubicBezTo>
                  <a:pt x="30999" y="14478"/>
                  <a:pt x="31096" y="14518"/>
                  <a:pt x="31199" y="14518"/>
                </a:cubicBezTo>
                <a:cubicBezTo>
                  <a:pt x="31320" y="14518"/>
                  <a:pt x="31449" y="14462"/>
                  <a:pt x="31571" y="14437"/>
                </a:cubicBezTo>
                <a:cubicBezTo>
                  <a:pt x="31823" y="14389"/>
                  <a:pt x="32059" y="14313"/>
                  <a:pt x="32330" y="14306"/>
                </a:cubicBezTo>
                <a:cubicBezTo>
                  <a:pt x="33216" y="14278"/>
                  <a:pt x="34130" y="14271"/>
                  <a:pt x="34981" y="14131"/>
                </a:cubicBezTo>
                <a:cubicBezTo>
                  <a:pt x="36376" y="13901"/>
                  <a:pt x="37801" y="13970"/>
                  <a:pt x="39171" y="13611"/>
                </a:cubicBezTo>
                <a:cubicBezTo>
                  <a:pt x="39272" y="13584"/>
                  <a:pt x="39375" y="13575"/>
                  <a:pt x="39479" y="13575"/>
                </a:cubicBezTo>
                <a:cubicBezTo>
                  <a:pt x="39748" y="13575"/>
                  <a:pt x="40020" y="13639"/>
                  <a:pt x="40269" y="13639"/>
                </a:cubicBezTo>
                <a:cubicBezTo>
                  <a:pt x="40380" y="13639"/>
                  <a:pt x="40487" y="13626"/>
                  <a:pt x="40588" y="13589"/>
                </a:cubicBezTo>
                <a:cubicBezTo>
                  <a:pt x="41499" y="13250"/>
                  <a:pt x="42509" y="13310"/>
                  <a:pt x="43375" y="12734"/>
                </a:cubicBezTo>
                <a:cubicBezTo>
                  <a:pt x="43924" y="12367"/>
                  <a:pt x="44200" y="12054"/>
                  <a:pt x="44036" y="11400"/>
                </a:cubicBezTo>
                <a:cubicBezTo>
                  <a:pt x="43807" y="10484"/>
                  <a:pt x="43329" y="9662"/>
                  <a:pt x="42943" y="8833"/>
                </a:cubicBezTo>
                <a:cubicBezTo>
                  <a:pt x="42506" y="7890"/>
                  <a:pt x="41964" y="6937"/>
                  <a:pt x="41283" y="6114"/>
                </a:cubicBezTo>
                <a:cubicBezTo>
                  <a:pt x="40851" y="5593"/>
                  <a:pt x="40626" y="4948"/>
                  <a:pt x="40264" y="4392"/>
                </a:cubicBezTo>
                <a:cubicBezTo>
                  <a:pt x="39940" y="3895"/>
                  <a:pt x="39533" y="3435"/>
                  <a:pt x="39257" y="2910"/>
                </a:cubicBezTo>
                <a:cubicBezTo>
                  <a:pt x="39045" y="2508"/>
                  <a:pt x="38718" y="2229"/>
                  <a:pt x="38477" y="1881"/>
                </a:cubicBezTo>
                <a:cubicBezTo>
                  <a:pt x="37930" y="1086"/>
                  <a:pt x="37472" y="274"/>
                  <a:pt x="36414" y="27"/>
                </a:cubicBezTo>
                <a:cubicBezTo>
                  <a:pt x="36337" y="9"/>
                  <a:pt x="36265" y="1"/>
                  <a:pt x="36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2"/>
          <p:cNvSpPr/>
          <p:nvPr/>
        </p:nvSpPr>
        <p:spPr>
          <a:xfrm rot="-9269758" flipH="1">
            <a:off x="3063259" y="3953663"/>
            <a:ext cx="976770" cy="306531"/>
          </a:xfrm>
          <a:custGeom>
            <a:avLst/>
            <a:gdLst/>
            <a:ahLst/>
            <a:cxnLst/>
            <a:rect l="l" t="t" r="r" b="b"/>
            <a:pathLst>
              <a:path w="44201" h="14519" extrusionOk="0">
                <a:moveTo>
                  <a:pt x="36197" y="1"/>
                </a:moveTo>
                <a:cubicBezTo>
                  <a:pt x="35851" y="1"/>
                  <a:pt x="35604" y="208"/>
                  <a:pt x="35432" y="382"/>
                </a:cubicBezTo>
                <a:cubicBezTo>
                  <a:pt x="35081" y="736"/>
                  <a:pt x="35129" y="1375"/>
                  <a:pt x="35317" y="1732"/>
                </a:cubicBezTo>
                <a:cubicBezTo>
                  <a:pt x="35643" y="2347"/>
                  <a:pt x="35926" y="2985"/>
                  <a:pt x="36251" y="3595"/>
                </a:cubicBezTo>
                <a:cubicBezTo>
                  <a:pt x="36952" y="4915"/>
                  <a:pt x="37604" y="6259"/>
                  <a:pt x="38281" y="7591"/>
                </a:cubicBezTo>
                <a:cubicBezTo>
                  <a:pt x="38338" y="7706"/>
                  <a:pt x="38557" y="7776"/>
                  <a:pt x="38435" y="7949"/>
                </a:cubicBezTo>
                <a:cubicBezTo>
                  <a:pt x="38387" y="8016"/>
                  <a:pt x="38328" y="8035"/>
                  <a:pt x="38264" y="8035"/>
                </a:cubicBezTo>
                <a:cubicBezTo>
                  <a:pt x="38183" y="8035"/>
                  <a:pt x="38094" y="8005"/>
                  <a:pt x="38011" y="8005"/>
                </a:cubicBezTo>
                <a:cubicBezTo>
                  <a:pt x="37998" y="8005"/>
                  <a:pt x="37984" y="8006"/>
                  <a:pt x="37971" y="8008"/>
                </a:cubicBezTo>
                <a:cubicBezTo>
                  <a:pt x="37954" y="8010"/>
                  <a:pt x="37938" y="8011"/>
                  <a:pt x="37922" y="8011"/>
                </a:cubicBezTo>
                <a:cubicBezTo>
                  <a:pt x="37722" y="8011"/>
                  <a:pt x="37606" y="7819"/>
                  <a:pt x="37474" y="7686"/>
                </a:cubicBezTo>
                <a:cubicBezTo>
                  <a:pt x="37266" y="7480"/>
                  <a:pt x="37014" y="7279"/>
                  <a:pt x="36744" y="7279"/>
                </a:cubicBezTo>
                <a:cubicBezTo>
                  <a:pt x="36727" y="7279"/>
                  <a:pt x="36709" y="7279"/>
                  <a:pt x="36692" y="7281"/>
                </a:cubicBezTo>
                <a:cubicBezTo>
                  <a:pt x="36656" y="7284"/>
                  <a:pt x="36622" y="7286"/>
                  <a:pt x="36588" y="7286"/>
                </a:cubicBezTo>
                <a:cubicBezTo>
                  <a:pt x="36311" y="7286"/>
                  <a:pt x="36110" y="7173"/>
                  <a:pt x="35910" y="7015"/>
                </a:cubicBezTo>
                <a:cubicBezTo>
                  <a:pt x="35637" y="6796"/>
                  <a:pt x="35278" y="6764"/>
                  <a:pt x="34972" y="6596"/>
                </a:cubicBezTo>
                <a:cubicBezTo>
                  <a:pt x="34314" y="6236"/>
                  <a:pt x="33511" y="6105"/>
                  <a:pt x="32750" y="5983"/>
                </a:cubicBezTo>
                <a:cubicBezTo>
                  <a:pt x="32487" y="5940"/>
                  <a:pt x="32447" y="5702"/>
                  <a:pt x="32166" y="5658"/>
                </a:cubicBezTo>
                <a:cubicBezTo>
                  <a:pt x="31465" y="5549"/>
                  <a:pt x="30804" y="5218"/>
                  <a:pt x="30089" y="5110"/>
                </a:cubicBezTo>
                <a:cubicBezTo>
                  <a:pt x="29934" y="5086"/>
                  <a:pt x="29954" y="4822"/>
                  <a:pt x="29724" y="4822"/>
                </a:cubicBezTo>
                <a:cubicBezTo>
                  <a:pt x="29696" y="4822"/>
                  <a:pt x="29665" y="4826"/>
                  <a:pt x="29628" y="4835"/>
                </a:cubicBezTo>
                <a:cubicBezTo>
                  <a:pt x="29524" y="4860"/>
                  <a:pt x="29419" y="4870"/>
                  <a:pt x="29313" y="4870"/>
                </a:cubicBezTo>
                <a:cubicBezTo>
                  <a:pt x="28904" y="4870"/>
                  <a:pt x="28486" y="4719"/>
                  <a:pt x="28080" y="4681"/>
                </a:cubicBezTo>
                <a:cubicBezTo>
                  <a:pt x="27375" y="4614"/>
                  <a:pt x="26717" y="4238"/>
                  <a:pt x="25925" y="4238"/>
                </a:cubicBezTo>
                <a:cubicBezTo>
                  <a:pt x="25917" y="4238"/>
                  <a:pt x="25910" y="4238"/>
                  <a:pt x="25902" y="4238"/>
                </a:cubicBezTo>
                <a:cubicBezTo>
                  <a:pt x="25892" y="4238"/>
                  <a:pt x="25883" y="4238"/>
                  <a:pt x="25873" y="4238"/>
                </a:cubicBezTo>
                <a:cubicBezTo>
                  <a:pt x="25234" y="4238"/>
                  <a:pt x="24603" y="3994"/>
                  <a:pt x="23919" y="3994"/>
                </a:cubicBezTo>
                <a:cubicBezTo>
                  <a:pt x="23850" y="3994"/>
                  <a:pt x="23781" y="3997"/>
                  <a:pt x="23711" y="4002"/>
                </a:cubicBezTo>
                <a:cubicBezTo>
                  <a:pt x="23559" y="4014"/>
                  <a:pt x="23405" y="4019"/>
                  <a:pt x="23248" y="4019"/>
                </a:cubicBezTo>
                <a:cubicBezTo>
                  <a:pt x="22726" y="4019"/>
                  <a:pt x="22186" y="3962"/>
                  <a:pt x="21657" y="3896"/>
                </a:cubicBezTo>
                <a:cubicBezTo>
                  <a:pt x="21473" y="3872"/>
                  <a:pt x="21279" y="3862"/>
                  <a:pt x="21079" y="3862"/>
                </a:cubicBezTo>
                <a:cubicBezTo>
                  <a:pt x="20588" y="3862"/>
                  <a:pt x="20062" y="3924"/>
                  <a:pt x="19567" y="4004"/>
                </a:cubicBezTo>
                <a:cubicBezTo>
                  <a:pt x="19499" y="4015"/>
                  <a:pt x="19426" y="4019"/>
                  <a:pt x="19350" y="4019"/>
                </a:cubicBezTo>
                <a:cubicBezTo>
                  <a:pt x="19144" y="4019"/>
                  <a:pt x="18918" y="3989"/>
                  <a:pt x="18725" y="3989"/>
                </a:cubicBezTo>
                <a:cubicBezTo>
                  <a:pt x="18556" y="3989"/>
                  <a:pt x="18412" y="4012"/>
                  <a:pt x="18326" y="4098"/>
                </a:cubicBezTo>
                <a:cubicBezTo>
                  <a:pt x="18186" y="4238"/>
                  <a:pt x="18081" y="4294"/>
                  <a:pt x="17994" y="4294"/>
                </a:cubicBezTo>
                <a:cubicBezTo>
                  <a:pt x="17824" y="4294"/>
                  <a:pt x="17722" y="4083"/>
                  <a:pt x="17552" y="3875"/>
                </a:cubicBezTo>
                <a:lnTo>
                  <a:pt x="17552" y="3875"/>
                </a:lnTo>
                <a:cubicBezTo>
                  <a:pt x="17569" y="4206"/>
                  <a:pt x="17467" y="4362"/>
                  <a:pt x="17281" y="4362"/>
                </a:cubicBezTo>
                <a:cubicBezTo>
                  <a:pt x="17235" y="4362"/>
                  <a:pt x="17184" y="4353"/>
                  <a:pt x="17129" y="4334"/>
                </a:cubicBezTo>
                <a:cubicBezTo>
                  <a:pt x="16935" y="4269"/>
                  <a:pt x="16745" y="4243"/>
                  <a:pt x="16557" y="4243"/>
                </a:cubicBezTo>
                <a:cubicBezTo>
                  <a:pt x="16178" y="4243"/>
                  <a:pt x="15808" y="4349"/>
                  <a:pt x="15441" y="4454"/>
                </a:cubicBezTo>
                <a:cubicBezTo>
                  <a:pt x="15188" y="4526"/>
                  <a:pt x="14908" y="4679"/>
                  <a:pt x="14667" y="4679"/>
                </a:cubicBezTo>
                <a:cubicBezTo>
                  <a:pt x="14609" y="4679"/>
                  <a:pt x="14553" y="4670"/>
                  <a:pt x="14501" y="4649"/>
                </a:cubicBezTo>
                <a:cubicBezTo>
                  <a:pt x="14269" y="4556"/>
                  <a:pt x="14037" y="4519"/>
                  <a:pt x="13810" y="4519"/>
                </a:cubicBezTo>
                <a:cubicBezTo>
                  <a:pt x="13274" y="4519"/>
                  <a:pt x="12764" y="4726"/>
                  <a:pt x="12342" y="4886"/>
                </a:cubicBezTo>
                <a:cubicBezTo>
                  <a:pt x="11528" y="5195"/>
                  <a:pt x="10600" y="4963"/>
                  <a:pt x="9854" y="5531"/>
                </a:cubicBezTo>
                <a:cubicBezTo>
                  <a:pt x="9721" y="5634"/>
                  <a:pt x="9359" y="5717"/>
                  <a:pt x="9098" y="5787"/>
                </a:cubicBezTo>
                <a:cubicBezTo>
                  <a:pt x="8608" y="5919"/>
                  <a:pt x="8008" y="5695"/>
                  <a:pt x="7640" y="6248"/>
                </a:cubicBezTo>
                <a:cubicBezTo>
                  <a:pt x="7575" y="6344"/>
                  <a:pt x="7395" y="6364"/>
                  <a:pt x="7253" y="6402"/>
                </a:cubicBezTo>
                <a:cubicBezTo>
                  <a:pt x="6972" y="6477"/>
                  <a:pt x="6636" y="6455"/>
                  <a:pt x="6422" y="6553"/>
                </a:cubicBezTo>
                <a:cubicBezTo>
                  <a:pt x="5961" y="6762"/>
                  <a:pt x="5371" y="6725"/>
                  <a:pt x="5029" y="7164"/>
                </a:cubicBezTo>
                <a:cubicBezTo>
                  <a:pt x="4934" y="7286"/>
                  <a:pt x="4815" y="7318"/>
                  <a:pt x="4688" y="7318"/>
                </a:cubicBezTo>
                <a:cubicBezTo>
                  <a:pt x="4552" y="7318"/>
                  <a:pt x="4407" y="7282"/>
                  <a:pt x="4271" y="7282"/>
                </a:cubicBezTo>
                <a:cubicBezTo>
                  <a:pt x="4120" y="7282"/>
                  <a:pt x="3979" y="7326"/>
                  <a:pt x="3875" y="7511"/>
                </a:cubicBezTo>
                <a:cubicBezTo>
                  <a:pt x="3797" y="7650"/>
                  <a:pt x="3510" y="7552"/>
                  <a:pt x="3309" y="7640"/>
                </a:cubicBezTo>
                <a:cubicBezTo>
                  <a:pt x="2424" y="8028"/>
                  <a:pt x="1612" y="8461"/>
                  <a:pt x="841" y="9109"/>
                </a:cubicBezTo>
                <a:cubicBezTo>
                  <a:pt x="93" y="9738"/>
                  <a:pt x="124" y="10446"/>
                  <a:pt x="41" y="11189"/>
                </a:cubicBezTo>
                <a:cubicBezTo>
                  <a:pt x="0" y="11558"/>
                  <a:pt x="803" y="12313"/>
                  <a:pt x="1223" y="12313"/>
                </a:cubicBezTo>
                <a:cubicBezTo>
                  <a:pt x="1251" y="12313"/>
                  <a:pt x="1278" y="12310"/>
                  <a:pt x="1302" y="12303"/>
                </a:cubicBezTo>
                <a:cubicBezTo>
                  <a:pt x="1367" y="12284"/>
                  <a:pt x="1430" y="12276"/>
                  <a:pt x="1493" y="12276"/>
                </a:cubicBezTo>
                <a:cubicBezTo>
                  <a:pt x="1749" y="12276"/>
                  <a:pt x="1987" y="12402"/>
                  <a:pt x="2216" y="12402"/>
                </a:cubicBezTo>
                <a:cubicBezTo>
                  <a:pt x="2303" y="12402"/>
                  <a:pt x="2389" y="12384"/>
                  <a:pt x="2473" y="12335"/>
                </a:cubicBezTo>
                <a:cubicBezTo>
                  <a:pt x="3331" y="11826"/>
                  <a:pt x="4157" y="11263"/>
                  <a:pt x="5020" y="10757"/>
                </a:cubicBezTo>
                <a:cubicBezTo>
                  <a:pt x="5527" y="10459"/>
                  <a:pt x="6046" y="10157"/>
                  <a:pt x="6559" y="9881"/>
                </a:cubicBezTo>
                <a:cubicBezTo>
                  <a:pt x="7564" y="9341"/>
                  <a:pt x="8613" y="8888"/>
                  <a:pt x="9695" y="8525"/>
                </a:cubicBezTo>
                <a:cubicBezTo>
                  <a:pt x="11026" y="8081"/>
                  <a:pt x="12392" y="7721"/>
                  <a:pt x="13762" y="7413"/>
                </a:cubicBezTo>
                <a:cubicBezTo>
                  <a:pt x="15344" y="7056"/>
                  <a:pt x="16967" y="6861"/>
                  <a:pt x="18577" y="6795"/>
                </a:cubicBezTo>
                <a:cubicBezTo>
                  <a:pt x="19461" y="6759"/>
                  <a:pt x="20349" y="6706"/>
                  <a:pt x="21239" y="6706"/>
                </a:cubicBezTo>
                <a:cubicBezTo>
                  <a:pt x="21904" y="6706"/>
                  <a:pt x="22571" y="6736"/>
                  <a:pt x="23239" y="6826"/>
                </a:cubicBezTo>
                <a:cubicBezTo>
                  <a:pt x="24848" y="7042"/>
                  <a:pt x="26462" y="7238"/>
                  <a:pt x="28072" y="7458"/>
                </a:cubicBezTo>
                <a:cubicBezTo>
                  <a:pt x="28725" y="7547"/>
                  <a:pt x="29330" y="7773"/>
                  <a:pt x="29973" y="7878"/>
                </a:cubicBezTo>
                <a:cubicBezTo>
                  <a:pt x="30394" y="7947"/>
                  <a:pt x="30909" y="7944"/>
                  <a:pt x="31221" y="8102"/>
                </a:cubicBezTo>
                <a:cubicBezTo>
                  <a:pt x="32421" y="8711"/>
                  <a:pt x="33799" y="8800"/>
                  <a:pt x="34952" y="9460"/>
                </a:cubicBezTo>
                <a:cubicBezTo>
                  <a:pt x="35297" y="9656"/>
                  <a:pt x="35789" y="9413"/>
                  <a:pt x="35954" y="9797"/>
                </a:cubicBezTo>
                <a:cubicBezTo>
                  <a:pt x="36085" y="10103"/>
                  <a:pt x="36278" y="10026"/>
                  <a:pt x="36477" y="10086"/>
                </a:cubicBezTo>
                <a:cubicBezTo>
                  <a:pt x="36486" y="10089"/>
                  <a:pt x="36495" y="10090"/>
                  <a:pt x="36504" y="10090"/>
                </a:cubicBezTo>
                <a:cubicBezTo>
                  <a:pt x="36582" y="10090"/>
                  <a:pt x="36687" y="10015"/>
                  <a:pt x="36767" y="10015"/>
                </a:cubicBezTo>
                <a:cubicBezTo>
                  <a:pt x="36830" y="10015"/>
                  <a:pt x="36876" y="10061"/>
                  <a:pt x="36881" y="10224"/>
                </a:cubicBezTo>
                <a:cubicBezTo>
                  <a:pt x="36890" y="10487"/>
                  <a:pt x="36705" y="10617"/>
                  <a:pt x="36514" y="10655"/>
                </a:cubicBezTo>
                <a:cubicBezTo>
                  <a:pt x="35275" y="10901"/>
                  <a:pt x="34020" y="11068"/>
                  <a:pt x="32796" y="11372"/>
                </a:cubicBezTo>
                <a:cubicBezTo>
                  <a:pt x="32024" y="11565"/>
                  <a:pt x="31196" y="11406"/>
                  <a:pt x="30469" y="11779"/>
                </a:cubicBezTo>
                <a:cubicBezTo>
                  <a:pt x="30002" y="12019"/>
                  <a:pt x="29445" y="12258"/>
                  <a:pt x="29281" y="12756"/>
                </a:cubicBezTo>
                <a:cubicBezTo>
                  <a:pt x="29169" y="13098"/>
                  <a:pt x="29281" y="13635"/>
                  <a:pt x="29503" y="13929"/>
                </a:cubicBezTo>
                <a:cubicBezTo>
                  <a:pt x="29662" y="14142"/>
                  <a:pt x="29894" y="14462"/>
                  <a:pt x="30213" y="14462"/>
                </a:cubicBezTo>
                <a:cubicBezTo>
                  <a:pt x="30343" y="14462"/>
                  <a:pt x="30487" y="14410"/>
                  <a:pt x="30647" y="14275"/>
                </a:cubicBezTo>
                <a:cubicBezTo>
                  <a:pt x="30677" y="14249"/>
                  <a:pt x="30710" y="14238"/>
                  <a:pt x="30743" y="14238"/>
                </a:cubicBezTo>
                <a:cubicBezTo>
                  <a:pt x="30808" y="14238"/>
                  <a:pt x="30872" y="14283"/>
                  <a:pt x="30913" y="14346"/>
                </a:cubicBezTo>
                <a:cubicBezTo>
                  <a:pt x="30999" y="14478"/>
                  <a:pt x="31096" y="14518"/>
                  <a:pt x="31199" y="14518"/>
                </a:cubicBezTo>
                <a:cubicBezTo>
                  <a:pt x="31320" y="14518"/>
                  <a:pt x="31449" y="14462"/>
                  <a:pt x="31571" y="14437"/>
                </a:cubicBezTo>
                <a:cubicBezTo>
                  <a:pt x="31823" y="14389"/>
                  <a:pt x="32059" y="14313"/>
                  <a:pt x="32330" y="14306"/>
                </a:cubicBezTo>
                <a:cubicBezTo>
                  <a:pt x="33216" y="14278"/>
                  <a:pt x="34130" y="14271"/>
                  <a:pt x="34981" y="14131"/>
                </a:cubicBezTo>
                <a:cubicBezTo>
                  <a:pt x="36376" y="13901"/>
                  <a:pt x="37801" y="13970"/>
                  <a:pt x="39171" y="13611"/>
                </a:cubicBezTo>
                <a:cubicBezTo>
                  <a:pt x="39272" y="13584"/>
                  <a:pt x="39375" y="13575"/>
                  <a:pt x="39479" y="13575"/>
                </a:cubicBezTo>
                <a:cubicBezTo>
                  <a:pt x="39748" y="13575"/>
                  <a:pt x="40020" y="13639"/>
                  <a:pt x="40269" y="13639"/>
                </a:cubicBezTo>
                <a:cubicBezTo>
                  <a:pt x="40380" y="13639"/>
                  <a:pt x="40487" y="13626"/>
                  <a:pt x="40588" y="13589"/>
                </a:cubicBezTo>
                <a:cubicBezTo>
                  <a:pt x="41499" y="13250"/>
                  <a:pt x="42509" y="13310"/>
                  <a:pt x="43375" y="12734"/>
                </a:cubicBezTo>
                <a:cubicBezTo>
                  <a:pt x="43924" y="12367"/>
                  <a:pt x="44200" y="12054"/>
                  <a:pt x="44036" y="11400"/>
                </a:cubicBezTo>
                <a:cubicBezTo>
                  <a:pt x="43807" y="10484"/>
                  <a:pt x="43329" y="9662"/>
                  <a:pt x="42943" y="8833"/>
                </a:cubicBezTo>
                <a:cubicBezTo>
                  <a:pt x="42506" y="7890"/>
                  <a:pt x="41964" y="6937"/>
                  <a:pt x="41283" y="6114"/>
                </a:cubicBezTo>
                <a:cubicBezTo>
                  <a:pt x="40851" y="5593"/>
                  <a:pt x="40626" y="4948"/>
                  <a:pt x="40264" y="4392"/>
                </a:cubicBezTo>
                <a:cubicBezTo>
                  <a:pt x="39940" y="3895"/>
                  <a:pt x="39533" y="3435"/>
                  <a:pt x="39257" y="2910"/>
                </a:cubicBezTo>
                <a:cubicBezTo>
                  <a:pt x="39045" y="2508"/>
                  <a:pt x="38718" y="2229"/>
                  <a:pt x="38477" y="1881"/>
                </a:cubicBezTo>
                <a:cubicBezTo>
                  <a:pt x="37930" y="1086"/>
                  <a:pt x="37472" y="274"/>
                  <a:pt x="36414" y="27"/>
                </a:cubicBezTo>
                <a:cubicBezTo>
                  <a:pt x="36337" y="9"/>
                  <a:pt x="36265" y="1"/>
                  <a:pt x="36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2"/>
          <p:cNvSpPr txBox="1">
            <a:spLocks noGrp="1"/>
          </p:cNvSpPr>
          <p:nvPr>
            <p:ph type="title" idx="4294967295"/>
          </p:nvPr>
        </p:nvSpPr>
        <p:spPr>
          <a:xfrm>
            <a:off x="632018" y="1697392"/>
            <a:ext cx="884400" cy="58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t>01</a:t>
            </a:r>
            <a:endParaRPr sz="1800"/>
          </a:p>
        </p:txBody>
      </p:sp>
      <p:grpSp>
        <p:nvGrpSpPr>
          <p:cNvPr id="26" name="Google Shape;643;p26">
            <a:extLst>
              <a:ext uri="{FF2B5EF4-FFF2-40B4-BE49-F238E27FC236}">
                <a16:creationId xmlns:a16="http://schemas.microsoft.com/office/drawing/2014/main" id="{0ADE3F02-2517-4325-960E-9E2E59D95C95}"/>
              </a:ext>
            </a:extLst>
          </p:cNvPr>
          <p:cNvGrpSpPr/>
          <p:nvPr/>
        </p:nvGrpSpPr>
        <p:grpSpPr>
          <a:xfrm>
            <a:off x="178070" y="4111269"/>
            <a:ext cx="710142" cy="930112"/>
            <a:chOff x="759538" y="1702650"/>
            <a:chExt cx="563712" cy="725050"/>
          </a:xfrm>
        </p:grpSpPr>
        <p:sp>
          <p:nvSpPr>
            <p:cNvPr id="27" name="Google Shape;644;p26">
              <a:extLst>
                <a:ext uri="{FF2B5EF4-FFF2-40B4-BE49-F238E27FC236}">
                  <a16:creationId xmlns:a16="http://schemas.microsoft.com/office/drawing/2014/main" id="{A44BE875-58BB-4178-8E2A-7EB38432889A}"/>
                </a:ext>
              </a:extLst>
            </p:cNvPr>
            <p:cNvSpPr/>
            <p:nvPr/>
          </p:nvSpPr>
          <p:spPr>
            <a:xfrm>
              <a:off x="759538" y="1702650"/>
              <a:ext cx="552625" cy="725025"/>
            </a:xfrm>
            <a:custGeom>
              <a:avLst/>
              <a:gdLst/>
              <a:ahLst/>
              <a:cxnLst/>
              <a:rect l="l" t="t" r="r" b="b"/>
              <a:pathLst>
                <a:path w="22105" h="29001" extrusionOk="0">
                  <a:moveTo>
                    <a:pt x="11590" y="1"/>
                  </a:moveTo>
                  <a:cubicBezTo>
                    <a:pt x="11339" y="1"/>
                    <a:pt x="11083" y="68"/>
                    <a:pt x="10868" y="74"/>
                  </a:cubicBezTo>
                  <a:cubicBezTo>
                    <a:pt x="10347" y="91"/>
                    <a:pt x="9790" y="308"/>
                    <a:pt x="9238" y="333"/>
                  </a:cubicBezTo>
                  <a:cubicBezTo>
                    <a:pt x="8081" y="384"/>
                    <a:pt x="7054" y="941"/>
                    <a:pt x="6085" y="1405"/>
                  </a:cubicBezTo>
                  <a:cubicBezTo>
                    <a:pt x="5330" y="1765"/>
                    <a:pt x="4535" y="2285"/>
                    <a:pt x="3861" y="2941"/>
                  </a:cubicBezTo>
                  <a:cubicBezTo>
                    <a:pt x="2856" y="3919"/>
                    <a:pt x="2039" y="4997"/>
                    <a:pt x="1454" y="6234"/>
                  </a:cubicBezTo>
                  <a:cubicBezTo>
                    <a:pt x="655" y="7919"/>
                    <a:pt x="264" y="9761"/>
                    <a:pt x="119" y="11591"/>
                  </a:cubicBezTo>
                  <a:cubicBezTo>
                    <a:pt x="0" y="13095"/>
                    <a:pt x="115" y="14639"/>
                    <a:pt x="632" y="16131"/>
                  </a:cubicBezTo>
                  <a:cubicBezTo>
                    <a:pt x="1042" y="17310"/>
                    <a:pt x="1607" y="18417"/>
                    <a:pt x="2164" y="19510"/>
                  </a:cubicBezTo>
                  <a:cubicBezTo>
                    <a:pt x="2663" y="20488"/>
                    <a:pt x="3249" y="21454"/>
                    <a:pt x="4032" y="22294"/>
                  </a:cubicBezTo>
                  <a:cubicBezTo>
                    <a:pt x="4832" y="23154"/>
                    <a:pt x="5555" y="24085"/>
                    <a:pt x="6386" y="24925"/>
                  </a:cubicBezTo>
                  <a:cubicBezTo>
                    <a:pt x="7831" y="26383"/>
                    <a:pt x="9256" y="27852"/>
                    <a:pt x="11118" y="28807"/>
                  </a:cubicBezTo>
                  <a:cubicBezTo>
                    <a:pt x="11360" y="28931"/>
                    <a:pt x="11606" y="29001"/>
                    <a:pt x="11839" y="29001"/>
                  </a:cubicBezTo>
                  <a:cubicBezTo>
                    <a:pt x="12146" y="29001"/>
                    <a:pt x="12430" y="28878"/>
                    <a:pt x="12644" y="28596"/>
                  </a:cubicBezTo>
                  <a:cubicBezTo>
                    <a:pt x="13119" y="27972"/>
                    <a:pt x="13714" y="27462"/>
                    <a:pt x="14214" y="26878"/>
                  </a:cubicBezTo>
                  <a:cubicBezTo>
                    <a:pt x="15058" y="25896"/>
                    <a:pt x="15876" y="24891"/>
                    <a:pt x="16805" y="23988"/>
                  </a:cubicBezTo>
                  <a:cubicBezTo>
                    <a:pt x="17028" y="23771"/>
                    <a:pt x="16911" y="23397"/>
                    <a:pt x="17153" y="23276"/>
                  </a:cubicBezTo>
                  <a:cubicBezTo>
                    <a:pt x="17672" y="23018"/>
                    <a:pt x="17777" y="22433"/>
                    <a:pt x="18182" y="22094"/>
                  </a:cubicBezTo>
                  <a:cubicBezTo>
                    <a:pt x="18325" y="21974"/>
                    <a:pt x="18544" y="21910"/>
                    <a:pt x="18556" y="21665"/>
                  </a:cubicBezTo>
                  <a:cubicBezTo>
                    <a:pt x="18583" y="21099"/>
                    <a:pt x="19127" y="20836"/>
                    <a:pt x="19325" y="20332"/>
                  </a:cubicBezTo>
                  <a:cubicBezTo>
                    <a:pt x="19651" y="19505"/>
                    <a:pt x="20201" y="18767"/>
                    <a:pt x="20651" y="17989"/>
                  </a:cubicBezTo>
                  <a:cubicBezTo>
                    <a:pt x="20793" y="17745"/>
                    <a:pt x="20628" y="17430"/>
                    <a:pt x="20894" y="17188"/>
                  </a:cubicBezTo>
                  <a:cubicBezTo>
                    <a:pt x="21207" y="16904"/>
                    <a:pt x="21297" y="16476"/>
                    <a:pt x="21381" y="16067"/>
                  </a:cubicBezTo>
                  <a:cubicBezTo>
                    <a:pt x="21519" y="15392"/>
                    <a:pt x="21632" y="14709"/>
                    <a:pt x="21793" y="14039"/>
                  </a:cubicBezTo>
                  <a:cubicBezTo>
                    <a:pt x="22006" y="13158"/>
                    <a:pt x="21995" y="12247"/>
                    <a:pt x="22051" y="11360"/>
                  </a:cubicBezTo>
                  <a:cubicBezTo>
                    <a:pt x="22105" y="10507"/>
                    <a:pt x="21852" y="9612"/>
                    <a:pt x="21615" y="8769"/>
                  </a:cubicBezTo>
                  <a:cubicBezTo>
                    <a:pt x="21466" y="8240"/>
                    <a:pt x="21511" y="7664"/>
                    <a:pt x="21239" y="7179"/>
                  </a:cubicBezTo>
                  <a:cubicBezTo>
                    <a:pt x="20749" y="6312"/>
                    <a:pt x="20439" y="5360"/>
                    <a:pt x="19856" y="4523"/>
                  </a:cubicBezTo>
                  <a:cubicBezTo>
                    <a:pt x="19513" y="4031"/>
                    <a:pt x="19127" y="3510"/>
                    <a:pt x="18718" y="3172"/>
                  </a:cubicBezTo>
                  <a:cubicBezTo>
                    <a:pt x="18255" y="2789"/>
                    <a:pt x="17946" y="2091"/>
                    <a:pt x="17195" y="2063"/>
                  </a:cubicBezTo>
                  <a:cubicBezTo>
                    <a:pt x="17083" y="2058"/>
                    <a:pt x="17001" y="1889"/>
                    <a:pt x="16941" y="1751"/>
                  </a:cubicBezTo>
                  <a:cubicBezTo>
                    <a:pt x="16796" y="1418"/>
                    <a:pt x="16210" y="1609"/>
                    <a:pt x="16173" y="1126"/>
                  </a:cubicBezTo>
                  <a:cubicBezTo>
                    <a:pt x="16137" y="1140"/>
                    <a:pt x="16090" y="1144"/>
                    <a:pt x="16063" y="1168"/>
                  </a:cubicBezTo>
                  <a:cubicBezTo>
                    <a:pt x="15912" y="1307"/>
                    <a:pt x="15817" y="1362"/>
                    <a:pt x="15757" y="1362"/>
                  </a:cubicBezTo>
                  <a:cubicBezTo>
                    <a:pt x="15620" y="1362"/>
                    <a:pt x="15673" y="1070"/>
                    <a:pt x="15669" y="855"/>
                  </a:cubicBezTo>
                  <a:lnTo>
                    <a:pt x="15669" y="855"/>
                  </a:lnTo>
                  <a:cubicBezTo>
                    <a:pt x="15538" y="900"/>
                    <a:pt x="15310" y="1038"/>
                    <a:pt x="15216" y="1038"/>
                  </a:cubicBezTo>
                  <a:cubicBezTo>
                    <a:pt x="15176" y="1038"/>
                    <a:pt x="15160" y="1013"/>
                    <a:pt x="15188" y="943"/>
                  </a:cubicBezTo>
                  <a:cubicBezTo>
                    <a:pt x="15272" y="728"/>
                    <a:pt x="15270" y="683"/>
                    <a:pt x="15223" y="683"/>
                  </a:cubicBezTo>
                  <a:cubicBezTo>
                    <a:pt x="15190" y="683"/>
                    <a:pt x="15134" y="705"/>
                    <a:pt x="15070" y="705"/>
                  </a:cubicBezTo>
                  <a:cubicBezTo>
                    <a:pt x="15044" y="705"/>
                    <a:pt x="15017" y="702"/>
                    <a:pt x="14990" y="692"/>
                  </a:cubicBezTo>
                  <a:cubicBezTo>
                    <a:pt x="14605" y="550"/>
                    <a:pt x="14222" y="507"/>
                    <a:pt x="13834" y="507"/>
                  </a:cubicBezTo>
                  <a:cubicBezTo>
                    <a:pt x="13684" y="507"/>
                    <a:pt x="13533" y="514"/>
                    <a:pt x="13380" y="523"/>
                  </a:cubicBezTo>
                  <a:cubicBezTo>
                    <a:pt x="13366" y="524"/>
                    <a:pt x="13352" y="525"/>
                    <a:pt x="13338" y="525"/>
                  </a:cubicBezTo>
                  <a:cubicBezTo>
                    <a:pt x="13298" y="525"/>
                    <a:pt x="13259" y="522"/>
                    <a:pt x="13219" y="521"/>
                  </a:cubicBezTo>
                  <a:cubicBezTo>
                    <a:pt x="13230" y="260"/>
                    <a:pt x="13177" y="183"/>
                    <a:pt x="13096" y="183"/>
                  </a:cubicBezTo>
                  <a:cubicBezTo>
                    <a:pt x="12982" y="183"/>
                    <a:pt x="12814" y="337"/>
                    <a:pt x="12699" y="337"/>
                  </a:cubicBezTo>
                  <a:cubicBezTo>
                    <a:pt x="12684" y="337"/>
                    <a:pt x="12669" y="334"/>
                    <a:pt x="12656" y="328"/>
                  </a:cubicBezTo>
                  <a:cubicBezTo>
                    <a:pt x="12635" y="318"/>
                    <a:pt x="12612" y="314"/>
                    <a:pt x="12589" y="314"/>
                  </a:cubicBezTo>
                  <a:cubicBezTo>
                    <a:pt x="12520" y="314"/>
                    <a:pt x="12443" y="346"/>
                    <a:pt x="12375" y="346"/>
                  </a:cubicBezTo>
                  <a:cubicBezTo>
                    <a:pt x="12332" y="346"/>
                    <a:pt x="12293" y="334"/>
                    <a:pt x="12260" y="295"/>
                  </a:cubicBezTo>
                  <a:cubicBezTo>
                    <a:pt x="12067" y="62"/>
                    <a:pt x="11831" y="1"/>
                    <a:pt x="11590" y="1"/>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645;p26">
              <a:extLst>
                <a:ext uri="{FF2B5EF4-FFF2-40B4-BE49-F238E27FC236}">
                  <a16:creationId xmlns:a16="http://schemas.microsoft.com/office/drawing/2014/main" id="{7A08D8AD-80AC-4BCE-A82E-90251FA476BB}"/>
                </a:ext>
              </a:extLst>
            </p:cNvPr>
            <p:cNvSpPr/>
            <p:nvPr/>
          </p:nvSpPr>
          <p:spPr>
            <a:xfrm>
              <a:off x="770600" y="1702700"/>
              <a:ext cx="552650" cy="725000"/>
            </a:xfrm>
            <a:custGeom>
              <a:avLst/>
              <a:gdLst/>
              <a:ahLst/>
              <a:cxnLst/>
              <a:rect l="l" t="t" r="r" b="b"/>
              <a:pathLst>
                <a:path w="22106" h="29000" extrusionOk="0">
                  <a:moveTo>
                    <a:pt x="10389" y="1605"/>
                  </a:moveTo>
                  <a:cubicBezTo>
                    <a:pt x="10980" y="1605"/>
                    <a:pt x="11572" y="1678"/>
                    <a:pt x="12158" y="1712"/>
                  </a:cubicBezTo>
                  <a:cubicBezTo>
                    <a:pt x="12989" y="1761"/>
                    <a:pt x="13868" y="1740"/>
                    <a:pt x="14634" y="2205"/>
                  </a:cubicBezTo>
                  <a:cubicBezTo>
                    <a:pt x="14698" y="2244"/>
                    <a:pt x="14794" y="2225"/>
                    <a:pt x="14866" y="2255"/>
                  </a:cubicBezTo>
                  <a:cubicBezTo>
                    <a:pt x="14915" y="2276"/>
                    <a:pt x="14947" y="2337"/>
                    <a:pt x="15032" y="2431"/>
                  </a:cubicBezTo>
                  <a:cubicBezTo>
                    <a:pt x="15689" y="2594"/>
                    <a:pt x="16324" y="2980"/>
                    <a:pt x="16865" y="3444"/>
                  </a:cubicBezTo>
                  <a:cubicBezTo>
                    <a:pt x="17776" y="4226"/>
                    <a:pt x="18716" y="5013"/>
                    <a:pt x="19194" y="6183"/>
                  </a:cubicBezTo>
                  <a:cubicBezTo>
                    <a:pt x="19428" y="6752"/>
                    <a:pt x="19866" y="7201"/>
                    <a:pt x="20006" y="7847"/>
                  </a:cubicBezTo>
                  <a:cubicBezTo>
                    <a:pt x="20329" y="9323"/>
                    <a:pt x="20817" y="10762"/>
                    <a:pt x="20634" y="12311"/>
                  </a:cubicBezTo>
                  <a:cubicBezTo>
                    <a:pt x="20595" y="12640"/>
                    <a:pt x="20483" y="12989"/>
                    <a:pt x="20699" y="13331"/>
                  </a:cubicBezTo>
                  <a:cubicBezTo>
                    <a:pt x="20832" y="13541"/>
                    <a:pt x="20624" y="13860"/>
                    <a:pt x="20576" y="14004"/>
                  </a:cubicBezTo>
                  <a:cubicBezTo>
                    <a:pt x="20276" y="14898"/>
                    <a:pt x="20345" y="15945"/>
                    <a:pt x="19679" y="16677"/>
                  </a:cubicBezTo>
                  <a:cubicBezTo>
                    <a:pt x="19413" y="16969"/>
                    <a:pt x="19684" y="17201"/>
                    <a:pt x="19550" y="17427"/>
                  </a:cubicBezTo>
                  <a:cubicBezTo>
                    <a:pt x="19197" y="18023"/>
                    <a:pt x="18891" y="18655"/>
                    <a:pt x="18473" y="19200"/>
                  </a:cubicBezTo>
                  <a:cubicBezTo>
                    <a:pt x="18239" y="19503"/>
                    <a:pt x="18100" y="19851"/>
                    <a:pt x="17925" y="20162"/>
                  </a:cubicBezTo>
                  <a:cubicBezTo>
                    <a:pt x="17380" y="21137"/>
                    <a:pt x="16604" y="21926"/>
                    <a:pt x="15968" y="22822"/>
                  </a:cubicBezTo>
                  <a:cubicBezTo>
                    <a:pt x="15010" y="24174"/>
                    <a:pt x="13770" y="25285"/>
                    <a:pt x="12774" y="26611"/>
                  </a:cubicBezTo>
                  <a:cubicBezTo>
                    <a:pt x="12512" y="26960"/>
                    <a:pt x="12286" y="27502"/>
                    <a:pt x="11675" y="27568"/>
                  </a:cubicBezTo>
                  <a:cubicBezTo>
                    <a:pt x="11632" y="27573"/>
                    <a:pt x="11590" y="27575"/>
                    <a:pt x="11549" y="27575"/>
                  </a:cubicBezTo>
                  <a:cubicBezTo>
                    <a:pt x="11336" y="27575"/>
                    <a:pt x="11157" y="27512"/>
                    <a:pt x="11133" y="27359"/>
                  </a:cubicBezTo>
                  <a:cubicBezTo>
                    <a:pt x="11073" y="26998"/>
                    <a:pt x="10741" y="26923"/>
                    <a:pt x="10555" y="26817"/>
                  </a:cubicBezTo>
                  <a:cubicBezTo>
                    <a:pt x="9912" y="26448"/>
                    <a:pt x="9369" y="25996"/>
                    <a:pt x="8865" y="25456"/>
                  </a:cubicBezTo>
                  <a:cubicBezTo>
                    <a:pt x="8545" y="25116"/>
                    <a:pt x="8164" y="24825"/>
                    <a:pt x="7822" y="24494"/>
                  </a:cubicBezTo>
                  <a:cubicBezTo>
                    <a:pt x="7362" y="24048"/>
                    <a:pt x="6999" y="23518"/>
                    <a:pt x="6568" y="23081"/>
                  </a:cubicBezTo>
                  <a:cubicBezTo>
                    <a:pt x="6012" y="22514"/>
                    <a:pt x="5604" y="21872"/>
                    <a:pt x="5148" y="21250"/>
                  </a:cubicBezTo>
                  <a:cubicBezTo>
                    <a:pt x="4935" y="20961"/>
                    <a:pt x="4741" y="20668"/>
                    <a:pt x="4652" y="20297"/>
                  </a:cubicBezTo>
                  <a:cubicBezTo>
                    <a:pt x="4557" y="19894"/>
                    <a:pt x="4184" y="19636"/>
                    <a:pt x="3981" y="19262"/>
                  </a:cubicBezTo>
                  <a:cubicBezTo>
                    <a:pt x="3510" y="18393"/>
                    <a:pt x="3070" y="17515"/>
                    <a:pt x="2737" y="16587"/>
                  </a:cubicBezTo>
                  <a:cubicBezTo>
                    <a:pt x="2434" y="15744"/>
                    <a:pt x="2085" y="14902"/>
                    <a:pt x="1938" y="14031"/>
                  </a:cubicBezTo>
                  <a:cubicBezTo>
                    <a:pt x="1883" y="13702"/>
                    <a:pt x="1617" y="13303"/>
                    <a:pt x="1869" y="12925"/>
                  </a:cubicBezTo>
                  <a:cubicBezTo>
                    <a:pt x="1898" y="12881"/>
                    <a:pt x="1930" y="12785"/>
                    <a:pt x="1917" y="12776"/>
                  </a:cubicBezTo>
                  <a:cubicBezTo>
                    <a:pt x="1282" y="12342"/>
                    <a:pt x="1755" y="11672"/>
                    <a:pt x="1626" y="11126"/>
                  </a:cubicBezTo>
                  <a:cubicBezTo>
                    <a:pt x="1480" y="10517"/>
                    <a:pt x="1688" y="9771"/>
                    <a:pt x="1806" y="9100"/>
                  </a:cubicBezTo>
                  <a:cubicBezTo>
                    <a:pt x="1947" y="8310"/>
                    <a:pt x="2170" y="7536"/>
                    <a:pt x="2473" y="6793"/>
                  </a:cubicBezTo>
                  <a:cubicBezTo>
                    <a:pt x="2730" y="6167"/>
                    <a:pt x="3164" y="5620"/>
                    <a:pt x="3570" y="5065"/>
                  </a:cubicBezTo>
                  <a:cubicBezTo>
                    <a:pt x="3880" y="4639"/>
                    <a:pt x="4224" y="4251"/>
                    <a:pt x="4557" y="3850"/>
                  </a:cubicBezTo>
                  <a:cubicBezTo>
                    <a:pt x="4769" y="3594"/>
                    <a:pt x="5028" y="3615"/>
                    <a:pt x="5243" y="3491"/>
                  </a:cubicBezTo>
                  <a:cubicBezTo>
                    <a:pt x="5857" y="3137"/>
                    <a:pt x="6297" y="2567"/>
                    <a:pt x="7098" y="2402"/>
                  </a:cubicBezTo>
                  <a:cubicBezTo>
                    <a:pt x="7786" y="2260"/>
                    <a:pt x="8478" y="1923"/>
                    <a:pt x="9190" y="1740"/>
                  </a:cubicBezTo>
                  <a:cubicBezTo>
                    <a:pt x="9588" y="1639"/>
                    <a:pt x="9988" y="1605"/>
                    <a:pt x="10389" y="1605"/>
                  </a:cubicBezTo>
                  <a:close/>
                  <a:moveTo>
                    <a:pt x="11590" y="1"/>
                  </a:moveTo>
                  <a:cubicBezTo>
                    <a:pt x="11338" y="1"/>
                    <a:pt x="11083" y="67"/>
                    <a:pt x="10868" y="74"/>
                  </a:cubicBezTo>
                  <a:cubicBezTo>
                    <a:pt x="10346" y="90"/>
                    <a:pt x="9790" y="307"/>
                    <a:pt x="9238" y="332"/>
                  </a:cubicBezTo>
                  <a:cubicBezTo>
                    <a:pt x="8081" y="383"/>
                    <a:pt x="7055" y="941"/>
                    <a:pt x="6084" y="1404"/>
                  </a:cubicBezTo>
                  <a:cubicBezTo>
                    <a:pt x="5330" y="1764"/>
                    <a:pt x="4535" y="2285"/>
                    <a:pt x="3860" y="2942"/>
                  </a:cubicBezTo>
                  <a:cubicBezTo>
                    <a:pt x="2855" y="3920"/>
                    <a:pt x="2038" y="4996"/>
                    <a:pt x="1453" y="6233"/>
                  </a:cubicBezTo>
                  <a:cubicBezTo>
                    <a:pt x="655" y="7918"/>
                    <a:pt x="264" y="9759"/>
                    <a:pt x="120" y="11590"/>
                  </a:cubicBezTo>
                  <a:cubicBezTo>
                    <a:pt x="0" y="13094"/>
                    <a:pt x="115" y="14640"/>
                    <a:pt x="632" y="16130"/>
                  </a:cubicBezTo>
                  <a:cubicBezTo>
                    <a:pt x="1042" y="17310"/>
                    <a:pt x="1607" y="18416"/>
                    <a:pt x="2164" y="19509"/>
                  </a:cubicBezTo>
                  <a:cubicBezTo>
                    <a:pt x="2662" y="20487"/>
                    <a:pt x="3249" y="21453"/>
                    <a:pt x="4031" y="22293"/>
                  </a:cubicBezTo>
                  <a:cubicBezTo>
                    <a:pt x="4831" y="23152"/>
                    <a:pt x="5554" y="24085"/>
                    <a:pt x="6386" y="24924"/>
                  </a:cubicBezTo>
                  <a:cubicBezTo>
                    <a:pt x="7832" y="26382"/>
                    <a:pt x="9257" y="27853"/>
                    <a:pt x="11118" y="28806"/>
                  </a:cubicBezTo>
                  <a:cubicBezTo>
                    <a:pt x="11360" y="28930"/>
                    <a:pt x="11606" y="29000"/>
                    <a:pt x="11839" y="29000"/>
                  </a:cubicBezTo>
                  <a:cubicBezTo>
                    <a:pt x="12147" y="29000"/>
                    <a:pt x="12429" y="28878"/>
                    <a:pt x="12644" y="28596"/>
                  </a:cubicBezTo>
                  <a:cubicBezTo>
                    <a:pt x="13119" y="27971"/>
                    <a:pt x="13713" y="27462"/>
                    <a:pt x="14214" y="26878"/>
                  </a:cubicBezTo>
                  <a:cubicBezTo>
                    <a:pt x="15058" y="25895"/>
                    <a:pt x="15876" y="24890"/>
                    <a:pt x="16804" y="23987"/>
                  </a:cubicBezTo>
                  <a:cubicBezTo>
                    <a:pt x="17028" y="23770"/>
                    <a:pt x="16911" y="23397"/>
                    <a:pt x="17152" y="23277"/>
                  </a:cubicBezTo>
                  <a:cubicBezTo>
                    <a:pt x="17671" y="23018"/>
                    <a:pt x="17778" y="22433"/>
                    <a:pt x="18182" y="22093"/>
                  </a:cubicBezTo>
                  <a:cubicBezTo>
                    <a:pt x="18325" y="21973"/>
                    <a:pt x="18543" y="21909"/>
                    <a:pt x="18556" y="21666"/>
                  </a:cubicBezTo>
                  <a:cubicBezTo>
                    <a:pt x="18582" y="21099"/>
                    <a:pt x="19127" y="20835"/>
                    <a:pt x="19325" y="20331"/>
                  </a:cubicBezTo>
                  <a:cubicBezTo>
                    <a:pt x="19651" y="19504"/>
                    <a:pt x="20201" y="18766"/>
                    <a:pt x="20651" y="17989"/>
                  </a:cubicBezTo>
                  <a:cubicBezTo>
                    <a:pt x="20793" y="17744"/>
                    <a:pt x="20628" y="17429"/>
                    <a:pt x="20894" y="17187"/>
                  </a:cubicBezTo>
                  <a:cubicBezTo>
                    <a:pt x="21208" y="16903"/>
                    <a:pt x="21297" y="16475"/>
                    <a:pt x="21380" y="16068"/>
                  </a:cubicBezTo>
                  <a:cubicBezTo>
                    <a:pt x="21518" y="15391"/>
                    <a:pt x="21633" y="14708"/>
                    <a:pt x="21794" y="14039"/>
                  </a:cubicBezTo>
                  <a:cubicBezTo>
                    <a:pt x="22006" y="13157"/>
                    <a:pt x="21995" y="12246"/>
                    <a:pt x="22051" y="11360"/>
                  </a:cubicBezTo>
                  <a:cubicBezTo>
                    <a:pt x="22106" y="10505"/>
                    <a:pt x="21853" y="9611"/>
                    <a:pt x="21616" y="8767"/>
                  </a:cubicBezTo>
                  <a:cubicBezTo>
                    <a:pt x="21467" y="8239"/>
                    <a:pt x="21512" y="7662"/>
                    <a:pt x="21239" y="7178"/>
                  </a:cubicBezTo>
                  <a:cubicBezTo>
                    <a:pt x="20749" y="6310"/>
                    <a:pt x="20440" y="5358"/>
                    <a:pt x="19857" y="4522"/>
                  </a:cubicBezTo>
                  <a:cubicBezTo>
                    <a:pt x="19514" y="4029"/>
                    <a:pt x="19128" y="3508"/>
                    <a:pt x="18719" y="3171"/>
                  </a:cubicBezTo>
                  <a:cubicBezTo>
                    <a:pt x="18256" y="2788"/>
                    <a:pt x="17946" y="2089"/>
                    <a:pt x="17196" y="2061"/>
                  </a:cubicBezTo>
                  <a:cubicBezTo>
                    <a:pt x="17084" y="2057"/>
                    <a:pt x="17002" y="1887"/>
                    <a:pt x="16942" y="1750"/>
                  </a:cubicBezTo>
                  <a:cubicBezTo>
                    <a:pt x="16796" y="1418"/>
                    <a:pt x="16211" y="1608"/>
                    <a:pt x="16174" y="1124"/>
                  </a:cubicBezTo>
                  <a:cubicBezTo>
                    <a:pt x="16138" y="1138"/>
                    <a:pt x="16091" y="1142"/>
                    <a:pt x="16064" y="1166"/>
                  </a:cubicBezTo>
                  <a:cubicBezTo>
                    <a:pt x="15913" y="1305"/>
                    <a:pt x="15818" y="1360"/>
                    <a:pt x="15758" y="1360"/>
                  </a:cubicBezTo>
                  <a:cubicBezTo>
                    <a:pt x="15620" y="1360"/>
                    <a:pt x="15673" y="1068"/>
                    <a:pt x="15669" y="853"/>
                  </a:cubicBezTo>
                  <a:lnTo>
                    <a:pt x="15669" y="853"/>
                  </a:lnTo>
                  <a:cubicBezTo>
                    <a:pt x="15538" y="898"/>
                    <a:pt x="15310" y="1037"/>
                    <a:pt x="15216" y="1037"/>
                  </a:cubicBezTo>
                  <a:cubicBezTo>
                    <a:pt x="15176" y="1037"/>
                    <a:pt x="15160" y="1012"/>
                    <a:pt x="15187" y="944"/>
                  </a:cubicBezTo>
                  <a:cubicBezTo>
                    <a:pt x="15271" y="728"/>
                    <a:pt x="15270" y="683"/>
                    <a:pt x="15224" y="683"/>
                  </a:cubicBezTo>
                  <a:cubicBezTo>
                    <a:pt x="15190" y="683"/>
                    <a:pt x="15134" y="706"/>
                    <a:pt x="15070" y="706"/>
                  </a:cubicBezTo>
                  <a:cubicBezTo>
                    <a:pt x="15045" y="706"/>
                    <a:pt x="15018" y="702"/>
                    <a:pt x="14991" y="692"/>
                  </a:cubicBezTo>
                  <a:cubicBezTo>
                    <a:pt x="14605" y="549"/>
                    <a:pt x="14221" y="506"/>
                    <a:pt x="13833" y="506"/>
                  </a:cubicBezTo>
                  <a:cubicBezTo>
                    <a:pt x="13683" y="506"/>
                    <a:pt x="13532" y="513"/>
                    <a:pt x="13380" y="522"/>
                  </a:cubicBezTo>
                  <a:cubicBezTo>
                    <a:pt x="13366" y="523"/>
                    <a:pt x="13352" y="524"/>
                    <a:pt x="13338" y="524"/>
                  </a:cubicBezTo>
                  <a:cubicBezTo>
                    <a:pt x="13299" y="524"/>
                    <a:pt x="13259" y="521"/>
                    <a:pt x="13219" y="520"/>
                  </a:cubicBezTo>
                  <a:cubicBezTo>
                    <a:pt x="13230" y="259"/>
                    <a:pt x="13177" y="182"/>
                    <a:pt x="13096" y="182"/>
                  </a:cubicBezTo>
                  <a:cubicBezTo>
                    <a:pt x="12982" y="182"/>
                    <a:pt x="12814" y="336"/>
                    <a:pt x="12699" y="336"/>
                  </a:cubicBezTo>
                  <a:cubicBezTo>
                    <a:pt x="12683" y="336"/>
                    <a:pt x="12669" y="333"/>
                    <a:pt x="12656" y="327"/>
                  </a:cubicBezTo>
                  <a:cubicBezTo>
                    <a:pt x="12635" y="317"/>
                    <a:pt x="12613" y="314"/>
                    <a:pt x="12589" y="314"/>
                  </a:cubicBezTo>
                  <a:cubicBezTo>
                    <a:pt x="12520" y="314"/>
                    <a:pt x="12443" y="346"/>
                    <a:pt x="12374" y="346"/>
                  </a:cubicBezTo>
                  <a:cubicBezTo>
                    <a:pt x="12332" y="346"/>
                    <a:pt x="12293" y="333"/>
                    <a:pt x="12260" y="294"/>
                  </a:cubicBezTo>
                  <a:cubicBezTo>
                    <a:pt x="12067" y="62"/>
                    <a:pt x="11831" y="1"/>
                    <a:pt x="115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13423;p99">
            <a:extLst>
              <a:ext uri="{FF2B5EF4-FFF2-40B4-BE49-F238E27FC236}">
                <a16:creationId xmlns:a16="http://schemas.microsoft.com/office/drawing/2014/main" id="{DA7533C9-2DB0-4834-82D8-4F3E133EF750}"/>
              </a:ext>
            </a:extLst>
          </p:cNvPr>
          <p:cNvGrpSpPr/>
          <p:nvPr/>
        </p:nvGrpSpPr>
        <p:grpSpPr>
          <a:xfrm>
            <a:off x="286971" y="4290073"/>
            <a:ext cx="521826" cy="501098"/>
            <a:chOff x="3532345" y="3362635"/>
            <a:chExt cx="339328" cy="336274"/>
          </a:xfrm>
          <a:solidFill>
            <a:schemeClr val="tx1"/>
          </a:solidFill>
        </p:grpSpPr>
        <p:sp>
          <p:nvSpPr>
            <p:cNvPr id="30" name="Google Shape;13424;p99">
              <a:extLst>
                <a:ext uri="{FF2B5EF4-FFF2-40B4-BE49-F238E27FC236}">
                  <a16:creationId xmlns:a16="http://schemas.microsoft.com/office/drawing/2014/main" id="{BA349E9F-B928-48D9-9A39-79D8A650B3DB}"/>
                </a:ext>
              </a:extLst>
            </p:cNvPr>
            <p:cNvSpPr/>
            <p:nvPr/>
          </p:nvSpPr>
          <p:spPr>
            <a:xfrm>
              <a:off x="3819385" y="3493258"/>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425;p99">
              <a:extLst>
                <a:ext uri="{FF2B5EF4-FFF2-40B4-BE49-F238E27FC236}">
                  <a16:creationId xmlns:a16="http://schemas.microsoft.com/office/drawing/2014/main" id="{F7D3CA27-CB6C-4EA6-9C12-867042A30FC4}"/>
                </a:ext>
              </a:extLst>
            </p:cNvPr>
            <p:cNvSpPr/>
            <p:nvPr/>
          </p:nvSpPr>
          <p:spPr>
            <a:xfrm>
              <a:off x="3819385" y="3493258"/>
              <a:ext cx="32" cy="32"/>
            </a:xfrm>
            <a:custGeom>
              <a:avLst/>
              <a:gdLst/>
              <a:ahLst/>
              <a:cxnLst/>
              <a:rect l="l" t="t" r="r" b="b"/>
              <a:pathLst>
                <a:path w="1" h="1" extrusionOk="0">
                  <a:moveTo>
                    <a:pt x="0"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426;p99">
              <a:extLst>
                <a:ext uri="{FF2B5EF4-FFF2-40B4-BE49-F238E27FC236}">
                  <a16:creationId xmlns:a16="http://schemas.microsoft.com/office/drawing/2014/main" id="{7BC8211A-22DA-417C-9386-93304D6A9834}"/>
                </a:ext>
              </a:extLst>
            </p:cNvPr>
            <p:cNvSpPr/>
            <p:nvPr/>
          </p:nvSpPr>
          <p:spPr>
            <a:xfrm>
              <a:off x="3532345" y="3362635"/>
              <a:ext cx="339328" cy="282142"/>
            </a:xfrm>
            <a:custGeom>
              <a:avLst/>
              <a:gdLst/>
              <a:ahLst/>
              <a:cxnLst/>
              <a:rect l="l" t="t" r="r" b="b"/>
              <a:pathLst>
                <a:path w="10669" h="8871" extrusionOk="0">
                  <a:moveTo>
                    <a:pt x="6299" y="262"/>
                  </a:moveTo>
                  <a:cubicBezTo>
                    <a:pt x="6465" y="262"/>
                    <a:pt x="6596" y="393"/>
                    <a:pt x="6596" y="560"/>
                  </a:cubicBezTo>
                  <a:lnTo>
                    <a:pt x="6596" y="2084"/>
                  </a:lnTo>
                  <a:cubicBezTo>
                    <a:pt x="6382" y="2119"/>
                    <a:pt x="6322" y="2155"/>
                    <a:pt x="6322" y="2155"/>
                  </a:cubicBezTo>
                  <a:cubicBezTo>
                    <a:pt x="6203" y="2179"/>
                    <a:pt x="6108" y="2227"/>
                    <a:pt x="6049" y="2238"/>
                  </a:cubicBezTo>
                  <a:cubicBezTo>
                    <a:pt x="5941" y="2119"/>
                    <a:pt x="6001" y="1988"/>
                    <a:pt x="5989" y="1846"/>
                  </a:cubicBezTo>
                  <a:lnTo>
                    <a:pt x="5989" y="560"/>
                  </a:lnTo>
                  <a:cubicBezTo>
                    <a:pt x="5989" y="393"/>
                    <a:pt x="6120" y="262"/>
                    <a:pt x="6287" y="262"/>
                  </a:cubicBezTo>
                  <a:close/>
                  <a:moveTo>
                    <a:pt x="3489" y="262"/>
                  </a:moveTo>
                  <a:cubicBezTo>
                    <a:pt x="3655" y="262"/>
                    <a:pt x="3786" y="393"/>
                    <a:pt x="3786" y="560"/>
                  </a:cubicBezTo>
                  <a:lnTo>
                    <a:pt x="3786" y="1846"/>
                  </a:lnTo>
                  <a:cubicBezTo>
                    <a:pt x="3786" y="2084"/>
                    <a:pt x="3786" y="2096"/>
                    <a:pt x="3775" y="2155"/>
                  </a:cubicBezTo>
                  <a:cubicBezTo>
                    <a:pt x="3727" y="2274"/>
                    <a:pt x="3620" y="2357"/>
                    <a:pt x="3477" y="2357"/>
                  </a:cubicBezTo>
                  <a:cubicBezTo>
                    <a:pt x="3477" y="2357"/>
                    <a:pt x="3470" y="2358"/>
                    <a:pt x="3457" y="2358"/>
                  </a:cubicBezTo>
                  <a:cubicBezTo>
                    <a:pt x="3399" y="2358"/>
                    <a:pt x="3228" y="2342"/>
                    <a:pt x="3179" y="2155"/>
                  </a:cubicBezTo>
                  <a:cubicBezTo>
                    <a:pt x="3167" y="2084"/>
                    <a:pt x="3191" y="2024"/>
                    <a:pt x="3179" y="1846"/>
                  </a:cubicBezTo>
                  <a:lnTo>
                    <a:pt x="3179" y="560"/>
                  </a:lnTo>
                  <a:cubicBezTo>
                    <a:pt x="3179" y="393"/>
                    <a:pt x="3310" y="262"/>
                    <a:pt x="3477" y="262"/>
                  </a:cubicBezTo>
                  <a:close/>
                  <a:moveTo>
                    <a:pt x="5370" y="262"/>
                  </a:moveTo>
                  <a:cubicBezTo>
                    <a:pt x="5525" y="262"/>
                    <a:pt x="5668" y="393"/>
                    <a:pt x="5668" y="560"/>
                  </a:cubicBezTo>
                  <a:lnTo>
                    <a:pt x="5668" y="1846"/>
                  </a:lnTo>
                  <a:cubicBezTo>
                    <a:pt x="5668" y="2060"/>
                    <a:pt x="5668" y="2096"/>
                    <a:pt x="5644" y="2155"/>
                  </a:cubicBezTo>
                  <a:cubicBezTo>
                    <a:pt x="5608" y="2274"/>
                    <a:pt x="5501" y="2357"/>
                    <a:pt x="5346" y="2357"/>
                  </a:cubicBezTo>
                  <a:cubicBezTo>
                    <a:pt x="5346" y="2357"/>
                    <a:pt x="5339" y="2358"/>
                    <a:pt x="5327" y="2358"/>
                  </a:cubicBezTo>
                  <a:cubicBezTo>
                    <a:pt x="5269" y="2358"/>
                    <a:pt x="5098" y="2342"/>
                    <a:pt x="5049" y="2155"/>
                  </a:cubicBezTo>
                  <a:lnTo>
                    <a:pt x="5049" y="1846"/>
                  </a:lnTo>
                  <a:lnTo>
                    <a:pt x="5049" y="560"/>
                  </a:lnTo>
                  <a:cubicBezTo>
                    <a:pt x="5049" y="393"/>
                    <a:pt x="5191" y="262"/>
                    <a:pt x="5346" y="262"/>
                  </a:cubicBezTo>
                  <a:close/>
                  <a:moveTo>
                    <a:pt x="4429" y="262"/>
                  </a:moveTo>
                  <a:cubicBezTo>
                    <a:pt x="4596" y="262"/>
                    <a:pt x="4727" y="393"/>
                    <a:pt x="4727" y="560"/>
                  </a:cubicBezTo>
                  <a:lnTo>
                    <a:pt x="4727" y="2060"/>
                  </a:lnTo>
                  <a:cubicBezTo>
                    <a:pt x="4727" y="2264"/>
                    <a:pt x="4567" y="2368"/>
                    <a:pt x="4408" y="2368"/>
                  </a:cubicBezTo>
                  <a:cubicBezTo>
                    <a:pt x="4251" y="2368"/>
                    <a:pt x="4096" y="2267"/>
                    <a:pt x="4096" y="2060"/>
                  </a:cubicBezTo>
                  <a:cubicBezTo>
                    <a:pt x="4120" y="1726"/>
                    <a:pt x="4120" y="869"/>
                    <a:pt x="4120" y="560"/>
                  </a:cubicBezTo>
                  <a:cubicBezTo>
                    <a:pt x="4120" y="393"/>
                    <a:pt x="4251" y="262"/>
                    <a:pt x="4417" y="262"/>
                  </a:cubicBezTo>
                  <a:close/>
                  <a:moveTo>
                    <a:pt x="2882" y="2155"/>
                  </a:moveTo>
                  <a:cubicBezTo>
                    <a:pt x="2927" y="2488"/>
                    <a:pt x="3212" y="2686"/>
                    <a:pt x="3503" y="2686"/>
                  </a:cubicBezTo>
                  <a:cubicBezTo>
                    <a:pt x="3670" y="2686"/>
                    <a:pt x="3839" y="2620"/>
                    <a:pt x="3965" y="2477"/>
                  </a:cubicBezTo>
                  <a:cubicBezTo>
                    <a:pt x="4090" y="2619"/>
                    <a:pt x="4260" y="2691"/>
                    <a:pt x="4431" y="2691"/>
                  </a:cubicBezTo>
                  <a:cubicBezTo>
                    <a:pt x="4602" y="2691"/>
                    <a:pt x="4775" y="2619"/>
                    <a:pt x="4906" y="2477"/>
                  </a:cubicBezTo>
                  <a:cubicBezTo>
                    <a:pt x="5001" y="2596"/>
                    <a:pt x="5168" y="2691"/>
                    <a:pt x="5346" y="2691"/>
                  </a:cubicBezTo>
                  <a:cubicBezTo>
                    <a:pt x="5275" y="2750"/>
                    <a:pt x="5203" y="2822"/>
                    <a:pt x="5120" y="2893"/>
                  </a:cubicBezTo>
                  <a:lnTo>
                    <a:pt x="2227" y="2893"/>
                  </a:lnTo>
                  <a:lnTo>
                    <a:pt x="2227" y="2155"/>
                  </a:lnTo>
                  <a:close/>
                  <a:moveTo>
                    <a:pt x="8370" y="2155"/>
                  </a:moveTo>
                  <a:lnTo>
                    <a:pt x="8370" y="2893"/>
                  </a:lnTo>
                  <a:lnTo>
                    <a:pt x="7870" y="2893"/>
                  </a:lnTo>
                  <a:lnTo>
                    <a:pt x="7870" y="2155"/>
                  </a:lnTo>
                  <a:close/>
                  <a:moveTo>
                    <a:pt x="9906" y="2798"/>
                  </a:moveTo>
                  <a:lnTo>
                    <a:pt x="10228" y="2977"/>
                  </a:lnTo>
                  <a:cubicBezTo>
                    <a:pt x="10287" y="2989"/>
                    <a:pt x="10287" y="3072"/>
                    <a:pt x="10228" y="3108"/>
                  </a:cubicBezTo>
                  <a:lnTo>
                    <a:pt x="9906" y="3286"/>
                  </a:lnTo>
                  <a:cubicBezTo>
                    <a:pt x="9835" y="3131"/>
                    <a:pt x="9835" y="2941"/>
                    <a:pt x="9906" y="2798"/>
                  </a:cubicBezTo>
                  <a:close/>
                  <a:moveTo>
                    <a:pt x="1917" y="2167"/>
                  </a:moveTo>
                  <a:lnTo>
                    <a:pt x="1917" y="3905"/>
                  </a:lnTo>
                  <a:lnTo>
                    <a:pt x="1298" y="3905"/>
                  </a:lnTo>
                  <a:lnTo>
                    <a:pt x="1298" y="2167"/>
                  </a:lnTo>
                  <a:close/>
                  <a:moveTo>
                    <a:pt x="4870" y="3227"/>
                  </a:moveTo>
                  <a:cubicBezTo>
                    <a:pt x="4834" y="3274"/>
                    <a:pt x="4751" y="3393"/>
                    <a:pt x="4715" y="3512"/>
                  </a:cubicBezTo>
                  <a:cubicBezTo>
                    <a:pt x="4656" y="3631"/>
                    <a:pt x="4596" y="3774"/>
                    <a:pt x="4596" y="3774"/>
                  </a:cubicBezTo>
                  <a:lnTo>
                    <a:pt x="4548" y="3905"/>
                  </a:lnTo>
                  <a:lnTo>
                    <a:pt x="2227" y="3905"/>
                  </a:lnTo>
                  <a:lnTo>
                    <a:pt x="2227" y="3227"/>
                  </a:lnTo>
                  <a:close/>
                  <a:moveTo>
                    <a:pt x="8370" y="3227"/>
                  </a:moveTo>
                  <a:lnTo>
                    <a:pt x="8370" y="3905"/>
                  </a:lnTo>
                  <a:lnTo>
                    <a:pt x="7775" y="3905"/>
                  </a:lnTo>
                  <a:cubicBezTo>
                    <a:pt x="7882" y="3548"/>
                    <a:pt x="7870" y="3286"/>
                    <a:pt x="7870" y="3227"/>
                  </a:cubicBezTo>
                  <a:close/>
                  <a:moveTo>
                    <a:pt x="7109" y="843"/>
                  </a:moveTo>
                  <a:cubicBezTo>
                    <a:pt x="7144" y="843"/>
                    <a:pt x="7181" y="849"/>
                    <a:pt x="7215" y="857"/>
                  </a:cubicBezTo>
                  <a:cubicBezTo>
                    <a:pt x="7358" y="905"/>
                    <a:pt x="7477" y="1024"/>
                    <a:pt x="7525" y="1167"/>
                  </a:cubicBezTo>
                  <a:cubicBezTo>
                    <a:pt x="7549" y="1286"/>
                    <a:pt x="7537" y="1393"/>
                    <a:pt x="7537" y="1524"/>
                  </a:cubicBezTo>
                  <a:cubicBezTo>
                    <a:pt x="7537" y="3370"/>
                    <a:pt x="7585" y="3489"/>
                    <a:pt x="7454" y="3870"/>
                  </a:cubicBezTo>
                  <a:cubicBezTo>
                    <a:pt x="7394" y="4024"/>
                    <a:pt x="7311" y="4179"/>
                    <a:pt x="7215" y="4322"/>
                  </a:cubicBezTo>
                  <a:lnTo>
                    <a:pt x="4751" y="4322"/>
                  </a:lnTo>
                  <a:cubicBezTo>
                    <a:pt x="4846" y="3786"/>
                    <a:pt x="5156" y="3250"/>
                    <a:pt x="5537" y="2941"/>
                  </a:cubicBezTo>
                  <a:cubicBezTo>
                    <a:pt x="5763" y="2750"/>
                    <a:pt x="6108" y="2560"/>
                    <a:pt x="6465" y="2453"/>
                  </a:cubicBezTo>
                  <a:cubicBezTo>
                    <a:pt x="6763" y="2381"/>
                    <a:pt x="6799" y="2405"/>
                    <a:pt x="6870" y="2346"/>
                  </a:cubicBezTo>
                  <a:cubicBezTo>
                    <a:pt x="6894" y="2322"/>
                    <a:pt x="6894" y="2298"/>
                    <a:pt x="6918" y="2286"/>
                  </a:cubicBezTo>
                  <a:cubicBezTo>
                    <a:pt x="6930" y="2238"/>
                    <a:pt x="6930" y="2203"/>
                    <a:pt x="6930" y="2167"/>
                  </a:cubicBezTo>
                  <a:lnTo>
                    <a:pt x="6930" y="988"/>
                  </a:lnTo>
                  <a:cubicBezTo>
                    <a:pt x="6930" y="964"/>
                    <a:pt x="6942" y="929"/>
                    <a:pt x="6954" y="905"/>
                  </a:cubicBezTo>
                  <a:cubicBezTo>
                    <a:pt x="6991" y="860"/>
                    <a:pt x="7048" y="843"/>
                    <a:pt x="7109" y="843"/>
                  </a:cubicBezTo>
                  <a:close/>
                  <a:moveTo>
                    <a:pt x="4453" y="4227"/>
                  </a:moveTo>
                  <a:cubicBezTo>
                    <a:pt x="4453" y="4251"/>
                    <a:pt x="4441" y="4286"/>
                    <a:pt x="4441" y="4322"/>
                  </a:cubicBezTo>
                  <a:lnTo>
                    <a:pt x="3548" y="4322"/>
                  </a:lnTo>
                  <a:cubicBezTo>
                    <a:pt x="3489" y="4322"/>
                    <a:pt x="3441" y="4322"/>
                    <a:pt x="3405" y="4346"/>
                  </a:cubicBezTo>
                  <a:cubicBezTo>
                    <a:pt x="3370" y="4298"/>
                    <a:pt x="3358" y="4262"/>
                    <a:pt x="3322" y="4227"/>
                  </a:cubicBezTo>
                  <a:close/>
                  <a:moveTo>
                    <a:pt x="3489" y="0"/>
                  </a:moveTo>
                  <a:cubicBezTo>
                    <a:pt x="3144" y="0"/>
                    <a:pt x="2858" y="274"/>
                    <a:pt x="2858" y="619"/>
                  </a:cubicBezTo>
                  <a:lnTo>
                    <a:pt x="2858" y="1905"/>
                  </a:lnTo>
                  <a:lnTo>
                    <a:pt x="1167" y="1905"/>
                  </a:lnTo>
                  <a:cubicBezTo>
                    <a:pt x="750" y="1905"/>
                    <a:pt x="357" y="2107"/>
                    <a:pt x="155" y="2465"/>
                  </a:cubicBezTo>
                  <a:cubicBezTo>
                    <a:pt x="107" y="2536"/>
                    <a:pt x="143" y="2643"/>
                    <a:pt x="215" y="2691"/>
                  </a:cubicBezTo>
                  <a:cubicBezTo>
                    <a:pt x="237" y="2706"/>
                    <a:pt x="263" y="2713"/>
                    <a:pt x="289" y="2713"/>
                  </a:cubicBezTo>
                  <a:cubicBezTo>
                    <a:pt x="347" y="2713"/>
                    <a:pt x="408" y="2680"/>
                    <a:pt x="441" y="2631"/>
                  </a:cubicBezTo>
                  <a:cubicBezTo>
                    <a:pt x="572" y="2417"/>
                    <a:pt x="762" y="2274"/>
                    <a:pt x="1000" y="2227"/>
                  </a:cubicBezTo>
                  <a:lnTo>
                    <a:pt x="1000" y="3941"/>
                  </a:lnTo>
                  <a:cubicBezTo>
                    <a:pt x="631" y="3846"/>
                    <a:pt x="334" y="3536"/>
                    <a:pt x="322" y="3155"/>
                  </a:cubicBezTo>
                  <a:cubicBezTo>
                    <a:pt x="322" y="3060"/>
                    <a:pt x="238" y="3000"/>
                    <a:pt x="155" y="3000"/>
                  </a:cubicBezTo>
                  <a:cubicBezTo>
                    <a:pt x="60" y="3000"/>
                    <a:pt x="0" y="3072"/>
                    <a:pt x="0" y="3167"/>
                  </a:cubicBezTo>
                  <a:cubicBezTo>
                    <a:pt x="48" y="3762"/>
                    <a:pt x="536" y="4239"/>
                    <a:pt x="1131" y="4286"/>
                  </a:cubicBezTo>
                  <a:lnTo>
                    <a:pt x="3001" y="4286"/>
                  </a:lnTo>
                  <a:cubicBezTo>
                    <a:pt x="3024" y="4370"/>
                    <a:pt x="3072" y="4465"/>
                    <a:pt x="3120" y="4536"/>
                  </a:cubicBezTo>
                  <a:cubicBezTo>
                    <a:pt x="2941" y="4667"/>
                    <a:pt x="2834" y="4882"/>
                    <a:pt x="2834" y="5120"/>
                  </a:cubicBezTo>
                  <a:lnTo>
                    <a:pt x="2834" y="5632"/>
                  </a:lnTo>
                  <a:cubicBezTo>
                    <a:pt x="2834" y="6025"/>
                    <a:pt x="3144" y="6346"/>
                    <a:pt x="3536" y="6370"/>
                  </a:cubicBezTo>
                  <a:lnTo>
                    <a:pt x="3536" y="8704"/>
                  </a:lnTo>
                  <a:cubicBezTo>
                    <a:pt x="3536" y="8787"/>
                    <a:pt x="3608" y="8870"/>
                    <a:pt x="3691" y="8870"/>
                  </a:cubicBezTo>
                  <a:cubicBezTo>
                    <a:pt x="3786" y="8870"/>
                    <a:pt x="3858" y="8787"/>
                    <a:pt x="3858" y="8704"/>
                  </a:cubicBezTo>
                  <a:lnTo>
                    <a:pt x="3858" y="6310"/>
                  </a:lnTo>
                  <a:lnTo>
                    <a:pt x="5001" y="6310"/>
                  </a:lnTo>
                  <a:cubicBezTo>
                    <a:pt x="5096" y="6310"/>
                    <a:pt x="5168" y="6227"/>
                    <a:pt x="5168" y="6144"/>
                  </a:cubicBezTo>
                  <a:cubicBezTo>
                    <a:pt x="5168" y="6048"/>
                    <a:pt x="5096" y="5977"/>
                    <a:pt x="5001" y="5977"/>
                  </a:cubicBezTo>
                  <a:lnTo>
                    <a:pt x="3548" y="5977"/>
                  </a:lnTo>
                  <a:cubicBezTo>
                    <a:pt x="3334" y="5965"/>
                    <a:pt x="3155" y="5786"/>
                    <a:pt x="3155" y="5572"/>
                  </a:cubicBezTo>
                  <a:lnTo>
                    <a:pt x="3155" y="5048"/>
                  </a:lnTo>
                  <a:cubicBezTo>
                    <a:pt x="3155" y="4917"/>
                    <a:pt x="3215" y="4798"/>
                    <a:pt x="3322" y="4727"/>
                  </a:cubicBezTo>
                  <a:cubicBezTo>
                    <a:pt x="3394" y="4667"/>
                    <a:pt x="3489" y="4632"/>
                    <a:pt x="3572" y="4632"/>
                  </a:cubicBezTo>
                  <a:lnTo>
                    <a:pt x="7215" y="4632"/>
                  </a:lnTo>
                  <a:cubicBezTo>
                    <a:pt x="7275" y="4632"/>
                    <a:pt x="7311" y="4655"/>
                    <a:pt x="7358" y="4667"/>
                  </a:cubicBezTo>
                  <a:lnTo>
                    <a:pt x="7370" y="4667"/>
                  </a:lnTo>
                  <a:cubicBezTo>
                    <a:pt x="7525" y="4727"/>
                    <a:pt x="7608" y="4870"/>
                    <a:pt x="7608" y="5036"/>
                  </a:cubicBezTo>
                  <a:lnTo>
                    <a:pt x="7608" y="5560"/>
                  </a:lnTo>
                  <a:cubicBezTo>
                    <a:pt x="7608" y="5786"/>
                    <a:pt x="7430" y="5977"/>
                    <a:pt x="7192" y="5977"/>
                  </a:cubicBezTo>
                  <a:lnTo>
                    <a:pt x="5620" y="5977"/>
                  </a:lnTo>
                  <a:cubicBezTo>
                    <a:pt x="5525" y="5977"/>
                    <a:pt x="5453" y="6048"/>
                    <a:pt x="5453" y="6144"/>
                  </a:cubicBezTo>
                  <a:cubicBezTo>
                    <a:pt x="5453" y="6227"/>
                    <a:pt x="5525" y="6298"/>
                    <a:pt x="5620" y="6298"/>
                  </a:cubicBezTo>
                  <a:lnTo>
                    <a:pt x="6751" y="6298"/>
                  </a:lnTo>
                  <a:lnTo>
                    <a:pt x="6751" y="6751"/>
                  </a:lnTo>
                  <a:cubicBezTo>
                    <a:pt x="6751" y="6834"/>
                    <a:pt x="6823" y="6918"/>
                    <a:pt x="6918" y="6918"/>
                  </a:cubicBezTo>
                  <a:cubicBezTo>
                    <a:pt x="7001" y="6918"/>
                    <a:pt x="7073" y="6834"/>
                    <a:pt x="7073" y="6751"/>
                  </a:cubicBezTo>
                  <a:lnTo>
                    <a:pt x="7073" y="6298"/>
                  </a:lnTo>
                  <a:lnTo>
                    <a:pt x="7215" y="6298"/>
                  </a:lnTo>
                  <a:cubicBezTo>
                    <a:pt x="7608" y="6298"/>
                    <a:pt x="7942" y="5977"/>
                    <a:pt x="7942" y="5572"/>
                  </a:cubicBezTo>
                  <a:lnTo>
                    <a:pt x="7942" y="5048"/>
                  </a:lnTo>
                  <a:cubicBezTo>
                    <a:pt x="7942" y="4786"/>
                    <a:pt x="7787" y="4560"/>
                    <a:pt x="7585" y="4429"/>
                  </a:cubicBezTo>
                  <a:lnTo>
                    <a:pt x="7585" y="4393"/>
                  </a:lnTo>
                  <a:cubicBezTo>
                    <a:pt x="7608" y="4334"/>
                    <a:pt x="7644" y="4298"/>
                    <a:pt x="7668" y="4239"/>
                  </a:cubicBezTo>
                  <a:lnTo>
                    <a:pt x="8561" y="4239"/>
                  </a:lnTo>
                  <a:cubicBezTo>
                    <a:pt x="8728" y="4239"/>
                    <a:pt x="8894" y="4191"/>
                    <a:pt x="9037" y="4120"/>
                  </a:cubicBezTo>
                  <a:cubicBezTo>
                    <a:pt x="9073" y="4096"/>
                    <a:pt x="9263" y="4001"/>
                    <a:pt x="10394" y="3405"/>
                  </a:cubicBezTo>
                  <a:cubicBezTo>
                    <a:pt x="10621" y="3250"/>
                    <a:pt x="10668" y="2929"/>
                    <a:pt x="10466" y="2750"/>
                  </a:cubicBezTo>
                  <a:cubicBezTo>
                    <a:pt x="10394" y="2691"/>
                    <a:pt x="10383" y="2691"/>
                    <a:pt x="9918" y="2453"/>
                  </a:cubicBezTo>
                  <a:lnTo>
                    <a:pt x="9632" y="2298"/>
                  </a:lnTo>
                  <a:cubicBezTo>
                    <a:pt x="9610" y="2287"/>
                    <a:pt x="9585" y="2282"/>
                    <a:pt x="9559" y="2282"/>
                  </a:cubicBezTo>
                  <a:cubicBezTo>
                    <a:pt x="9503" y="2282"/>
                    <a:pt x="9446" y="2308"/>
                    <a:pt x="9430" y="2357"/>
                  </a:cubicBezTo>
                  <a:cubicBezTo>
                    <a:pt x="9382" y="2441"/>
                    <a:pt x="9418" y="2536"/>
                    <a:pt x="9490" y="2572"/>
                  </a:cubicBezTo>
                  <a:lnTo>
                    <a:pt x="9621" y="2643"/>
                  </a:lnTo>
                  <a:cubicBezTo>
                    <a:pt x="9490" y="2881"/>
                    <a:pt x="9490" y="3179"/>
                    <a:pt x="9621" y="3429"/>
                  </a:cubicBezTo>
                  <a:lnTo>
                    <a:pt x="8882" y="3834"/>
                  </a:lnTo>
                  <a:cubicBezTo>
                    <a:pt x="8823" y="3870"/>
                    <a:pt x="8763" y="3893"/>
                    <a:pt x="8680" y="3905"/>
                  </a:cubicBezTo>
                  <a:lnTo>
                    <a:pt x="8680" y="2203"/>
                  </a:lnTo>
                  <a:cubicBezTo>
                    <a:pt x="8823" y="2227"/>
                    <a:pt x="8894" y="2274"/>
                    <a:pt x="8942" y="2298"/>
                  </a:cubicBezTo>
                  <a:cubicBezTo>
                    <a:pt x="8966" y="2314"/>
                    <a:pt x="8995" y="2322"/>
                    <a:pt x="9023" y="2322"/>
                  </a:cubicBezTo>
                  <a:cubicBezTo>
                    <a:pt x="9077" y="2322"/>
                    <a:pt x="9129" y="2293"/>
                    <a:pt x="9144" y="2238"/>
                  </a:cubicBezTo>
                  <a:cubicBezTo>
                    <a:pt x="9192" y="2167"/>
                    <a:pt x="9156" y="2060"/>
                    <a:pt x="9085" y="2036"/>
                  </a:cubicBezTo>
                  <a:lnTo>
                    <a:pt x="9025" y="2000"/>
                  </a:lnTo>
                  <a:cubicBezTo>
                    <a:pt x="8882" y="1929"/>
                    <a:pt x="8716" y="1881"/>
                    <a:pt x="8549" y="1881"/>
                  </a:cubicBezTo>
                  <a:lnTo>
                    <a:pt x="7882" y="1881"/>
                  </a:lnTo>
                  <a:lnTo>
                    <a:pt x="7882" y="1345"/>
                  </a:lnTo>
                  <a:cubicBezTo>
                    <a:pt x="7882" y="1048"/>
                    <a:pt x="7704" y="750"/>
                    <a:pt x="7370" y="619"/>
                  </a:cubicBezTo>
                  <a:cubicBezTo>
                    <a:pt x="7297" y="590"/>
                    <a:pt x="7200" y="569"/>
                    <a:pt x="7107" y="569"/>
                  </a:cubicBezTo>
                  <a:cubicBezTo>
                    <a:pt x="7049" y="569"/>
                    <a:pt x="6992" y="577"/>
                    <a:pt x="6942" y="595"/>
                  </a:cubicBezTo>
                  <a:cubicBezTo>
                    <a:pt x="6930" y="262"/>
                    <a:pt x="6656" y="0"/>
                    <a:pt x="6322" y="0"/>
                  </a:cubicBezTo>
                  <a:lnTo>
                    <a:pt x="6299" y="0"/>
                  </a:lnTo>
                  <a:cubicBezTo>
                    <a:pt x="6120" y="0"/>
                    <a:pt x="5965" y="71"/>
                    <a:pt x="5846" y="202"/>
                  </a:cubicBezTo>
                  <a:cubicBezTo>
                    <a:pt x="5727" y="71"/>
                    <a:pt x="5560" y="0"/>
                    <a:pt x="5382" y="0"/>
                  </a:cubicBezTo>
                  <a:lnTo>
                    <a:pt x="5370" y="0"/>
                  </a:lnTo>
                  <a:cubicBezTo>
                    <a:pt x="5191" y="0"/>
                    <a:pt x="5025" y="71"/>
                    <a:pt x="4906" y="202"/>
                  </a:cubicBezTo>
                  <a:cubicBezTo>
                    <a:pt x="4787" y="71"/>
                    <a:pt x="4620" y="0"/>
                    <a:pt x="4441" y="0"/>
                  </a:cubicBezTo>
                  <a:lnTo>
                    <a:pt x="4429" y="0"/>
                  </a:lnTo>
                  <a:cubicBezTo>
                    <a:pt x="4251" y="0"/>
                    <a:pt x="4084" y="71"/>
                    <a:pt x="3965" y="202"/>
                  </a:cubicBezTo>
                  <a:cubicBezTo>
                    <a:pt x="3846" y="71"/>
                    <a:pt x="3679" y="0"/>
                    <a:pt x="3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3427;p99">
              <a:extLst>
                <a:ext uri="{FF2B5EF4-FFF2-40B4-BE49-F238E27FC236}">
                  <a16:creationId xmlns:a16="http://schemas.microsoft.com/office/drawing/2014/main" id="{15BA8E53-4609-4F97-A68F-ABA96BA987B1}"/>
                </a:ext>
              </a:extLst>
            </p:cNvPr>
            <p:cNvSpPr/>
            <p:nvPr/>
          </p:nvSpPr>
          <p:spPr>
            <a:xfrm>
              <a:off x="3819385" y="3493258"/>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428;p99">
              <a:extLst>
                <a:ext uri="{FF2B5EF4-FFF2-40B4-BE49-F238E27FC236}">
                  <a16:creationId xmlns:a16="http://schemas.microsoft.com/office/drawing/2014/main" id="{961700EC-8C50-492E-83B2-4AF8C5F348D1}"/>
                </a:ext>
              </a:extLst>
            </p:cNvPr>
            <p:cNvSpPr/>
            <p:nvPr/>
          </p:nvSpPr>
          <p:spPr>
            <a:xfrm>
              <a:off x="3644044" y="3592490"/>
              <a:ext cx="112494" cy="106420"/>
            </a:xfrm>
            <a:custGeom>
              <a:avLst/>
              <a:gdLst/>
              <a:ahLst/>
              <a:cxnLst/>
              <a:rect l="l" t="t" r="r" b="b"/>
              <a:pathLst>
                <a:path w="3537" h="3346" extrusionOk="0">
                  <a:moveTo>
                    <a:pt x="3382" y="0"/>
                  </a:moveTo>
                  <a:cubicBezTo>
                    <a:pt x="3299" y="0"/>
                    <a:pt x="3227" y="72"/>
                    <a:pt x="3227" y="167"/>
                  </a:cubicBezTo>
                  <a:lnTo>
                    <a:pt x="3227" y="2798"/>
                  </a:lnTo>
                  <a:cubicBezTo>
                    <a:pt x="3227" y="2929"/>
                    <a:pt x="3120" y="3036"/>
                    <a:pt x="2989" y="3036"/>
                  </a:cubicBezTo>
                  <a:lnTo>
                    <a:pt x="572" y="3036"/>
                  </a:lnTo>
                  <a:cubicBezTo>
                    <a:pt x="441" y="3036"/>
                    <a:pt x="334" y="2929"/>
                    <a:pt x="334" y="2798"/>
                  </a:cubicBezTo>
                  <a:lnTo>
                    <a:pt x="334" y="2060"/>
                  </a:lnTo>
                  <a:cubicBezTo>
                    <a:pt x="334" y="1965"/>
                    <a:pt x="263" y="1893"/>
                    <a:pt x="167" y="1893"/>
                  </a:cubicBezTo>
                  <a:cubicBezTo>
                    <a:pt x="84" y="1893"/>
                    <a:pt x="1" y="1965"/>
                    <a:pt x="1" y="2060"/>
                  </a:cubicBezTo>
                  <a:lnTo>
                    <a:pt x="1" y="2798"/>
                  </a:lnTo>
                  <a:cubicBezTo>
                    <a:pt x="1" y="3108"/>
                    <a:pt x="263" y="3346"/>
                    <a:pt x="560" y="3346"/>
                  </a:cubicBezTo>
                  <a:lnTo>
                    <a:pt x="2989" y="3346"/>
                  </a:lnTo>
                  <a:cubicBezTo>
                    <a:pt x="3299" y="3346"/>
                    <a:pt x="3537" y="3096"/>
                    <a:pt x="3537" y="2798"/>
                  </a:cubicBezTo>
                  <a:lnTo>
                    <a:pt x="3537" y="167"/>
                  </a:lnTo>
                  <a:cubicBezTo>
                    <a:pt x="3537" y="60"/>
                    <a:pt x="3465" y="0"/>
                    <a:pt x="33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084D1E-7D4E-47D7-B7AE-F14EA2FE224E}"/>
              </a:ext>
            </a:extLst>
          </p:cNvPr>
          <p:cNvSpPr>
            <a:spLocks noGrp="1"/>
          </p:cNvSpPr>
          <p:nvPr>
            <p:ph type="ctrTitle"/>
          </p:nvPr>
        </p:nvSpPr>
        <p:spPr/>
        <p:txBody>
          <a:bodyPr/>
          <a:lstStyle/>
          <a:p>
            <a:r>
              <a:rPr lang="nl-BE" sz="4400" dirty="0"/>
              <a:t>Proefje 2</a:t>
            </a:r>
          </a:p>
        </p:txBody>
      </p:sp>
      <p:sp>
        <p:nvSpPr>
          <p:cNvPr id="3" name="Ondertitel 2">
            <a:extLst>
              <a:ext uri="{FF2B5EF4-FFF2-40B4-BE49-F238E27FC236}">
                <a16:creationId xmlns:a16="http://schemas.microsoft.com/office/drawing/2014/main" id="{EDA4B5BB-A91F-4942-8C21-2A6A9FE0F196}"/>
              </a:ext>
            </a:extLst>
          </p:cNvPr>
          <p:cNvSpPr>
            <a:spLocks noGrp="1"/>
          </p:cNvSpPr>
          <p:nvPr>
            <p:ph type="subTitle" idx="1"/>
          </p:nvPr>
        </p:nvSpPr>
        <p:spPr>
          <a:xfrm>
            <a:off x="2008800" y="1249750"/>
            <a:ext cx="5203523" cy="792600"/>
          </a:xfrm>
        </p:spPr>
        <p:txBody>
          <a:bodyPr/>
          <a:lstStyle/>
          <a:p>
            <a:r>
              <a:rPr lang="nl-BE" sz="3200" dirty="0"/>
              <a:t>Wat zie je gebeuren?</a:t>
            </a:r>
          </a:p>
        </p:txBody>
      </p:sp>
      <p:pic>
        <p:nvPicPr>
          <p:cNvPr id="5" name="Graphic 4" descr="Help">
            <a:extLst>
              <a:ext uri="{FF2B5EF4-FFF2-40B4-BE49-F238E27FC236}">
                <a16:creationId xmlns:a16="http://schemas.microsoft.com/office/drawing/2014/main" id="{E8053F73-1324-4BE7-BE3E-C994694C2A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65240" y="1888142"/>
            <a:ext cx="2613519" cy="2613519"/>
          </a:xfrm>
          <a:prstGeom prst="rect">
            <a:avLst/>
          </a:prstGeom>
        </p:spPr>
      </p:pic>
    </p:spTree>
    <p:extLst>
      <p:ext uri="{BB962C8B-B14F-4D97-AF65-F5344CB8AC3E}">
        <p14:creationId xmlns:p14="http://schemas.microsoft.com/office/powerpoint/2010/main" val="3008671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084D1E-7D4E-47D7-B7AE-F14EA2FE224E}"/>
              </a:ext>
            </a:extLst>
          </p:cNvPr>
          <p:cNvSpPr>
            <a:spLocks noGrp="1"/>
          </p:cNvSpPr>
          <p:nvPr>
            <p:ph type="ctrTitle"/>
          </p:nvPr>
        </p:nvSpPr>
        <p:spPr/>
        <p:txBody>
          <a:bodyPr/>
          <a:lstStyle/>
          <a:p>
            <a:r>
              <a:rPr lang="nl-BE" sz="4400" dirty="0"/>
              <a:t>Resultaat</a:t>
            </a:r>
          </a:p>
        </p:txBody>
      </p:sp>
      <p:sp>
        <p:nvSpPr>
          <p:cNvPr id="3" name="Ondertitel 2">
            <a:extLst>
              <a:ext uri="{FF2B5EF4-FFF2-40B4-BE49-F238E27FC236}">
                <a16:creationId xmlns:a16="http://schemas.microsoft.com/office/drawing/2014/main" id="{EDA4B5BB-A91F-4942-8C21-2A6A9FE0F196}"/>
              </a:ext>
            </a:extLst>
          </p:cNvPr>
          <p:cNvSpPr>
            <a:spLocks noGrp="1"/>
          </p:cNvSpPr>
          <p:nvPr>
            <p:ph type="subTitle" idx="1"/>
          </p:nvPr>
        </p:nvSpPr>
        <p:spPr>
          <a:xfrm>
            <a:off x="2008800" y="1249750"/>
            <a:ext cx="5203523" cy="792600"/>
          </a:xfrm>
        </p:spPr>
        <p:txBody>
          <a:bodyPr/>
          <a:lstStyle/>
          <a:p>
            <a:r>
              <a:rPr lang="nl-BE" sz="3200" dirty="0"/>
              <a:t>De spiegel/ het raam dampt aan. </a:t>
            </a:r>
          </a:p>
        </p:txBody>
      </p:sp>
      <p:pic>
        <p:nvPicPr>
          <p:cNvPr id="4" name="Afbeelding 3">
            <a:extLst>
              <a:ext uri="{FF2B5EF4-FFF2-40B4-BE49-F238E27FC236}">
                <a16:creationId xmlns:a16="http://schemas.microsoft.com/office/drawing/2014/main" id="{96487960-6722-495F-8484-13173B46FE47}"/>
              </a:ext>
            </a:extLst>
          </p:cNvPr>
          <p:cNvPicPr>
            <a:picLocks noChangeAspect="1"/>
          </p:cNvPicPr>
          <p:nvPr/>
        </p:nvPicPr>
        <p:blipFill rotWithShape="1">
          <a:blip r:embed="rId3"/>
          <a:srcRect l="6162" t="8718" r="22317" b="4171"/>
          <a:stretch/>
        </p:blipFill>
        <p:spPr>
          <a:xfrm rot="16200000">
            <a:off x="2407910" y="2200096"/>
            <a:ext cx="1843488" cy="2993796"/>
          </a:xfrm>
          <a:prstGeom prst="rect">
            <a:avLst/>
          </a:prstGeom>
        </p:spPr>
      </p:pic>
      <p:pic>
        <p:nvPicPr>
          <p:cNvPr id="6" name="Afbeelding 5">
            <a:extLst>
              <a:ext uri="{FF2B5EF4-FFF2-40B4-BE49-F238E27FC236}">
                <a16:creationId xmlns:a16="http://schemas.microsoft.com/office/drawing/2014/main" id="{2E91F735-4392-4488-A8AE-7135148F3C66}"/>
              </a:ext>
            </a:extLst>
          </p:cNvPr>
          <p:cNvPicPr>
            <a:picLocks noChangeAspect="1"/>
          </p:cNvPicPr>
          <p:nvPr/>
        </p:nvPicPr>
        <p:blipFill rotWithShape="1">
          <a:blip r:embed="rId4"/>
          <a:srcRect l="14973" t="13827" r="12693" b="28749"/>
          <a:stretch/>
        </p:blipFill>
        <p:spPr>
          <a:xfrm rot="5400000">
            <a:off x="5321059" y="2384280"/>
            <a:ext cx="2480360" cy="2625426"/>
          </a:xfrm>
          <a:prstGeom prst="rect">
            <a:avLst/>
          </a:prstGeom>
        </p:spPr>
      </p:pic>
    </p:spTree>
    <p:extLst>
      <p:ext uri="{BB962C8B-B14F-4D97-AF65-F5344CB8AC3E}">
        <p14:creationId xmlns:p14="http://schemas.microsoft.com/office/powerpoint/2010/main" val="4141752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33"/>
          <p:cNvSpPr txBox="1">
            <a:spLocks noGrp="1"/>
          </p:cNvSpPr>
          <p:nvPr>
            <p:ph type="ctrTitle"/>
          </p:nvPr>
        </p:nvSpPr>
        <p:spPr>
          <a:xfrm>
            <a:off x="2008800" y="118650"/>
            <a:ext cx="51264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Besluit proefje 2</a:t>
            </a:r>
            <a:endParaRPr/>
          </a:p>
        </p:txBody>
      </p:sp>
      <p:grpSp>
        <p:nvGrpSpPr>
          <p:cNvPr id="851" name="Google Shape;851;p33"/>
          <p:cNvGrpSpPr/>
          <p:nvPr/>
        </p:nvGrpSpPr>
        <p:grpSpPr>
          <a:xfrm>
            <a:off x="2855865" y="1338944"/>
            <a:ext cx="3432242" cy="3307800"/>
            <a:chOff x="6096275" y="2025923"/>
            <a:chExt cx="1901098" cy="2324526"/>
          </a:xfrm>
        </p:grpSpPr>
        <p:sp>
          <p:nvSpPr>
            <p:cNvPr id="852" name="Google Shape;852;p33"/>
            <p:cNvSpPr/>
            <p:nvPr/>
          </p:nvSpPr>
          <p:spPr>
            <a:xfrm>
              <a:off x="6096275" y="2025923"/>
              <a:ext cx="1901098" cy="2324526"/>
            </a:xfrm>
            <a:custGeom>
              <a:avLst/>
              <a:gdLst/>
              <a:ahLst/>
              <a:cxnLst/>
              <a:rect l="l" t="t" r="r" b="b"/>
              <a:pathLst>
                <a:path w="56030" h="81334" extrusionOk="0">
                  <a:moveTo>
                    <a:pt x="33260" y="1336"/>
                  </a:moveTo>
                  <a:cubicBezTo>
                    <a:pt x="33539" y="1336"/>
                    <a:pt x="33817" y="1370"/>
                    <a:pt x="34076" y="1387"/>
                  </a:cubicBezTo>
                  <a:cubicBezTo>
                    <a:pt x="34442" y="1411"/>
                    <a:pt x="34814" y="1418"/>
                    <a:pt x="35183" y="1418"/>
                  </a:cubicBezTo>
                  <a:cubicBezTo>
                    <a:pt x="35544" y="1418"/>
                    <a:pt x="35901" y="1411"/>
                    <a:pt x="36248" y="1409"/>
                  </a:cubicBezTo>
                  <a:cubicBezTo>
                    <a:pt x="36252" y="1409"/>
                    <a:pt x="36255" y="1409"/>
                    <a:pt x="36258" y="1409"/>
                  </a:cubicBezTo>
                  <a:cubicBezTo>
                    <a:pt x="36642" y="1409"/>
                    <a:pt x="37019" y="1563"/>
                    <a:pt x="37424" y="1563"/>
                  </a:cubicBezTo>
                  <a:cubicBezTo>
                    <a:pt x="37593" y="1563"/>
                    <a:pt x="37768" y="1536"/>
                    <a:pt x="37950" y="1460"/>
                  </a:cubicBezTo>
                  <a:cubicBezTo>
                    <a:pt x="38099" y="1398"/>
                    <a:pt x="38283" y="1367"/>
                    <a:pt x="38479" y="1367"/>
                  </a:cubicBezTo>
                  <a:cubicBezTo>
                    <a:pt x="38804" y="1367"/>
                    <a:pt x="39162" y="1454"/>
                    <a:pt x="39449" y="1632"/>
                  </a:cubicBezTo>
                  <a:cubicBezTo>
                    <a:pt x="39511" y="1671"/>
                    <a:pt x="39567" y="1684"/>
                    <a:pt x="39622" y="1684"/>
                  </a:cubicBezTo>
                  <a:cubicBezTo>
                    <a:pt x="39751" y="1684"/>
                    <a:pt x="39866" y="1608"/>
                    <a:pt x="39999" y="1608"/>
                  </a:cubicBezTo>
                  <a:cubicBezTo>
                    <a:pt x="40013" y="1608"/>
                    <a:pt x="40027" y="1609"/>
                    <a:pt x="40041" y="1610"/>
                  </a:cubicBezTo>
                  <a:cubicBezTo>
                    <a:pt x="41406" y="1781"/>
                    <a:pt x="42770" y="1956"/>
                    <a:pt x="44123" y="2195"/>
                  </a:cubicBezTo>
                  <a:cubicBezTo>
                    <a:pt x="44885" y="2330"/>
                    <a:pt x="45647" y="2473"/>
                    <a:pt x="46409" y="2603"/>
                  </a:cubicBezTo>
                  <a:cubicBezTo>
                    <a:pt x="47120" y="2725"/>
                    <a:pt x="47905" y="2785"/>
                    <a:pt x="48484" y="3303"/>
                  </a:cubicBezTo>
                  <a:cubicBezTo>
                    <a:pt x="48751" y="3541"/>
                    <a:pt x="49171" y="3490"/>
                    <a:pt x="49483" y="3737"/>
                  </a:cubicBezTo>
                  <a:cubicBezTo>
                    <a:pt x="50081" y="4210"/>
                    <a:pt x="50396" y="4821"/>
                    <a:pt x="50790" y="5416"/>
                  </a:cubicBezTo>
                  <a:cubicBezTo>
                    <a:pt x="51012" y="5750"/>
                    <a:pt x="51030" y="6218"/>
                    <a:pt x="51476" y="6445"/>
                  </a:cubicBezTo>
                  <a:cubicBezTo>
                    <a:pt x="51593" y="6505"/>
                    <a:pt x="51531" y="6690"/>
                    <a:pt x="51541" y="6821"/>
                  </a:cubicBezTo>
                  <a:cubicBezTo>
                    <a:pt x="51569" y="7195"/>
                    <a:pt x="51588" y="7555"/>
                    <a:pt x="51778" y="7924"/>
                  </a:cubicBezTo>
                  <a:cubicBezTo>
                    <a:pt x="51972" y="8300"/>
                    <a:pt x="51771" y="8758"/>
                    <a:pt x="51889" y="9199"/>
                  </a:cubicBezTo>
                  <a:cubicBezTo>
                    <a:pt x="52021" y="9696"/>
                    <a:pt x="52105" y="10221"/>
                    <a:pt x="52166" y="10743"/>
                  </a:cubicBezTo>
                  <a:cubicBezTo>
                    <a:pt x="52256" y="11520"/>
                    <a:pt x="52309" y="12297"/>
                    <a:pt x="52381" y="13074"/>
                  </a:cubicBezTo>
                  <a:cubicBezTo>
                    <a:pt x="52432" y="13630"/>
                    <a:pt x="52491" y="14190"/>
                    <a:pt x="52540" y="14742"/>
                  </a:cubicBezTo>
                  <a:cubicBezTo>
                    <a:pt x="52585" y="15263"/>
                    <a:pt x="52581" y="15798"/>
                    <a:pt x="52618" y="16329"/>
                  </a:cubicBezTo>
                  <a:cubicBezTo>
                    <a:pt x="52633" y="16551"/>
                    <a:pt x="52401" y="16651"/>
                    <a:pt x="52176" y="16651"/>
                  </a:cubicBezTo>
                  <a:cubicBezTo>
                    <a:pt x="52129" y="16651"/>
                    <a:pt x="52082" y="16646"/>
                    <a:pt x="52038" y="16638"/>
                  </a:cubicBezTo>
                  <a:cubicBezTo>
                    <a:pt x="51774" y="16586"/>
                    <a:pt x="51512" y="16568"/>
                    <a:pt x="51250" y="16568"/>
                  </a:cubicBezTo>
                  <a:cubicBezTo>
                    <a:pt x="50637" y="16568"/>
                    <a:pt x="50026" y="16667"/>
                    <a:pt x="49413" y="16667"/>
                  </a:cubicBezTo>
                  <a:cubicBezTo>
                    <a:pt x="49315" y="16667"/>
                    <a:pt x="49217" y="16664"/>
                    <a:pt x="49119" y="16659"/>
                  </a:cubicBezTo>
                  <a:cubicBezTo>
                    <a:pt x="49042" y="16654"/>
                    <a:pt x="48943" y="16635"/>
                    <a:pt x="48847" y="16635"/>
                  </a:cubicBezTo>
                  <a:cubicBezTo>
                    <a:pt x="48699" y="16635"/>
                    <a:pt x="48559" y="16680"/>
                    <a:pt x="48517" y="16893"/>
                  </a:cubicBezTo>
                  <a:cubicBezTo>
                    <a:pt x="48511" y="16918"/>
                    <a:pt x="48452" y="16955"/>
                    <a:pt x="48425" y="16955"/>
                  </a:cubicBezTo>
                  <a:cubicBezTo>
                    <a:pt x="48422" y="16955"/>
                    <a:pt x="48420" y="16955"/>
                    <a:pt x="48418" y="16954"/>
                  </a:cubicBezTo>
                  <a:cubicBezTo>
                    <a:pt x="48197" y="16876"/>
                    <a:pt x="47979" y="16846"/>
                    <a:pt x="47762" y="16846"/>
                  </a:cubicBezTo>
                  <a:cubicBezTo>
                    <a:pt x="47095" y="16846"/>
                    <a:pt x="46445" y="17131"/>
                    <a:pt x="45778" y="17162"/>
                  </a:cubicBezTo>
                  <a:cubicBezTo>
                    <a:pt x="44389" y="17225"/>
                    <a:pt x="42988" y="17165"/>
                    <a:pt x="41595" y="17309"/>
                  </a:cubicBezTo>
                  <a:cubicBezTo>
                    <a:pt x="41142" y="17356"/>
                    <a:pt x="40684" y="17371"/>
                    <a:pt x="40225" y="17371"/>
                  </a:cubicBezTo>
                  <a:cubicBezTo>
                    <a:pt x="39458" y="17371"/>
                    <a:pt x="38686" y="17330"/>
                    <a:pt x="37919" y="17330"/>
                  </a:cubicBezTo>
                  <a:cubicBezTo>
                    <a:pt x="37912" y="17330"/>
                    <a:pt x="37905" y="17330"/>
                    <a:pt x="37898" y="17330"/>
                  </a:cubicBezTo>
                  <a:cubicBezTo>
                    <a:pt x="37461" y="17330"/>
                    <a:pt x="37025" y="17351"/>
                    <a:pt x="36589" y="17352"/>
                  </a:cubicBezTo>
                  <a:cubicBezTo>
                    <a:pt x="36558" y="17352"/>
                    <a:pt x="36527" y="17352"/>
                    <a:pt x="36495" y="17352"/>
                  </a:cubicBezTo>
                  <a:cubicBezTo>
                    <a:pt x="35771" y="17352"/>
                    <a:pt x="35047" y="17344"/>
                    <a:pt x="34323" y="17344"/>
                  </a:cubicBezTo>
                  <a:cubicBezTo>
                    <a:pt x="33940" y="17344"/>
                    <a:pt x="33557" y="17346"/>
                    <a:pt x="33174" y="17353"/>
                  </a:cubicBezTo>
                  <a:cubicBezTo>
                    <a:pt x="32847" y="17360"/>
                    <a:pt x="32520" y="17362"/>
                    <a:pt x="32193" y="17362"/>
                  </a:cubicBezTo>
                  <a:cubicBezTo>
                    <a:pt x="31767" y="17362"/>
                    <a:pt x="31340" y="17359"/>
                    <a:pt x="30915" y="17359"/>
                  </a:cubicBezTo>
                  <a:cubicBezTo>
                    <a:pt x="30386" y="17359"/>
                    <a:pt x="29859" y="17364"/>
                    <a:pt x="29334" y="17385"/>
                  </a:cubicBezTo>
                  <a:cubicBezTo>
                    <a:pt x="28763" y="17409"/>
                    <a:pt x="28193" y="17416"/>
                    <a:pt x="27622" y="17416"/>
                  </a:cubicBezTo>
                  <a:cubicBezTo>
                    <a:pt x="26980" y="17416"/>
                    <a:pt x="26338" y="17407"/>
                    <a:pt x="25696" y="17407"/>
                  </a:cubicBezTo>
                  <a:cubicBezTo>
                    <a:pt x="24935" y="17407"/>
                    <a:pt x="24175" y="17419"/>
                    <a:pt x="23414" y="17468"/>
                  </a:cubicBezTo>
                  <a:cubicBezTo>
                    <a:pt x="22490" y="17528"/>
                    <a:pt x="21548" y="17571"/>
                    <a:pt x="20641" y="17658"/>
                  </a:cubicBezTo>
                  <a:cubicBezTo>
                    <a:pt x="19529" y="17765"/>
                    <a:pt x="18414" y="17819"/>
                    <a:pt x="17298" y="17819"/>
                  </a:cubicBezTo>
                  <a:cubicBezTo>
                    <a:pt x="17123" y="17819"/>
                    <a:pt x="16948" y="17818"/>
                    <a:pt x="16773" y="17815"/>
                  </a:cubicBezTo>
                  <a:cubicBezTo>
                    <a:pt x="15443" y="17794"/>
                    <a:pt x="14109" y="17701"/>
                    <a:pt x="12781" y="17701"/>
                  </a:cubicBezTo>
                  <a:cubicBezTo>
                    <a:pt x="12411" y="17701"/>
                    <a:pt x="12041" y="17708"/>
                    <a:pt x="11672" y="17726"/>
                  </a:cubicBezTo>
                  <a:cubicBezTo>
                    <a:pt x="10711" y="17772"/>
                    <a:pt x="9751" y="17802"/>
                    <a:pt x="8791" y="17802"/>
                  </a:cubicBezTo>
                  <a:cubicBezTo>
                    <a:pt x="8616" y="17802"/>
                    <a:pt x="8440" y="17801"/>
                    <a:pt x="8265" y="17799"/>
                  </a:cubicBezTo>
                  <a:cubicBezTo>
                    <a:pt x="7532" y="17792"/>
                    <a:pt x="6796" y="17677"/>
                    <a:pt x="6068" y="17677"/>
                  </a:cubicBezTo>
                  <a:cubicBezTo>
                    <a:pt x="5945" y="17677"/>
                    <a:pt x="5823" y="17680"/>
                    <a:pt x="5700" y="17688"/>
                  </a:cubicBezTo>
                  <a:cubicBezTo>
                    <a:pt x="5591" y="17695"/>
                    <a:pt x="5480" y="17698"/>
                    <a:pt x="5370" y="17698"/>
                  </a:cubicBezTo>
                  <a:cubicBezTo>
                    <a:pt x="4898" y="17698"/>
                    <a:pt x="4422" y="17647"/>
                    <a:pt x="3949" y="17647"/>
                  </a:cubicBezTo>
                  <a:cubicBezTo>
                    <a:pt x="3497" y="17647"/>
                    <a:pt x="3048" y="17693"/>
                    <a:pt x="2609" y="17874"/>
                  </a:cubicBezTo>
                  <a:cubicBezTo>
                    <a:pt x="2568" y="17891"/>
                    <a:pt x="2510" y="17902"/>
                    <a:pt x="2454" y="17902"/>
                  </a:cubicBezTo>
                  <a:cubicBezTo>
                    <a:pt x="2349" y="17902"/>
                    <a:pt x="2251" y="17862"/>
                    <a:pt x="2270" y="17741"/>
                  </a:cubicBezTo>
                  <a:cubicBezTo>
                    <a:pt x="2309" y="17489"/>
                    <a:pt x="2122" y="17195"/>
                    <a:pt x="2169" y="17082"/>
                  </a:cubicBezTo>
                  <a:cubicBezTo>
                    <a:pt x="2457" y="16370"/>
                    <a:pt x="2382" y="15627"/>
                    <a:pt x="2476" y="14904"/>
                  </a:cubicBezTo>
                  <a:cubicBezTo>
                    <a:pt x="2530" y="14496"/>
                    <a:pt x="3015" y="14120"/>
                    <a:pt x="2677" y="13702"/>
                  </a:cubicBezTo>
                  <a:cubicBezTo>
                    <a:pt x="2463" y="13437"/>
                    <a:pt x="2680" y="13108"/>
                    <a:pt x="2634" y="13042"/>
                  </a:cubicBezTo>
                  <a:cubicBezTo>
                    <a:pt x="2321" y="12594"/>
                    <a:pt x="3155" y="12197"/>
                    <a:pt x="2648" y="11777"/>
                  </a:cubicBezTo>
                  <a:cubicBezTo>
                    <a:pt x="2432" y="11598"/>
                    <a:pt x="2873" y="11604"/>
                    <a:pt x="2843" y="11335"/>
                  </a:cubicBezTo>
                  <a:cubicBezTo>
                    <a:pt x="2782" y="10801"/>
                    <a:pt x="2868" y="10238"/>
                    <a:pt x="2951" y="9684"/>
                  </a:cubicBezTo>
                  <a:cubicBezTo>
                    <a:pt x="3058" y="8966"/>
                    <a:pt x="3045" y="8228"/>
                    <a:pt x="3216" y="7507"/>
                  </a:cubicBezTo>
                  <a:cubicBezTo>
                    <a:pt x="3313" y="7102"/>
                    <a:pt x="3723" y="6837"/>
                    <a:pt x="3723" y="6389"/>
                  </a:cubicBezTo>
                  <a:cubicBezTo>
                    <a:pt x="3723" y="5842"/>
                    <a:pt x="4105" y="5400"/>
                    <a:pt x="4303" y="4916"/>
                  </a:cubicBezTo>
                  <a:cubicBezTo>
                    <a:pt x="4695" y="3955"/>
                    <a:pt x="5709" y="3783"/>
                    <a:pt x="6433" y="3277"/>
                  </a:cubicBezTo>
                  <a:cubicBezTo>
                    <a:pt x="6906" y="2948"/>
                    <a:pt x="7630" y="2927"/>
                    <a:pt x="8157" y="2579"/>
                  </a:cubicBezTo>
                  <a:cubicBezTo>
                    <a:pt x="8173" y="2569"/>
                    <a:pt x="8193" y="2565"/>
                    <a:pt x="8216" y="2565"/>
                  </a:cubicBezTo>
                  <a:cubicBezTo>
                    <a:pt x="8297" y="2565"/>
                    <a:pt x="8415" y="2614"/>
                    <a:pt x="8499" y="2628"/>
                  </a:cubicBezTo>
                  <a:cubicBezTo>
                    <a:pt x="8855" y="2583"/>
                    <a:pt x="9186" y="2651"/>
                    <a:pt x="9459" y="2287"/>
                  </a:cubicBezTo>
                  <a:cubicBezTo>
                    <a:pt x="9569" y="2142"/>
                    <a:pt x="9881" y="2088"/>
                    <a:pt x="10194" y="2088"/>
                  </a:cubicBezTo>
                  <a:cubicBezTo>
                    <a:pt x="10283" y="2088"/>
                    <a:pt x="10372" y="2092"/>
                    <a:pt x="10457" y="2100"/>
                  </a:cubicBezTo>
                  <a:cubicBezTo>
                    <a:pt x="10563" y="2110"/>
                    <a:pt x="10668" y="2115"/>
                    <a:pt x="10774" y="2115"/>
                  </a:cubicBezTo>
                  <a:cubicBezTo>
                    <a:pt x="11375" y="2115"/>
                    <a:pt x="11966" y="1966"/>
                    <a:pt x="12561" y="1868"/>
                  </a:cubicBezTo>
                  <a:cubicBezTo>
                    <a:pt x="12825" y="1825"/>
                    <a:pt x="13096" y="1813"/>
                    <a:pt x="13369" y="1813"/>
                  </a:cubicBezTo>
                  <a:cubicBezTo>
                    <a:pt x="13687" y="1813"/>
                    <a:pt x="14009" y="1829"/>
                    <a:pt x="14327" y="1829"/>
                  </a:cubicBezTo>
                  <a:cubicBezTo>
                    <a:pt x="14444" y="1829"/>
                    <a:pt x="14563" y="1841"/>
                    <a:pt x="14678" y="1841"/>
                  </a:cubicBezTo>
                  <a:cubicBezTo>
                    <a:pt x="14864" y="1841"/>
                    <a:pt x="15043" y="1811"/>
                    <a:pt x="15197" y="1656"/>
                  </a:cubicBezTo>
                  <a:cubicBezTo>
                    <a:pt x="15249" y="1603"/>
                    <a:pt x="15302" y="1583"/>
                    <a:pt x="15358" y="1583"/>
                  </a:cubicBezTo>
                  <a:cubicBezTo>
                    <a:pt x="15432" y="1583"/>
                    <a:pt x="15510" y="1619"/>
                    <a:pt x="15592" y="1664"/>
                  </a:cubicBezTo>
                  <a:cubicBezTo>
                    <a:pt x="15777" y="1765"/>
                    <a:pt x="15960" y="1800"/>
                    <a:pt x="16144" y="1800"/>
                  </a:cubicBezTo>
                  <a:cubicBezTo>
                    <a:pt x="16386" y="1800"/>
                    <a:pt x="16632" y="1739"/>
                    <a:pt x="16892" y="1682"/>
                  </a:cubicBezTo>
                  <a:cubicBezTo>
                    <a:pt x="17145" y="1628"/>
                    <a:pt x="17422" y="1418"/>
                    <a:pt x="17701" y="1418"/>
                  </a:cubicBezTo>
                  <a:cubicBezTo>
                    <a:pt x="17852" y="1418"/>
                    <a:pt x="18003" y="1480"/>
                    <a:pt x="18151" y="1660"/>
                  </a:cubicBezTo>
                  <a:cubicBezTo>
                    <a:pt x="18307" y="1555"/>
                    <a:pt x="18475" y="1536"/>
                    <a:pt x="18646" y="1536"/>
                  </a:cubicBezTo>
                  <a:cubicBezTo>
                    <a:pt x="18738" y="1536"/>
                    <a:pt x="18830" y="1542"/>
                    <a:pt x="18922" y="1542"/>
                  </a:cubicBezTo>
                  <a:cubicBezTo>
                    <a:pt x="18981" y="1542"/>
                    <a:pt x="19039" y="1539"/>
                    <a:pt x="19096" y="1532"/>
                  </a:cubicBezTo>
                  <a:cubicBezTo>
                    <a:pt x="19202" y="1520"/>
                    <a:pt x="19287" y="1481"/>
                    <a:pt x="19377" y="1481"/>
                  </a:cubicBezTo>
                  <a:cubicBezTo>
                    <a:pt x="19437" y="1481"/>
                    <a:pt x="19499" y="1499"/>
                    <a:pt x="19571" y="1554"/>
                  </a:cubicBezTo>
                  <a:cubicBezTo>
                    <a:pt x="19647" y="1614"/>
                    <a:pt x="19740" y="1638"/>
                    <a:pt x="19832" y="1638"/>
                  </a:cubicBezTo>
                  <a:cubicBezTo>
                    <a:pt x="19960" y="1638"/>
                    <a:pt x="20084" y="1591"/>
                    <a:pt x="20155" y="1527"/>
                  </a:cubicBezTo>
                  <a:cubicBezTo>
                    <a:pt x="20223" y="1465"/>
                    <a:pt x="20280" y="1445"/>
                    <a:pt x="20331" y="1445"/>
                  </a:cubicBezTo>
                  <a:cubicBezTo>
                    <a:pt x="20423" y="1445"/>
                    <a:pt x="20495" y="1512"/>
                    <a:pt x="20578" y="1512"/>
                  </a:cubicBezTo>
                  <a:cubicBezTo>
                    <a:pt x="20579" y="1512"/>
                    <a:pt x="20581" y="1512"/>
                    <a:pt x="20582" y="1512"/>
                  </a:cubicBezTo>
                  <a:cubicBezTo>
                    <a:pt x="20585" y="1511"/>
                    <a:pt x="20587" y="1511"/>
                    <a:pt x="20590" y="1511"/>
                  </a:cubicBezTo>
                  <a:cubicBezTo>
                    <a:pt x="20787" y="1511"/>
                    <a:pt x="21017" y="1683"/>
                    <a:pt x="21222" y="1683"/>
                  </a:cubicBezTo>
                  <a:cubicBezTo>
                    <a:pt x="21345" y="1683"/>
                    <a:pt x="21460" y="1620"/>
                    <a:pt x="21552" y="1420"/>
                  </a:cubicBezTo>
                  <a:cubicBezTo>
                    <a:pt x="21592" y="1456"/>
                    <a:pt x="21636" y="1469"/>
                    <a:pt x="21684" y="1469"/>
                  </a:cubicBezTo>
                  <a:cubicBezTo>
                    <a:pt x="21794" y="1469"/>
                    <a:pt x="21920" y="1403"/>
                    <a:pt x="22037" y="1403"/>
                  </a:cubicBezTo>
                  <a:cubicBezTo>
                    <a:pt x="22130" y="1403"/>
                    <a:pt x="22218" y="1444"/>
                    <a:pt x="22288" y="1588"/>
                  </a:cubicBezTo>
                  <a:cubicBezTo>
                    <a:pt x="22313" y="1640"/>
                    <a:pt x="22330" y="1660"/>
                    <a:pt x="22343" y="1660"/>
                  </a:cubicBezTo>
                  <a:cubicBezTo>
                    <a:pt x="22388" y="1660"/>
                    <a:pt x="22390" y="1428"/>
                    <a:pt x="22527" y="1428"/>
                  </a:cubicBezTo>
                  <a:cubicBezTo>
                    <a:pt x="22552" y="1428"/>
                    <a:pt x="22581" y="1435"/>
                    <a:pt x="22616" y="1453"/>
                  </a:cubicBezTo>
                  <a:cubicBezTo>
                    <a:pt x="22704" y="1499"/>
                    <a:pt x="22800" y="1515"/>
                    <a:pt x="22898" y="1515"/>
                  </a:cubicBezTo>
                  <a:cubicBezTo>
                    <a:pt x="23131" y="1515"/>
                    <a:pt x="23381" y="1424"/>
                    <a:pt x="23597" y="1424"/>
                  </a:cubicBezTo>
                  <a:cubicBezTo>
                    <a:pt x="23620" y="1424"/>
                    <a:pt x="23642" y="1425"/>
                    <a:pt x="23665" y="1427"/>
                  </a:cubicBezTo>
                  <a:cubicBezTo>
                    <a:pt x="23715" y="1432"/>
                    <a:pt x="23766" y="1434"/>
                    <a:pt x="23818" y="1434"/>
                  </a:cubicBezTo>
                  <a:cubicBezTo>
                    <a:pt x="24044" y="1434"/>
                    <a:pt x="24276" y="1394"/>
                    <a:pt x="24503" y="1394"/>
                  </a:cubicBezTo>
                  <a:cubicBezTo>
                    <a:pt x="24704" y="1394"/>
                    <a:pt x="24902" y="1426"/>
                    <a:pt x="25090" y="1546"/>
                  </a:cubicBezTo>
                  <a:cubicBezTo>
                    <a:pt x="25134" y="1573"/>
                    <a:pt x="25174" y="1584"/>
                    <a:pt x="25212" y="1584"/>
                  </a:cubicBezTo>
                  <a:cubicBezTo>
                    <a:pt x="25358" y="1584"/>
                    <a:pt x="25475" y="1428"/>
                    <a:pt x="25631" y="1428"/>
                  </a:cubicBezTo>
                  <a:cubicBezTo>
                    <a:pt x="25645" y="1428"/>
                    <a:pt x="25659" y="1429"/>
                    <a:pt x="25674" y="1432"/>
                  </a:cubicBezTo>
                  <a:cubicBezTo>
                    <a:pt x="25909" y="1477"/>
                    <a:pt x="26151" y="1485"/>
                    <a:pt x="26390" y="1485"/>
                  </a:cubicBezTo>
                  <a:cubicBezTo>
                    <a:pt x="26536" y="1485"/>
                    <a:pt x="26681" y="1482"/>
                    <a:pt x="26824" y="1482"/>
                  </a:cubicBezTo>
                  <a:cubicBezTo>
                    <a:pt x="26985" y="1482"/>
                    <a:pt x="27143" y="1486"/>
                    <a:pt x="27297" y="1503"/>
                  </a:cubicBezTo>
                  <a:cubicBezTo>
                    <a:pt x="27369" y="1511"/>
                    <a:pt x="27441" y="1514"/>
                    <a:pt x="27512" y="1514"/>
                  </a:cubicBezTo>
                  <a:cubicBezTo>
                    <a:pt x="27866" y="1514"/>
                    <a:pt x="28214" y="1434"/>
                    <a:pt x="28513" y="1434"/>
                  </a:cubicBezTo>
                  <a:cubicBezTo>
                    <a:pt x="28606" y="1434"/>
                    <a:pt x="28695" y="1442"/>
                    <a:pt x="28778" y="1463"/>
                  </a:cubicBezTo>
                  <a:cubicBezTo>
                    <a:pt x="28892" y="1491"/>
                    <a:pt x="29003" y="1502"/>
                    <a:pt x="29111" y="1502"/>
                  </a:cubicBezTo>
                  <a:cubicBezTo>
                    <a:pt x="29456" y="1502"/>
                    <a:pt x="29772" y="1393"/>
                    <a:pt x="30062" y="1393"/>
                  </a:cubicBezTo>
                  <a:cubicBezTo>
                    <a:pt x="30143" y="1393"/>
                    <a:pt x="30223" y="1401"/>
                    <a:pt x="30300" y="1424"/>
                  </a:cubicBezTo>
                  <a:cubicBezTo>
                    <a:pt x="30418" y="1458"/>
                    <a:pt x="30538" y="1471"/>
                    <a:pt x="30657" y="1471"/>
                  </a:cubicBezTo>
                  <a:cubicBezTo>
                    <a:pt x="30997" y="1471"/>
                    <a:pt x="31336" y="1368"/>
                    <a:pt x="31664" y="1368"/>
                  </a:cubicBezTo>
                  <a:cubicBezTo>
                    <a:pt x="31882" y="1368"/>
                    <a:pt x="32094" y="1413"/>
                    <a:pt x="32298" y="1563"/>
                  </a:cubicBezTo>
                  <a:cubicBezTo>
                    <a:pt x="32599" y="1383"/>
                    <a:pt x="32930" y="1336"/>
                    <a:pt x="33260" y="1336"/>
                  </a:cubicBezTo>
                  <a:close/>
                  <a:moveTo>
                    <a:pt x="51948" y="17784"/>
                  </a:moveTo>
                  <a:cubicBezTo>
                    <a:pt x="52101" y="17784"/>
                    <a:pt x="52269" y="18068"/>
                    <a:pt x="52499" y="18068"/>
                  </a:cubicBezTo>
                  <a:cubicBezTo>
                    <a:pt x="52526" y="18068"/>
                    <a:pt x="52554" y="18064"/>
                    <a:pt x="52582" y="18056"/>
                  </a:cubicBezTo>
                  <a:cubicBezTo>
                    <a:pt x="52584" y="18055"/>
                    <a:pt x="52586" y="18055"/>
                    <a:pt x="52588" y="18055"/>
                  </a:cubicBezTo>
                  <a:cubicBezTo>
                    <a:pt x="52699" y="18055"/>
                    <a:pt x="53016" y="18893"/>
                    <a:pt x="52913" y="18980"/>
                  </a:cubicBezTo>
                  <a:cubicBezTo>
                    <a:pt x="52700" y="19161"/>
                    <a:pt x="52860" y="19350"/>
                    <a:pt x="52897" y="19513"/>
                  </a:cubicBezTo>
                  <a:cubicBezTo>
                    <a:pt x="52984" y="19881"/>
                    <a:pt x="52764" y="20320"/>
                    <a:pt x="53181" y="20621"/>
                  </a:cubicBezTo>
                  <a:cubicBezTo>
                    <a:pt x="53210" y="20642"/>
                    <a:pt x="53206" y="20731"/>
                    <a:pt x="53183" y="20773"/>
                  </a:cubicBezTo>
                  <a:cubicBezTo>
                    <a:pt x="52946" y="21205"/>
                    <a:pt x="53086" y="21651"/>
                    <a:pt x="53126" y="22091"/>
                  </a:cubicBezTo>
                  <a:cubicBezTo>
                    <a:pt x="53181" y="22684"/>
                    <a:pt x="53293" y="23275"/>
                    <a:pt x="53202" y="23875"/>
                  </a:cubicBezTo>
                  <a:cubicBezTo>
                    <a:pt x="53149" y="24223"/>
                    <a:pt x="53457" y="24401"/>
                    <a:pt x="53703" y="24601"/>
                  </a:cubicBezTo>
                  <a:cubicBezTo>
                    <a:pt x="53661" y="24663"/>
                    <a:pt x="53602" y="24681"/>
                    <a:pt x="53543" y="24681"/>
                  </a:cubicBezTo>
                  <a:cubicBezTo>
                    <a:pt x="53464" y="24681"/>
                    <a:pt x="53386" y="24650"/>
                    <a:pt x="53350" y="24650"/>
                  </a:cubicBezTo>
                  <a:cubicBezTo>
                    <a:pt x="53324" y="24650"/>
                    <a:pt x="53320" y="24666"/>
                    <a:pt x="53354" y="24721"/>
                  </a:cubicBezTo>
                  <a:cubicBezTo>
                    <a:pt x="53553" y="25052"/>
                    <a:pt x="53250" y="25425"/>
                    <a:pt x="53460" y="25641"/>
                  </a:cubicBezTo>
                  <a:cubicBezTo>
                    <a:pt x="54164" y="26364"/>
                    <a:pt x="53415" y="27140"/>
                    <a:pt x="53638" y="27901"/>
                  </a:cubicBezTo>
                  <a:cubicBezTo>
                    <a:pt x="53851" y="28633"/>
                    <a:pt x="53824" y="29445"/>
                    <a:pt x="53767" y="30213"/>
                  </a:cubicBezTo>
                  <a:cubicBezTo>
                    <a:pt x="53716" y="30890"/>
                    <a:pt x="53701" y="31599"/>
                    <a:pt x="53883" y="32201"/>
                  </a:cubicBezTo>
                  <a:cubicBezTo>
                    <a:pt x="54116" y="32972"/>
                    <a:pt x="53554" y="33773"/>
                    <a:pt x="54121" y="34478"/>
                  </a:cubicBezTo>
                  <a:cubicBezTo>
                    <a:pt x="53553" y="34914"/>
                    <a:pt x="53872" y="35468"/>
                    <a:pt x="53944" y="35950"/>
                  </a:cubicBezTo>
                  <a:cubicBezTo>
                    <a:pt x="54064" y="36756"/>
                    <a:pt x="53788" y="37598"/>
                    <a:pt x="54209" y="38373"/>
                  </a:cubicBezTo>
                  <a:cubicBezTo>
                    <a:pt x="53768" y="38675"/>
                    <a:pt x="54019" y="39098"/>
                    <a:pt x="54005" y="39459"/>
                  </a:cubicBezTo>
                  <a:cubicBezTo>
                    <a:pt x="53965" y="40541"/>
                    <a:pt x="53920" y="41629"/>
                    <a:pt x="53992" y="42709"/>
                  </a:cubicBezTo>
                  <a:cubicBezTo>
                    <a:pt x="54026" y="43220"/>
                    <a:pt x="53950" y="43725"/>
                    <a:pt x="54004" y="44238"/>
                  </a:cubicBezTo>
                  <a:cubicBezTo>
                    <a:pt x="54053" y="44708"/>
                    <a:pt x="54284" y="45275"/>
                    <a:pt x="54127" y="45624"/>
                  </a:cubicBezTo>
                  <a:cubicBezTo>
                    <a:pt x="53848" y="46250"/>
                    <a:pt x="54077" y="46806"/>
                    <a:pt x="54066" y="47386"/>
                  </a:cubicBezTo>
                  <a:cubicBezTo>
                    <a:pt x="54045" y="48554"/>
                    <a:pt x="54058" y="49722"/>
                    <a:pt x="54058" y="50890"/>
                  </a:cubicBezTo>
                  <a:cubicBezTo>
                    <a:pt x="54058" y="51791"/>
                    <a:pt x="54155" y="52705"/>
                    <a:pt x="54027" y="53590"/>
                  </a:cubicBezTo>
                  <a:cubicBezTo>
                    <a:pt x="53901" y="54452"/>
                    <a:pt x="53989" y="55302"/>
                    <a:pt x="53979" y="56155"/>
                  </a:cubicBezTo>
                  <a:cubicBezTo>
                    <a:pt x="53968" y="56968"/>
                    <a:pt x="53882" y="57779"/>
                    <a:pt x="53907" y="58592"/>
                  </a:cubicBezTo>
                  <a:cubicBezTo>
                    <a:pt x="53929" y="59332"/>
                    <a:pt x="54080" y="60089"/>
                    <a:pt x="53827" y="60810"/>
                  </a:cubicBezTo>
                  <a:cubicBezTo>
                    <a:pt x="53394" y="62037"/>
                    <a:pt x="53887" y="63234"/>
                    <a:pt x="53887" y="64443"/>
                  </a:cubicBezTo>
                  <a:cubicBezTo>
                    <a:pt x="53887" y="65810"/>
                    <a:pt x="53898" y="67181"/>
                    <a:pt x="53713" y="68548"/>
                  </a:cubicBezTo>
                  <a:cubicBezTo>
                    <a:pt x="53576" y="69555"/>
                    <a:pt x="53475" y="70575"/>
                    <a:pt x="53343" y="71578"/>
                  </a:cubicBezTo>
                  <a:cubicBezTo>
                    <a:pt x="53136" y="73170"/>
                    <a:pt x="52770" y="74779"/>
                    <a:pt x="51752" y="76172"/>
                  </a:cubicBezTo>
                  <a:cubicBezTo>
                    <a:pt x="51200" y="76929"/>
                    <a:pt x="50495" y="77574"/>
                    <a:pt x="49722" y="78105"/>
                  </a:cubicBezTo>
                  <a:cubicBezTo>
                    <a:pt x="49362" y="78353"/>
                    <a:pt x="48766" y="78445"/>
                    <a:pt x="48273" y="78594"/>
                  </a:cubicBezTo>
                  <a:cubicBezTo>
                    <a:pt x="47260" y="78899"/>
                    <a:pt x="46209" y="78765"/>
                    <a:pt x="45178" y="78837"/>
                  </a:cubicBezTo>
                  <a:cubicBezTo>
                    <a:pt x="43691" y="78939"/>
                    <a:pt x="42184" y="78872"/>
                    <a:pt x="40707" y="79038"/>
                  </a:cubicBezTo>
                  <a:cubicBezTo>
                    <a:pt x="39974" y="79120"/>
                    <a:pt x="39234" y="79275"/>
                    <a:pt x="38493" y="79337"/>
                  </a:cubicBezTo>
                  <a:cubicBezTo>
                    <a:pt x="37299" y="79439"/>
                    <a:pt x="36097" y="79451"/>
                    <a:pt x="34903" y="79544"/>
                  </a:cubicBezTo>
                  <a:cubicBezTo>
                    <a:pt x="34492" y="79575"/>
                    <a:pt x="34056" y="79608"/>
                    <a:pt x="33656" y="79608"/>
                  </a:cubicBezTo>
                  <a:cubicBezTo>
                    <a:pt x="33546" y="79608"/>
                    <a:pt x="33440" y="79605"/>
                    <a:pt x="33337" y="79600"/>
                  </a:cubicBezTo>
                  <a:cubicBezTo>
                    <a:pt x="33269" y="79596"/>
                    <a:pt x="33201" y="79595"/>
                    <a:pt x="33133" y="79595"/>
                  </a:cubicBezTo>
                  <a:cubicBezTo>
                    <a:pt x="32688" y="79595"/>
                    <a:pt x="32251" y="79665"/>
                    <a:pt x="31818" y="79665"/>
                  </a:cubicBezTo>
                  <a:cubicBezTo>
                    <a:pt x="31675" y="79665"/>
                    <a:pt x="31532" y="79657"/>
                    <a:pt x="31390" y="79637"/>
                  </a:cubicBezTo>
                  <a:cubicBezTo>
                    <a:pt x="31197" y="79609"/>
                    <a:pt x="31003" y="79598"/>
                    <a:pt x="30810" y="79598"/>
                  </a:cubicBezTo>
                  <a:cubicBezTo>
                    <a:pt x="30306" y="79598"/>
                    <a:pt x="29809" y="79675"/>
                    <a:pt x="29341" y="79740"/>
                  </a:cubicBezTo>
                  <a:cubicBezTo>
                    <a:pt x="28149" y="79905"/>
                    <a:pt x="26952" y="79894"/>
                    <a:pt x="25765" y="80021"/>
                  </a:cubicBezTo>
                  <a:cubicBezTo>
                    <a:pt x="25329" y="80068"/>
                    <a:pt x="24892" y="80082"/>
                    <a:pt x="24454" y="80082"/>
                  </a:cubicBezTo>
                  <a:cubicBezTo>
                    <a:pt x="23808" y="80082"/>
                    <a:pt x="23161" y="80052"/>
                    <a:pt x="22514" y="80052"/>
                  </a:cubicBezTo>
                  <a:cubicBezTo>
                    <a:pt x="22301" y="80052"/>
                    <a:pt x="22087" y="80055"/>
                    <a:pt x="21873" y="80064"/>
                  </a:cubicBezTo>
                  <a:cubicBezTo>
                    <a:pt x="21808" y="80067"/>
                    <a:pt x="21743" y="80068"/>
                    <a:pt x="21677" y="80068"/>
                  </a:cubicBezTo>
                  <a:cubicBezTo>
                    <a:pt x="21032" y="80068"/>
                    <a:pt x="20358" y="79947"/>
                    <a:pt x="19709" y="79904"/>
                  </a:cubicBezTo>
                  <a:cubicBezTo>
                    <a:pt x="18790" y="79844"/>
                    <a:pt x="17883" y="79671"/>
                    <a:pt x="16953" y="79660"/>
                  </a:cubicBezTo>
                  <a:cubicBezTo>
                    <a:pt x="16393" y="79654"/>
                    <a:pt x="15816" y="79504"/>
                    <a:pt x="15244" y="79425"/>
                  </a:cubicBezTo>
                  <a:cubicBezTo>
                    <a:pt x="13561" y="79191"/>
                    <a:pt x="11870" y="79143"/>
                    <a:pt x="10177" y="79120"/>
                  </a:cubicBezTo>
                  <a:cubicBezTo>
                    <a:pt x="9131" y="79105"/>
                    <a:pt x="8171" y="78904"/>
                    <a:pt x="7345" y="78331"/>
                  </a:cubicBezTo>
                  <a:cubicBezTo>
                    <a:pt x="6830" y="77973"/>
                    <a:pt x="6223" y="77760"/>
                    <a:pt x="5676" y="77469"/>
                  </a:cubicBezTo>
                  <a:cubicBezTo>
                    <a:pt x="5130" y="77179"/>
                    <a:pt x="4888" y="76747"/>
                    <a:pt x="4528" y="76378"/>
                  </a:cubicBezTo>
                  <a:cubicBezTo>
                    <a:pt x="4324" y="76170"/>
                    <a:pt x="4434" y="75732"/>
                    <a:pt x="3977" y="75646"/>
                  </a:cubicBezTo>
                  <a:cubicBezTo>
                    <a:pt x="4253" y="75114"/>
                    <a:pt x="3599" y="74685"/>
                    <a:pt x="3752" y="74219"/>
                  </a:cubicBezTo>
                  <a:cubicBezTo>
                    <a:pt x="3849" y="73927"/>
                    <a:pt x="3574" y="73921"/>
                    <a:pt x="3572" y="73838"/>
                  </a:cubicBezTo>
                  <a:cubicBezTo>
                    <a:pt x="3552" y="73201"/>
                    <a:pt x="3367" y="72638"/>
                    <a:pt x="3108" y="72034"/>
                  </a:cubicBezTo>
                  <a:cubicBezTo>
                    <a:pt x="2939" y="71640"/>
                    <a:pt x="2956" y="71049"/>
                    <a:pt x="2915" y="70546"/>
                  </a:cubicBezTo>
                  <a:cubicBezTo>
                    <a:pt x="2887" y="70203"/>
                    <a:pt x="2881" y="69856"/>
                    <a:pt x="2509" y="69632"/>
                  </a:cubicBezTo>
                  <a:cubicBezTo>
                    <a:pt x="2462" y="69603"/>
                    <a:pt x="2440" y="69442"/>
                    <a:pt x="2465" y="69427"/>
                  </a:cubicBezTo>
                  <a:cubicBezTo>
                    <a:pt x="2890" y="69180"/>
                    <a:pt x="2274" y="68699"/>
                    <a:pt x="2732" y="68470"/>
                  </a:cubicBezTo>
                  <a:cubicBezTo>
                    <a:pt x="2315" y="67847"/>
                    <a:pt x="2664" y="67104"/>
                    <a:pt x="2321" y="66446"/>
                  </a:cubicBezTo>
                  <a:cubicBezTo>
                    <a:pt x="2099" y="66019"/>
                    <a:pt x="2501" y="65508"/>
                    <a:pt x="2297" y="65015"/>
                  </a:cubicBezTo>
                  <a:cubicBezTo>
                    <a:pt x="2187" y="64750"/>
                    <a:pt x="2227" y="64435"/>
                    <a:pt x="2203" y="64142"/>
                  </a:cubicBezTo>
                  <a:cubicBezTo>
                    <a:pt x="2199" y="64089"/>
                    <a:pt x="2193" y="64030"/>
                    <a:pt x="2212" y="63982"/>
                  </a:cubicBezTo>
                  <a:cubicBezTo>
                    <a:pt x="2524" y="63156"/>
                    <a:pt x="2144" y="62308"/>
                    <a:pt x="2293" y="61489"/>
                  </a:cubicBezTo>
                  <a:cubicBezTo>
                    <a:pt x="2501" y="60352"/>
                    <a:pt x="2045" y="59227"/>
                    <a:pt x="2332" y="58077"/>
                  </a:cubicBezTo>
                  <a:cubicBezTo>
                    <a:pt x="2445" y="57629"/>
                    <a:pt x="2429" y="57046"/>
                    <a:pt x="2144" y="56567"/>
                  </a:cubicBezTo>
                  <a:cubicBezTo>
                    <a:pt x="2068" y="56440"/>
                    <a:pt x="2180" y="56406"/>
                    <a:pt x="2256" y="56348"/>
                  </a:cubicBezTo>
                  <a:cubicBezTo>
                    <a:pt x="2357" y="56269"/>
                    <a:pt x="2464" y="56160"/>
                    <a:pt x="2371" y="56051"/>
                  </a:cubicBezTo>
                  <a:cubicBezTo>
                    <a:pt x="1783" y="55362"/>
                    <a:pt x="2512" y="54645"/>
                    <a:pt x="2302" y="53939"/>
                  </a:cubicBezTo>
                  <a:cubicBezTo>
                    <a:pt x="2200" y="53600"/>
                    <a:pt x="2309" y="53215"/>
                    <a:pt x="2112" y="52878"/>
                  </a:cubicBezTo>
                  <a:cubicBezTo>
                    <a:pt x="2093" y="52845"/>
                    <a:pt x="2054" y="52789"/>
                    <a:pt x="2066" y="52777"/>
                  </a:cubicBezTo>
                  <a:cubicBezTo>
                    <a:pt x="2625" y="52189"/>
                    <a:pt x="1990" y="51483"/>
                    <a:pt x="2292" y="50835"/>
                  </a:cubicBezTo>
                  <a:cubicBezTo>
                    <a:pt x="2381" y="50642"/>
                    <a:pt x="2353" y="50177"/>
                    <a:pt x="2192" y="49835"/>
                  </a:cubicBezTo>
                  <a:cubicBezTo>
                    <a:pt x="2106" y="49653"/>
                    <a:pt x="2136" y="49344"/>
                    <a:pt x="2184" y="49156"/>
                  </a:cubicBezTo>
                  <a:cubicBezTo>
                    <a:pt x="2332" y="48581"/>
                    <a:pt x="2140" y="48064"/>
                    <a:pt x="2028" y="47529"/>
                  </a:cubicBezTo>
                  <a:cubicBezTo>
                    <a:pt x="2000" y="47400"/>
                    <a:pt x="2002" y="47312"/>
                    <a:pt x="2167" y="47260"/>
                  </a:cubicBezTo>
                  <a:cubicBezTo>
                    <a:pt x="2231" y="47240"/>
                    <a:pt x="2319" y="47106"/>
                    <a:pt x="2311" y="47099"/>
                  </a:cubicBezTo>
                  <a:cubicBezTo>
                    <a:pt x="1680" y="46504"/>
                    <a:pt x="2512" y="45773"/>
                    <a:pt x="2085" y="45140"/>
                  </a:cubicBezTo>
                  <a:cubicBezTo>
                    <a:pt x="1952" y="44944"/>
                    <a:pt x="1965" y="44619"/>
                    <a:pt x="2021" y="44375"/>
                  </a:cubicBezTo>
                  <a:cubicBezTo>
                    <a:pt x="2150" y="43812"/>
                    <a:pt x="2140" y="43311"/>
                    <a:pt x="1958" y="42728"/>
                  </a:cubicBezTo>
                  <a:cubicBezTo>
                    <a:pt x="1838" y="42341"/>
                    <a:pt x="2115" y="41834"/>
                    <a:pt x="1735" y="41402"/>
                  </a:cubicBezTo>
                  <a:cubicBezTo>
                    <a:pt x="1551" y="41193"/>
                    <a:pt x="1949" y="41055"/>
                    <a:pt x="1934" y="40739"/>
                  </a:cubicBezTo>
                  <a:cubicBezTo>
                    <a:pt x="1902" y="40094"/>
                    <a:pt x="1645" y="39414"/>
                    <a:pt x="1960" y="38765"/>
                  </a:cubicBezTo>
                  <a:cubicBezTo>
                    <a:pt x="1381" y="38559"/>
                    <a:pt x="2255" y="37950"/>
                    <a:pt x="1625" y="37738"/>
                  </a:cubicBezTo>
                  <a:cubicBezTo>
                    <a:pt x="1612" y="37733"/>
                    <a:pt x="1766" y="37432"/>
                    <a:pt x="1761" y="37272"/>
                  </a:cubicBezTo>
                  <a:cubicBezTo>
                    <a:pt x="1750" y="36871"/>
                    <a:pt x="1774" y="36447"/>
                    <a:pt x="1635" y="36079"/>
                  </a:cubicBezTo>
                  <a:cubicBezTo>
                    <a:pt x="1358" y="35342"/>
                    <a:pt x="1763" y="34650"/>
                    <a:pt x="1687" y="33942"/>
                  </a:cubicBezTo>
                  <a:cubicBezTo>
                    <a:pt x="1653" y="33629"/>
                    <a:pt x="1477" y="33331"/>
                    <a:pt x="1812" y="33073"/>
                  </a:cubicBezTo>
                  <a:cubicBezTo>
                    <a:pt x="1405" y="32813"/>
                    <a:pt x="1741" y="32452"/>
                    <a:pt x="1659" y="32146"/>
                  </a:cubicBezTo>
                  <a:cubicBezTo>
                    <a:pt x="1592" y="31897"/>
                    <a:pt x="1421" y="31648"/>
                    <a:pt x="1766" y="31417"/>
                  </a:cubicBezTo>
                  <a:cubicBezTo>
                    <a:pt x="1809" y="31388"/>
                    <a:pt x="1701" y="30965"/>
                    <a:pt x="1674" y="30727"/>
                  </a:cubicBezTo>
                  <a:cubicBezTo>
                    <a:pt x="1592" y="30014"/>
                    <a:pt x="2216" y="29301"/>
                    <a:pt x="1682" y="28577"/>
                  </a:cubicBezTo>
                  <a:cubicBezTo>
                    <a:pt x="1654" y="28540"/>
                    <a:pt x="1634" y="28182"/>
                    <a:pt x="1601" y="27975"/>
                  </a:cubicBezTo>
                  <a:cubicBezTo>
                    <a:pt x="1584" y="27867"/>
                    <a:pt x="1531" y="27748"/>
                    <a:pt x="1730" y="27748"/>
                  </a:cubicBezTo>
                  <a:cubicBezTo>
                    <a:pt x="1736" y="27748"/>
                    <a:pt x="1743" y="27748"/>
                    <a:pt x="1751" y="27749"/>
                  </a:cubicBezTo>
                  <a:cubicBezTo>
                    <a:pt x="1753" y="27749"/>
                    <a:pt x="1755" y="27749"/>
                    <a:pt x="1757" y="27749"/>
                  </a:cubicBezTo>
                  <a:cubicBezTo>
                    <a:pt x="1875" y="27749"/>
                    <a:pt x="1979" y="27642"/>
                    <a:pt x="1945" y="27564"/>
                  </a:cubicBezTo>
                  <a:cubicBezTo>
                    <a:pt x="1679" y="26935"/>
                    <a:pt x="1858" y="26323"/>
                    <a:pt x="2005" y="25709"/>
                  </a:cubicBezTo>
                  <a:cubicBezTo>
                    <a:pt x="2034" y="25582"/>
                    <a:pt x="1901" y="25414"/>
                    <a:pt x="1922" y="25395"/>
                  </a:cubicBezTo>
                  <a:cubicBezTo>
                    <a:pt x="2075" y="25265"/>
                    <a:pt x="1444" y="24906"/>
                    <a:pt x="1965" y="24906"/>
                  </a:cubicBezTo>
                  <a:cubicBezTo>
                    <a:pt x="2001" y="24906"/>
                    <a:pt x="2043" y="24908"/>
                    <a:pt x="2090" y="24912"/>
                  </a:cubicBezTo>
                  <a:cubicBezTo>
                    <a:pt x="2098" y="24759"/>
                    <a:pt x="2126" y="24604"/>
                    <a:pt x="2110" y="24454"/>
                  </a:cubicBezTo>
                  <a:cubicBezTo>
                    <a:pt x="2018" y="23535"/>
                    <a:pt x="1924" y="22633"/>
                    <a:pt x="2182" y="21705"/>
                  </a:cubicBezTo>
                  <a:cubicBezTo>
                    <a:pt x="2315" y="21230"/>
                    <a:pt x="2016" y="20661"/>
                    <a:pt x="2125" y="20173"/>
                  </a:cubicBezTo>
                  <a:cubicBezTo>
                    <a:pt x="2192" y="19866"/>
                    <a:pt x="2034" y="19655"/>
                    <a:pt x="2046" y="19401"/>
                  </a:cubicBezTo>
                  <a:cubicBezTo>
                    <a:pt x="2063" y="19105"/>
                    <a:pt x="2299" y="18955"/>
                    <a:pt x="2551" y="18955"/>
                  </a:cubicBezTo>
                  <a:cubicBezTo>
                    <a:pt x="2582" y="18955"/>
                    <a:pt x="2614" y="18957"/>
                    <a:pt x="2646" y="18962"/>
                  </a:cubicBezTo>
                  <a:cubicBezTo>
                    <a:pt x="2739" y="18976"/>
                    <a:pt x="2829" y="18982"/>
                    <a:pt x="2917" y="18982"/>
                  </a:cubicBezTo>
                  <a:cubicBezTo>
                    <a:pt x="3225" y="18982"/>
                    <a:pt x="3513" y="18909"/>
                    <a:pt x="3806" y="18847"/>
                  </a:cubicBezTo>
                  <a:cubicBezTo>
                    <a:pt x="3870" y="18834"/>
                    <a:pt x="3933" y="18828"/>
                    <a:pt x="3994" y="18828"/>
                  </a:cubicBezTo>
                  <a:cubicBezTo>
                    <a:pt x="4259" y="18828"/>
                    <a:pt x="4507" y="18927"/>
                    <a:pt x="4778" y="18927"/>
                  </a:cubicBezTo>
                  <a:cubicBezTo>
                    <a:pt x="4815" y="18927"/>
                    <a:pt x="4852" y="18926"/>
                    <a:pt x="4889" y="18921"/>
                  </a:cubicBezTo>
                  <a:cubicBezTo>
                    <a:pt x="5113" y="18897"/>
                    <a:pt x="5337" y="18887"/>
                    <a:pt x="5561" y="18887"/>
                  </a:cubicBezTo>
                  <a:cubicBezTo>
                    <a:pt x="6194" y="18887"/>
                    <a:pt x="6827" y="18969"/>
                    <a:pt x="7463" y="19050"/>
                  </a:cubicBezTo>
                  <a:cubicBezTo>
                    <a:pt x="8039" y="19123"/>
                    <a:pt x="8619" y="19159"/>
                    <a:pt x="9201" y="19159"/>
                  </a:cubicBezTo>
                  <a:cubicBezTo>
                    <a:pt x="9722" y="19159"/>
                    <a:pt x="10246" y="19130"/>
                    <a:pt x="10770" y="19074"/>
                  </a:cubicBezTo>
                  <a:cubicBezTo>
                    <a:pt x="10860" y="19064"/>
                    <a:pt x="10952" y="19063"/>
                    <a:pt x="11044" y="19063"/>
                  </a:cubicBezTo>
                  <a:cubicBezTo>
                    <a:pt x="11103" y="19063"/>
                    <a:pt x="11162" y="19063"/>
                    <a:pt x="11221" y="19063"/>
                  </a:cubicBezTo>
                  <a:cubicBezTo>
                    <a:pt x="11494" y="19063"/>
                    <a:pt x="11761" y="19046"/>
                    <a:pt x="11995" y="18853"/>
                  </a:cubicBezTo>
                  <a:cubicBezTo>
                    <a:pt x="12151" y="19009"/>
                    <a:pt x="12323" y="19054"/>
                    <a:pt x="12498" y="19054"/>
                  </a:cubicBezTo>
                  <a:cubicBezTo>
                    <a:pt x="12747" y="19054"/>
                    <a:pt x="13005" y="18963"/>
                    <a:pt x="13244" y="18963"/>
                  </a:cubicBezTo>
                  <a:cubicBezTo>
                    <a:pt x="13324" y="18963"/>
                    <a:pt x="13402" y="18973"/>
                    <a:pt x="13477" y="19001"/>
                  </a:cubicBezTo>
                  <a:cubicBezTo>
                    <a:pt x="13722" y="19091"/>
                    <a:pt x="13965" y="19115"/>
                    <a:pt x="14207" y="19115"/>
                  </a:cubicBezTo>
                  <a:cubicBezTo>
                    <a:pt x="14479" y="19115"/>
                    <a:pt x="14750" y="19085"/>
                    <a:pt x="15021" y="19085"/>
                  </a:cubicBezTo>
                  <a:cubicBezTo>
                    <a:pt x="15124" y="19085"/>
                    <a:pt x="15228" y="19089"/>
                    <a:pt x="15331" y="19101"/>
                  </a:cubicBezTo>
                  <a:cubicBezTo>
                    <a:pt x="15613" y="19134"/>
                    <a:pt x="15899" y="19138"/>
                    <a:pt x="16184" y="19138"/>
                  </a:cubicBezTo>
                  <a:cubicBezTo>
                    <a:pt x="16266" y="19138"/>
                    <a:pt x="16349" y="19137"/>
                    <a:pt x="16431" y="19137"/>
                  </a:cubicBezTo>
                  <a:cubicBezTo>
                    <a:pt x="16720" y="19137"/>
                    <a:pt x="17007" y="19141"/>
                    <a:pt x="17286" y="19176"/>
                  </a:cubicBezTo>
                  <a:cubicBezTo>
                    <a:pt x="17385" y="19188"/>
                    <a:pt x="17483" y="19192"/>
                    <a:pt x="17579" y="19192"/>
                  </a:cubicBezTo>
                  <a:cubicBezTo>
                    <a:pt x="17978" y="19192"/>
                    <a:pt x="18355" y="19108"/>
                    <a:pt x="18747" y="19108"/>
                  </a:cubicBezTo>
                  <a:cubicBezTo>
                    <a:pt x="18756" y="19108"/>
                    <a:pt x="18765" y="19108"/>
                    <a:pt x="18774" y="19108"/>
                  </a:cubicBezTo>
                  <a:cubicBezTo>
                    <a:pt x="18848" y="19109"/>
                    <a:pt x="18922" y="19109"/>
                    <a:pt x="18996" y="19109"/>
                  </a:cubicBezTo>
                  <a:cubicBezTo>
                    <a:pt x="20344" y="19109"/>
                    <a:pt x="21692" y="18988"/>
                    <a:pt x="23039" y="18903"/>
                  </a:cubicBezTo>
                  <a:cubicBezTo>
                    <a:pt x="23749" y="18859"/>
                    <a:pt x="24455" y="18766"/>
                    <a:pt x="25164" y="18724"/>
                  </a:cubicBezTo>
                  <a:cubicBezTo>
                    <a:pt x="25182" y="18723"/>
                    <a:pt x="25199" y="18722"/>
                    <a:pt x="25217" y="18722"/>
                  </a:cubicBezTo>
                  <a:cubicBezTo>
                    <a:pt x="25427" y="18722"/>
                    <a:pt x="25629" y="18791"/>
                    <a:pt x="25860" y="18791"/>
                  </a:cubicBezTo>
                  <a:cubicBezTo>
                    <a:pt x="25886" y="18791"/>
                    <a:pt x="25913" y="18790"/>
                    <a:pt x="25940" y="18788"/>
                  </a:cubicBezTo>
                  <a:cubicBezTo>
                    <a:pt x="26465" y="18749"/>
                    <a:pt x="26988" y="18658"/>
                    <a:pt x="27507" y="18652"/>
                  </a:cubicBezTo>
                  <a:cubicBezTo>
                    <a:pt x="27511" y="18652"/>
                    <a:pt x="27516" y="18652"/>
                    <a:pt x="27520" y="18652"/>
                  </a:cubicBezTo>
                  <a:cubicBezTo>
                    <a:pt x="27834" y="18652"/>
                    <a:pt x="28138" y="18770"/>
                    <a:pt x="28492" y="18770"/>
                  </a:cubicBezTo>
                  <a:cubicBezTo>
                    <a:pt x="28510" y="18770"/>
                    <a:pt x="28528" y="18769"/>
                    <a:pt x="28546" y="18769"/>
                  </a:cubicBezTo>
                  <a:cubicBezTo>
                    <a:pt x="28614" y="18766"/>
                    <a:pt x="28683" y="18765"/>
                    <a:pt x="28751" y="18765"/>
                  </a:cubicBezTo>
                  <a:cubicBezTo>
                    <a:pt x="29115" y="18765"/>
                    <a:pt x="29480" y="18794"/>
                    <a:pt x="29844" y="18794"/>
                  </a:cubicBezTo>
                  <a:cubicBezTo>
                    <a:pt x="30144" y="18794"/>
                    <a:pt x="30444" y="18775"/>
                    <a:pt x="30742" y="18704"/>
                  </a:cubicBezTo>
                  <a:cubicBezTo>
                    <a:pt x="30779" y="18695"/>
                    <a:pt x="30815" y="18691"/>
                    <a:pt x="30849" y="18691"/>
                  </a:cubicBezTo>
                  <a:cubicBezTo>
                    <a:pt x="31031" y="18691"/>
                    <a:pt x="31170" y="18802"/>
                    <a:pt x="31335" y="18840"/>
                  </a:cubicBezTo>
                  <a:cubicBezTo>
                    <a:pt x="31364" y="18846"/>
                    <a:pt x="31385" y="18852"/>
                    <a:pt x="31401" y="18852"/>
                  </a:cubicBezTo>
                  <a:cubicBezTo>
                    <a:pt x="31443" y="18852"/>
                    <a:pt x="31459" y="18818"/>
                    <a:pt x="31498" y="18689"/>
                  </a:cubicBezTo>
                  <a:cubicBezTo>
                    <a:pt x="31518" y="18620"/>
                    <a:pt x="31565" y="18599"/>
                    <a:pt x="31609" y="18599"/>
                  </a:cubicBezTo>
                  <a:cubicBezTo>
                    <a:pt x="31637" y="18599"/>
                    <a:pt x="31664" y="18608"/>
                    <a:pt x="31682" y="18617"/>
                  </a:cubicBezTo>
                  <a:cubicBezTo>
                    <a:pt x="31878" y="18718"/>
                    <a:pt x="32076" y="18747"/>
                    <a:pt x="32276" y="18747"/>
                  </a:cubicBezTo>
                  <a:cubicBezTo>
                    <a:pt x="32560" y="18747"/>
                    <a:pt x="32845" y="18688"/>
                    <a:pt x="33124" y="18688"/>
                  </a:cubicBezTo>
                  <a:cubicBezTo>
                    <a:pt x="33194" y="18688"/>
                    <a:pt x="33262" y="18691"/>
                    <a:pt x="33331" y="18700"/>
                  </a:cubicBezTo>
                  <a:cubicBezTo>
                    <a:pt x="33509" y="18725"/>
                    <a:pt x="33679" y="18728"/>
                    <a:pt x="33849" y="18728"/>
                  </a:cubicBezTo>
                  <a:cubicBezTo>
                    <a:pt x="33917" y="18728"/>
                    <a:pt x="33985" y="18728"/>
                    <a:pt x="34053" y="18728"/>
                  </a:cubicBezTo>
                  <a:cubicBezTo>
                    <a:pt x="34115" y="18728"/>
                    <a:pt x="34177" y="18728"/>
                    <a:pt x="34239" y="18730"/>
                  </a:cubicBezTo>
                  <a:cubicBezTo>
                    <a:pt x="34258" y="18730"/>
                    <a:pt x="34277" y="18731"/>
                    <a:pt x="34296" y="18731"/>
                  </a:cubicBezTo>
                  <a:cubicBezTo>
                    <a:pt x="34656" y="18731"/>
                    <a:pt x="35041" y="18630"/>
                    <a:pt x="35359" y="18630"/>
                  </a:cubicBezTo>
                  <a:cubicBezTo>
                    <a:pt x="35440" y="18630"/>
                    <a:pt x="35516" y="18636"/>
                    <a:pt x="35586" y="18653"/>
                  </a:cubicBezTo>
                  <a:cubicBezTo>
                    <a:pt x="35740" y="18689"/>
                    <a:pt x="35891" y="18702"/>
                    <a:pt x="36039" y="18702"/>
                  </a:cubicBezTo>
                  <a:cubicBezTo>
                    <a:pt x="36403" y="18702"/>
                    <a:pt x="36754" y="18626"/>
                    <a:pt x="37103" y="18626"/>
                  </a:cubicBezTo>
                  <a:cubicBezTo>
                    <a:pt x="37242" y="18626"/>
                    <a:pt x="37381" y="18638"/>
                    <a:pt x="37520" y="18671"/>
                  </a:cubicBezTo>
                  <a:cubicBezTo>
                    <a:pt x="37608" y="18692"/>
                    <a:pt x="37684" y="18705"/>
                    <a:pt x="37757" y="18705"/>
                  </a:cubicBezTo>
                  <a:cubicBezTo>
                    <a:pt x="37877" y="18705"/>
                    <a:pt x="37989" y="18672"/>
                    <a:pt x="38129" y="18593"/>
                  </a:cubicBezTo>
                  <a:cubicBezTo>
                    <a:pt x="38207" y="18549"/>
                    <a:pt x="38285" y="18532"/>
                    <a:pt x="38364" y="18532"/>
                  </a:cubicBezTo>
                  <a:cubicBezTo>
                    <a:pt x="38623" y="18532"/>
                    <a:pt x="38886" y="18718"/>
                    <a:pt x="39168" y="18718"/>
                  </a:cubicBezTo>
                  <a:cubicBezTo>
                    <a:pt x="39216" y="18718"/>
                    <a:pt x="39264" y="18713"/>
                    <a:pt x="39312" y="18700"/>
                  </a:cubicBezTo>
                  <a:cubicBezTo>
                    <a:pt x="39408" y="18676"/>
                    <a:pt x="39504" y="18667"/>
                    <a:pt x="39600" y="18667"/>
                  </a:cubicBezTo>
                  <a:cubicBezTo>
                    <a:pt x="39860" y="18667"/>
                    <a:pt x="40123" y="18732"/>
                    <a:pt x="40389" y="18732"/>
                  </a:cubicBezTo>
                  <a:cubicBezTo>
                    <a:pt x="40520" y="18732"/>
                    <a:pt x="40652" y="18716"/>
                    <a:pt x="40785" y="18669"/>
                  </a:cubicBezTo>
                  <a:cubicBezTo>
                    <a:pt x="40975" y="18601"/>
                    <a:pt x="41169" y="18580"/>
                    <a:pt x="41364" y="18580"/>
                  </a:cubicBezTo>
                  <a:cubicBezTo>
                    <a:pt x="41678" y="18580"/>
                    <a:pt x="41999" y="18634"/>
                    <a:pt x="42322" y="18634"/>
                  </a:cubicBezTo>
                  <a:cubicBezTo>
                    <a:pt x="42448" y="18634"/>
                    <a:pt x="42574" y="18626"/>
                    <a:pt x="42701" y="18603"/>
                  </a:cubicBezTo>
                  <a:cubicBezTo>
                    <a:pt x="43044" y="18541"/>
                    <a:pt x="43393" y="18530"/>
                    <a:pt x="43744" y="18530"/>
                  </a:cubicBezTo>
                  <a:cubicBezTo>
                    <a:pt x="43917" y="18530"/>
                    <a:pt x="44090" y="18533"/>
                    <a:pt x="44262" y="18533"/>
                  </a:cubicBezTo>
                  <a:cubicBezTo>
                    <a:pt x="44740" y="18533"/>
                    <a:pt x="45218" y="18514"/>
                    <a:pt x="45684" y="18372"/>
                  </a:cubicBezTo>
                  <a:cubicBezTo>
                    <a:pt x="45718" y="18362"/>
                    <a:pt x="45761" y="18335"/>
                    <a:pt x="45789" y="18335"/>
                  </a:cubicBezTo>
                  <a:cubicBezTo>
                    <a:pt x="45794" y="18335"/>
                    <a:pt x="45798" y="18336"/>
                    <a:pt x="45802" y="18338"/>
                  </a:cubicBezTo>
                  <a:cubicBezTo>
                    <a:pt x="46010" y="18446"/>
                    <a:pt x="46219" y="18486"/>
                    <a:pt x="46426" y="18486"/>
                  </a:cubicBezTo>
                  <a:cubicBezTo>
                    <a:pt x="46760" y="18486"/>
                    <a:pt x="47088" y="18382"/>
                    <a:pt x="47396" y="18288"/>
                  </a:cubicBezTo>
                  <a:cubicBezTo>
                    <a:pt x="47574" y="18233"/>
                    <a:pt x="47757" y="18219"/>
                    <a:pt x="47941" y="18219"/>
                  </a:cubicBezTo>
                  <a:cubicBezTo>
                    <a:pt x="48136" y="18219"/>
                    <a:pt x="48332" y="18235"/>
                    <a:pt x="48520" y="18235"/>
                  </a:cubicBezTo>
                  <a:cubicBezTo>
                    <a:pt x="48744" y="18235"/>
                    <a:pt x="48958" y="18213"/>
                    <a:pt x="49149" y="18114"/>
                  </a:cubicBezTo>
                  <a:cubicBezTo>
                    <a:pt x="49366" y="18002"/>
                    <a:pt x="49590" y="17979"/>
                    <a:pt x="49814" y="17979"/>
                  </a:cubicBezTo>
                  <a:cubicBezTo>
                    <a:pt x="49973" y="17979"/>
                    <a:pt x="50132" y="17991"/>
                    <a:pt x="50288" y="17991"/>
                  </a:cubicBezTo>
                  <a:cubicBezTo>
                    <a:pt x="50512" y="17991"/>
                    <a:pt x="50731" y="17967"/>
                    <a:pt x="50937" y="17852"/>
                  </a:cubicBezTo>
                  <a:cubicBezTo>
                    <a:pt x="50972" y="17832"/>
                    <a:pt x="51020" y="17824"/>
                    <a:pt x="51074" y="17824"/>
                  </a:cubicBezTo>
                  <a:cubicBezTo>
                    <a:pt x="51187" y="17824"/>
                    <a:pt x="51323" y="17861"/>
                    <a:pt x="51401" y="17913"/>
                  </a:cubicBezTo>
                  <a:cubicBezTo>
                    <a:pt x="51503" y="17978"/>
                    <a:pt x="51560" y="18031"/>
                    <a:pt x="51618" y="18031"/>
                  </a:cubicBezTo>
                  <a:cubicBezTo>
                    <a:pt x="51674" y="18031"/>
                    <a:pt x="51731" y="17983"/>
                    <a:pt x="51829" y="17855"/>
                  </a:cubicBezTo>
                  <a:cubicBezTo>
                    <a:pt x="51868" y="17804"/>
                    <a:pt x="51908" y="17784"/>
                    <a:pt x="51948" y="17784"/>
                  </a:cubicBezTo>
                  <a:close/>
                  <a:moveTo>
                    <a:pt x="34717" y="0"/>
                  </a:moveTo>
                  <a:cubicBezTo>
                    <a:pt x="34341" y="0"/>
                    <a:pt x="33964" y="8"/>
                    <a:pt x="33590" y="25"/>
                  </a:cubicBezTo>
                  <a:cubicBezTo>
                    <a:pt x="33064" y="50"/>
                    <a:pt x="32506" y="233"/>
                    <a:pt x="32002" y="233"/>
                  </a:cubicBezTo>
                  <a:cubicBezTo>
                    <a:pt x="31868" y="233"/>
                    <a:pt x="31738" y="220"/>
                    <a:pt x="31614" y="188"/>
                  </a:cubicBezTo>
                  <a:cubicBezTo>
                    <a:pt x="31378" y="127"/>
                    <a:pt x="31148" y="109"/>
                    <a:pt x="30921" y="109"/>
                  </a:cubicBezTo>
                  <a:cubicBezTo>
                    <a:pt x="30567" y="109"/>
                    <a:pt x="30220" y="154"/>
                    <a:pt x="29868" y="154"/>
                  </a:cubicBezTo>
                  <a:cubicBezTo>
                    <a:pt x="29755" y="154"/>
                    <a:pt x="29640" y="149"/>
                    <a:pt x="29525" y="136"/>
                  </a:cubicBezTo>
                  <a:cubicBezTo>
                    <a:pt x="29330" y="115"/>
                    <a:pt x="29133" y="107"/>
                    <a:pt x="28935" y="107"/>
                  </a:cubicBezTo>
                  <a:cubicBezTo>
                    <a:pt x="28215" y="107"/>
                    <a:pt x="27482" y="218"/>
                    <a:pt x="26756" y="227"/>
                  </a:cubicBezTo>
                  <a:cubicBezTo>
                    <a:pt x="26736" y="227"/>
                    <a:pt x="26717" y="227"/>
                    <a:pt x="26698" y="227"/>
                  </a:cubicBezTo>
                  <a:cubicBezTo>
                    <a:pt x="26002" y="227"/>
                    <a:pt x="25314" y="86"/>
                    <a:pt x="24612" y="86"/>
                  </a:cubicBezTo>
                  <a:cubicBezTo>
                    <a:pt x="24482" y="86"/>
                    <a:pt x="24352" y="91"/>
                    <a:pt x="24222" y="102"/>
                  </a:cubicBezTo>
                  <a:cubicBezTo>
                    <a:pt x="23971" y="124"/>
                    <a:pt x="23719" y="167"/>
                    <a:pt x="23457" y="167"/>
                  </a:cubicBezTo>
                  <a:cubicBezTo>
                    <a:pt x="23328" y="167"/>
                    <a:pt x="23197" y="157"/>
                    <a:pt x="23063" y="129"/>
                  </a:cubicBezTo>
                  <a:cubicBezTo>
                    <a:pt x="22736" y="62"/>
                    <a:pt x="22332" y="7"/>
                    <a:pt x="21992" y="7"/>
                  </a:cubicBezTo>
                  <a:cubicBezTo>
                    <a:pt x="21806" y="7"/>
                    <a:pt x="21639" y="23"/>
                    <a:pt x="21514" y="63"/>
                  </a:cubicBezTo>
                  <a:cubicBezTo>
                    <a:pt x="21219" y="157"/>
                    <a:pt x="20932" y="186"/>
                    <a:pt x="20649" y="186"/>
                  </a:cubicBezTo>
                  <a:cubicBezTo>
                    <a:pt x="20188" y="186"/>
                    <a:pt x="19739" y="109"/>
                    <a:pt x="19287" y="109"/>
                  </a:cubicBezTo>
                  <a:cubicBezTo>
                    <a:pt x="19184" y="109"/>
                    <a:pt x="19081" y="113"/>
                    <a:pt x="18978" y="123"/>
                  </a:cubicBezTo>
                  <a:cubicBezTo>
                    <a:pt x="18879" y="132"/>
                    <a:pt x="18778" y="136"/>
                    <a:pt x="18676" y="136"/>
                  </a:cubicBezTo>
                  <a:cubicBezTo>
                    <a:pt x="18396" y="136"/>
                    <a:pt x="18106" y="110"/>
                    <a:pt x="17837" y="110"/>
                  </a:cubicBezTo>
                  <a:cubicBezTo>
                    <a:pt x="17670" y="110"/>
                    <a:pt x="17511" y="120"/>
                    <a:pt x="17367" y="151"/>
                  </a:cubicBezTo>
                  <a:cubicBezTo>
                    <a:pt x="17049" y="220"/>
                    <a:pt x="16733" y="239"/>
                    <a:pt x="16418" y="239"/>
                  </a:cubicBezTo>
                  <a:cubicBezTo>
                    <a:pt x="16005" y="239"/>
                    <a:pt x="15594" y="206"/>
                    <a:pt x="15186" y="206"/>
                  </a:cubicBezTo>
                  <a:cubicBezTo>
                    <a:pt x="14902" y="206"/>
                    <a:pt x="14620" y="222"/>
                    <a:pt x="14338" y="277"/>
                  </a:cubicBezTo>
                  <a:cubicBezTo>
                    <a:pt x="13903" y="361"/>
                    <a:pt x="13467" y="279"/>
                    <a:pt x="13019" y="360"/>
                  </a:cubicBezTo>
                  <a:cubicBezTo>
                    <a:pt x="12334" y="483"/>
                    <a:pt x="11669" y="712"/>
                    <a:pt x="10979" y="771"/>
                  </a:cubicBezTo>
                  <a:cubicBezTo>
                    <a:pt x="9788" y="873"/>
                    <a:pt x="8569" y="818"/>
                    <a:pt x="7513" y="1469"/>
                  </a:cubicBezTo>
                  <a:cubicBezTo>
                    <a:pt x="7458" y="1503"/>
                    <a:pt x="7376" y="1516"/>
                    <a:pt x="7298" y="1516"/>
                  </a:cubicBezTo>
                  <a:cubicBezTo>
                    <a:pt x="7266" y="1516"/>
                    <a:pt x="7236" y="1514"/>
                    <a:pt x="7207" y="1510"/>
                  </a:cubicBezTo>
                  <a:cubicBezTo>
                    <a:pt x="7131" y="1500"/>
                    <a:pt x="7056" y="1495"/>
                    <a:pt x="6983" y="1495"/>
                  </a:cubicBezTo>
                  <a:cubicBezTo>
                    <a:pt x="6292" y="1495"/>
                    <a:pt x="5732" y="1919"/>
                    <a:pt x="5117" y="2111"/>
                  </a:cubicBezTo>
                  <a:cubicBezTo>
                    <a:pt x="4440" y="2322"/>
                    <a:pt x="3801" y="2845"/>
                    <a:pt x="3342" y="3371"/>
                  </a:cubicBezTo>
                  <a:cubicBezTo>
                    <a:pt x="2669" y="4140"/>
                    <a:pt x="2222" y="5042"/>
                    <a:pt x="1824" y="5980"/>
                  </a:cubicBezTo>
                  <a:cubicBezTo>
                    <a:pt x="1229" y="7380"/>
                    <a:pt x="1090" y="8812"/>
                    <a:pt x="1024" y="10273"/>
                  </a:cubicBezTo>
                  <a:cubicBezTo>
                    <a:pt x="1010" y="10591"/>
                    <a:pt x="1010" y="10913"/>
                    <a:pt x="969" y="11229"/>
                  </a:cubicBezTo>
                  <a:cubicBezTo>
                    <a:pt x="879" y="11935"/>
                    <a:pt x="832" y="12637"/>
                    <a:pt x="911" y="13349"/>
                  </a:cubicBezTo>
                  <a:cubicBezTo>
                    <a:pt x="969" y="13868"/>
                    <a:pt x="1079" y="14432"/>
                    <a:pt x="924" y="14912"/>
                  </a:cubicBezTo>
                  <a:cubicBezTo>
                    <a:pt x="543" y="16092"/>
                    <a:pt x="707" y="17286"/>
                    <a:pt x="682" y="18468"/>
                  </a:cubicBezTo>
                  <a:cubicBezTo>
                    <a:pt x="669" y="19089"/>
                    <a:pt x="727" y="19764"/>
                    <a:pt x="647" y="20341"/>
                  </a:cubicBezTo>
                  <a:cubicBezTo>
                    <a:pt x="517" y="21282"/>
                    <a:pt x="575" y="22225"/>
                    <a:pt x="473" y="23162"/>
                  </a:cubicBezTo>
                  <a:cubicBezTo>
                    <a:pt x="416" y="23688"/>
                    <a:pt x="150" y="24225"/>
                    <a:pt x="274" y="24721"/>
                  </a:cubicBezTo>
                  <a:cubicBezTo>
                    <a:pt x="384" y="25156"/>
                    <a:pt x="399" y="25585"/>
                    <a:pt x="305" y="25968"/>
                  </a:cubicBezTo>
                  <a:cubicBezTo>
                    <a:pt x="101" y="26802"/>
                    <a:pt x="190" y="27648"/>
                    <a:pt x="204" y="28465"/>
                  </a:cubicBezTo>
                  <a:cubicBezTo>
                    <a:pt x="221" y="29595"/>
                    <a:pt x="136" y="30722"/>
                    <a:pt x="131" y="31848"/>
                  </a:cubicBezTo>
                  <a:cubicBezTo>
                    <a:pt x="127" y="32945"/>
                    <a:pt x="1" y="34066"/>
                    <a:pt x="6" y="35159"/>
                  </a:cubicBezTo>
                  <a:cubicBezTo>
                    <a:pt x="11" y="36406"/>
                    <a:pt x="22" y="37672"/>
                    <a:pt x="157" y="38919"/>
                  </a:cubicBezTo>
                  <a:cubicBezTo>
                    <a:pt x="321" y="40432"/>
                    <a:pt x="280" y="41950"/>
                    <a:pt x="417" y="43461"/>
                  </a:cubicBezTo>
                  <a:cubicBezTo>
                    <a:pt x="481" y="44156"/>
                    <a:pt x="354" y="44845"/>
                    <a:pt x="453" y="45552"/>
                  </a:cubicBezTo>
                  <a:cubicBezTo>
                    <a:pt x="514" y="45990"/>
                    <a:pt x="651" y="46479"/>
                    <a:pt x="545" y="46934"/>
                  </a:cubicBezTo>
                  <a:cubicBezTo>
                    <a:pt x="350" y="47776"/>
                    <a:pt x="622" y="48604"/>
                    <a:pt x="575" y="49444"/>
                  </a:cubicBezTo>
                  <a:cubicBezTo>
                    <a:pt x="525" y="50326"/>
                    <a:pt x="734" y="51220"/>
                    <a:pt x="688" y="52103"/>
                  </a:cubicBezTo>
                  <a:cubicBezTo>
                    <a:pt x="658" y="52721"/>
                    <a:pt x="633" y="53359"/>
                    <a:pt x="621" y="53966"/>
                  </a:cubicBezTo>
                  <a:cubicBezTo>
                    <a:pt x="607" y="54643"/>
                    <a:pt x="760" y="55364"/>
                    <a:pt x="741" y="56061"/>
                  </a:cubicBezTo>
                  <a:cubicBezTo>
                    <a:pt x="710" y="57093"/>
                    <a:pt x="618" y="58122"/>
                    <a:pt x="770" y="59153"/>
                  </a:cubicBezTo>
                  <a:cubicBezTo>
                    <a:pt x="789" y="59285"/>
                    <a:pt x="763" y="59421"/>
                    <a:pt x="754" y="59556"/>
                  </a:cubicBezTo>
                  <a:cubicBezTo>
                    <a:pt x="712" y="60212"/>
                    <a:pt x="749" y="60870"/>
                    <a:pt x="740" y="61524"/>
                  </a:cubicBezTo>
                  <a:cubicBezTo>
                    <a:pt x="727" y="62262"/>
                    <a:pt x="870" y="62994"/>
                    <a:pt x="785" y="63737"/>
                  </a:cubicBezTo>
                  <a:cubicBezTo>
                    <a:pt x="756" y="63993"/>
                    <a:pt x="506" y="64161"/>
                    <a:pt x="615" y="64481"/>
                  </a:cubicBezTo>
                  <a:cubicBezTo>
                    <a:pt x="789" y="64988"/>
                    <a:pt x="825" y="65537"/>
                    <a:pt x="879" y="66072"/>
                  </a:cubicBezTo>
                  <a:cubicBezTo>
                    <a:pt x="942" y="66721"/>
                    <a:pt x="806" y="67389"/>
                    <a:pt x="881" y="68018"/>
                  </a:cubicBezTo>
                  <a:cubicBezTo>
                    <a:pt x="977" y="68818"/>
                    <a:pt x="1128" y="69646"/>
                    <a:pt x="1170" y="70426"/>
                  </a:cubicBezTo>
                  <a:cubicBezTo>
                    <a:pt x="1215" y="71254"/>
                    <a:pt x="1651" y="71954"/>
                    <a:pt x="1687" y="72761"/>
                  </a:cubicBezTo>
                  <a:cubicBezTo>
                    <a:pt x="1718" y="73423"/>
                    <a:pt x="1978" y="74082"/>
                    <a:pt x="2181" y="74731"/>
                  </a:cubicBezTo>
                  <a:cubicBezTo>
                    <a:pt x="2429" y="75527"/>
                    <a:pt x="2645" y="76339"/>
                    <a:pt x="3110" y="77063"/>
                  </a:cubicBezTo>
                  <a:cubicBezTo>
                    <a:pt x="3365" y="77460"/>
                    <a:pt x="3754" y="77739"/>
                    <a:pt x="4120" y="78049"/>
                  </a:cubicBezTo>
                  <a:cubicBezTo>
                    <a:pt x="4511" y="78380"/>
                    <a:pt x="4971" y="78671"/>
                    <a:pt x="5383" y="78811"/>
                  </a:cubicBezTo>
                  <a:cubicBezTo>
                    <a:pt x="6246" y="79107"/>
                    <a:pt x="7029" y="79556"/>
                    <a:pt x="7785" y="79965"/>
                  </a:cubicBezTo>
                  <a:cubicBezTo>
                    <a:pt x="8352" y="80272"/>
                    <a:pt x="8910" y="80312"/>
                    <a:pt x="9465" y="80312"/>
                  </a:cubicBezTo>
                  <a:cubicBezTo>
                    <a:pt x="9662" y="80312"/>
                    <a:pt x="9859" y="80307"/>
                    <a:pt x="10057" y="80307"/>
                  </a:cubicBezTo>
                  <a:cubicBezTo>
                    <a:pt x="10219" y="80307"/>
                    <a:pt x="10381" y="80310"/>
                    <a:pt x="10543" y="80323"/>
                  </a:cubicBezTo>
                  <a:cubicBezTo>
                    <a:pt x="10865" y="80348"/>
                    <a:pt x="11208" y="80433"/>
                    <a:pt x="11547" y="80433"/>
                  </a:cubicBezTo>
                  <a:cubicBezTo>
                    <a:pt x="11802" y="80433"/>
                    <a:pt x="12054" y="80385"/>
                    <a:pt x="12293" y="80229"/>
                  </a:cubicBezTo>
                  <a:cubicBezTo>
                    <a:pt x="13259" y="80681"/>
                    <a:pt x="14343" y="80517"/>
                    <a:pt x="15363" y="80649"/>
                  </a:cubicBezTo>
                  <a:cubicBezTo>
                    <a:pt x="16475" y="80793"/>
                    <a:pt x="17610" y="80918"/>
                    <a:pt x="18731" y="81036"/>
                  </a:cubicBezTo>
                  <a:cubicBezTo>
                    <a:pt x="19730" y="81141"/>
                    <a:pt x="20745" y="81158"/>
                    <a:pt x="21747" y="81304"/>
                  </a:cubicBezTo>
                  <a:cubicBezTo>
                    <a:pt x="21893" y="81325"/>
                    <a:pt x="22044" y="81333"/>
                    <a:pt x="22197" y="81333"/>
                  </a:cubicBezTo>
                  <a:cubicBezTo>
                    <a:pt x="22753" y="81333"/>
                    <a:pt x="23348" y="81223"/>
                    <a:pt x="23903" y="81216"/>
                  </a:cubicBezTo>
                  <a:cubicBezTo>
                    <a:pt x="23937" y="81215"/>
                    <a:pt x="23971" y="81215"/>
                    <a:pt x="24005" y="81215"/>
                  </a:cubicBezTo>
                  <a:cubicBezTo>
                    <a:pt x="24604" y="81215"/>
                    <a:pt x="25204" y="81278"/>
                    <a:pt x="25802" y="81278"/>
                  </a:cubicBezTo>
                  <a:cubicBezTo>
                    <a:pt x="26234" y="81278"/>
                    <a:pt x="26665" y="81245"/>
                    <a:pt x="27094" y="81133"/>
                  </a:cubicBezTo>
                  <a:cubicBezTo>
                    <a:pt x="27287" y="81082"/>
                    <a:pt x="27482" y="81067"/>
                    <a:pt x="27677" y="81067"/>
                  </a:cubicBezTo>
                  <a:cubicBezTo>
                    <a:pt x="27995" y="81067"/>
                    <a:pt x="28314" y="81108"/>
                    <a:pt x="28623" y="81108"/>
                  </a:cubicBezTo>
                  <a:cubicBezTo>
                    <a:pt x="28626" y="81108"/>
                    <a:pt x="28629" y="81108"/>
                    <a:pt x="28631" y="81108"/>
                  </a:cubicBezTo>
                  <a:cubicBezTo>
                    <a:pt x="29070" y="81107"/>
                    <a:pt x="29499" y="80875"/>
                    <a:pt x="29876" y="80875"/>
                  </a:cubicBezTo>
                  <a:cubicBezTo>
                    <a:pt x="29966" y="80875"/>
                    <a:pt x="30053" y="80889"/>
                    <a:pt x="30136" y="80921"/>
                  </a:cubicBezTo>
                  <a:cubicBezTo>
                    <a:pt x="30191" y="80943"/>
                    <a:pt x="30245" y="80952"/>
                    <a:pt x="30299" y="80952"/>
                  </a:cubicBezTo>
                  <a:cubicBezTo>
                    <a:pt x="30548" y="80952"/>
                    <a:pt x="30781" y="80760"/>
                    <a:pt x="30998" y="80760"/>
                  </a:cubicBezTo>
                  <a:cubicBezTo>
                    <a:pt x="31110" y="80760"/>
                    <a:pt x="31217" y="80811"/>
                    <a:pt x="31321" y="80965"/>
                  </a:cubicBezTo>
                  <a:cubicBezTo>
                    <a:pt x="31468" y="80781"/>
                    <a:pt x="31636" y="80725"/>
                    <a:pt x="31811" y="80725"/>
                  </a:cubicBezTo>
                  <a:cubicBezTo>
                    <a:pt x="32080" y="80725"/>
                    <a:pt x="32365" y="80856"/>
                    <a:pt x="32623" y="80856"/>
                  </a:cubicBezTo>
                  <a:cubicBezTo>
                    <a:pt x="32640" y="80856"/>
                    <a:pt x="32657" y="80855"/>
                    <a:pt x="32674" y="80854"/>
                  </a:cubicBezTo>
                  <a:cubicBezTo>
                    <a:pt x="33777" y="80774"/>
                    <a:pt x="34899" y="80838"/>
                    <a:pt x="36011" y="80735"/>
                  </a:cubicBezTo>
                  <a:cubicBezTo>
                    <a:pt x="36186" y="80719"/>
                    <a:pt x="36362" y="80722"/>
                    <a:pt x="36538" y="80714"/>
                  </a:cubicBezTo>
                  <a:cubicBezTo>
                    <a:pt x="37209" y="80683"/>
                    <a:pt x="37884" y="80681"/>
                    <a:pt x="38549" y="80611"/>
                  </a:cubicBezTo>
                  <a:cubicBezTo>
                    <a:pt x="39369" y="80526"/>
                    <a:pt x="40193" y="80435"/>
                    <a:pt x="40999" y="80297"/>
                  </a:cubicBezTo>
                  <a:cubicBezTo>
                    <a:pt x="41307" y="80244"/>
                    <a:pt x="41614" y="80229"/>
                    <a:pt x="41919" y="80229"/>
                  </a:cubicBezTo>
                  <a:cubicBezTo>
                    <a:pt x="42320" y="80229"/>
                    <a:pt x="42718" y="80255"/>
                    <a:pt x="43117" y="80255"/>
                  </a:cubicBezTo>
                  <a:cubicBezTo>
                    <a:pt x="43326" y="80255"/>
                    <a:pt x="43534" y="80248"/>
                    <a:pt x="43743" y="80226"/>
                  </a:cubicBezTo>
                  <a:cubicBezTo>
                    <a:pt x="44184" y="80181"/>
                    <a:pt x="44621" y="80084"/>
                    <a:pt x="45069" y="80060"/>
                  </a:cubicBezTo>
                  <a:cubicBezTo>
                    <a:pt x="45083" y="80060"/>
                    <a:pt x="45097" y="80059"/>
                    <a:pt x="45111" y="80059"/>
                  </a:cubicBezTo>
                  <a:cubicBezTo>
                    <a:pt x="45354" y="80059"/>
                    <a:pt x="45584" y="80167"/>
                    <a:pt x="45816" y="80167"/>
                  </a:cubicBezTo>
                  <a:cubicBezTo>
                    <a:pt x="45897" y="80167"/>
                    <a:pt x="45978" y="80154"/>
                    <a:pt x="46060" y="80119"/>
                  </a:cubicBezTo>
                  <a:cubicBezTo>
                    <a:pt x="46469" y="79944"/>
                    <a:pt x="46940" y="79990"/>
                    <a:pt x="47355" y="79969"/>
                  </a:cubicBezTo>
                  <a:cubicBezTo>
                    <a:pt x="48672" y="79902"/>
                    <a:pt x="49799" y="79455"/>
                    <a:pt x="50895" y="78857"/>
                  </a:cubicBezTo>
                  <a:cubicBezTo>
                    <a:pt x="51608" y="78469"/>
                    <a:pt x="52152" y="77907"/>
                    <a:pt x="52623" y="77331"/>
                  </a:cubicBezTo>
                  <a:cubicBezTo>
                    <a:pt x="52932" y="76952"/>
                    <a:pt x="53404" y="76649"/>
                    <a:pt x="53554" y="76201"/>
                  </a:cubicBezTo>
                  <a:cubicBezTo>
                    <a:pt x="53707" y="75742"/>
                    <a:pt x="53995" y="75348"/>
                    <a:pt x="54155" y="74898"/>
                  </a:cubicBezTo>
                  <a:cubicBezTo>
                    <a:pt x="54392" y="74233"/>
                    <a:pt x="54524" y="73534"/>
                    <a:pt x="54547" y="72827"/>
                  </a:cubicBezTo>
                  <a:cubicBezTo>
                    <a:pt x="54556" y="72580"/>
                    <a:pt x="54346" y="72125"/>
                    <a:pt x="54909" y="72125"/>
                  </a:cubicBezTo>
                  <a:cubicBezTo>
                    <a:pt x="54930" y="72125"/>
                    <a:pt x="54952" y="72126"/>
                    <a:pt x="54976" y="72127"/>
                  </a:cubicBezTo>
                  <a:cubicBezTo>
                    <a:pt x="55068" y="71916"/>
                    <a:pt x="54453" y="71827"/>
                    <a:pt x="54814" y="71678"/>
                  </a:cubicBezTo>
                  <a:cubicBezTo>
                    <a:pt x="55166" y="71531"/>
                    <a:pt x="55022" y="71263"/>
                    <a:pt x="54974" y="71224"/>
                  </a:cubicBezTo>
                  <a:cubicBezTo>
                    <a:pt x="54706" y="71009"/>
                    <a:pt x="54821" y="70869"/>
                    <a:pt x="55037" y="70736"/>
                  </a:cubicBezTo>
                  <a:cubicBezTo>
                    <a:pt x="55212" y="70629"/>
                    <a:pt x="55065" y="70482"/>
                    <a:pt x="55105" y="70387"/>
                  </a:cubicBezTo>
                  <a:cubicBezTo>
                    <a:pt x="55206" y="70149"/>
                    <a:pt x="54927" y="69880"/>
                    <a:pt x="55099" y="69727"/>
                  </a:cubicBezTo>
                  <a:cubicBezTo>
                    <a:pt x="55540" y="69335"/>
                    <a:pt x="55311" y="68825"/>
                    <a:pt x="55337" y="68422"/>
                  </a:cubicBezTo>
                  <a:cubicBezTo>
                    <a:pt x="55384" y="67699"/>
                    <a:pt x="55368" y="66975"/>
                    <a:pt x="55292" y="66256"/>
                  </a:cubicBezTo>
                  <a:cubicBezTo>
                    <a:pt x="55257" y="65936"/>
                    <a:pt x="55358" y="65695"/>
                    <a:pt x="55600" y="65482"/>
                  </a:cubicBezTo>
                  <a:cubicBezTo>
                    <a:pt x="55074" y="65259"/>
                    <a:pt x="55816" y="64736"/>
                    <a:pt x="55319" y="64505"/>
                  </a:cubicBezTo>
                  <a:cubicBezTo>
                    <a:pt x="55412" y="63646"/>
                    <a:pt x="55180" y="62786"/>
                    <a:pt x="55369" y="61916"/>
                  </a:cubicBezTo>
                  <a:cubicBezTo>
                    <a:pt x="55484" y="61384"/>
                    <a:pt x="55314" y="60804"/>
                    <a:pt x="55401" y="60262"/>
                  </a:cubicBezTo>
                  <a:cubicBezTo>
                    <a:pt x="55494" y="59678"/>
                    <a:pt x="55276" y="59077"/>
                    <a:pt x="55427" y="58554"/>
                  </a:cubicBezTo>
                  <a:cubicBezTo>
                    <a:pt x="55541" y="58153"/>
                    <a:pt x="55372" y="57721"/>
                    <a:pt x="55635" y="57325"/>
                  </a:cubicBezTo>
                  <a:cubicBezTo>
                    <a:pt x="55686" y="57249"/>
                    <a:pt x="55881" y="56893"/>
                    <a:pt x="55758" y="56691"/>
                  </a:cubicBezTo>
                  <a:cubicBezTo>
                    <a:pt x="55285" y="55918"/>
                    <a:pt x="55992" y="55109"/>
                    <a:pt x="55656" y="54361"/>
                  </a:cubicBezTo>
                  <a:cubicBezTo>
                    <a:pt x="55486" y="53981"/>
                    <a:pt x="55692" y="53621"/>
                    <a:pt x="55792" y="53382"/>
                  </a:cubicBezTo>
                  <a:cubicBezTo>
                    <a:pt x="55987" y="52909"/>
                    <a:pt x="55290" y="52521"/>
                    <a:pt x="55798" y="52016"/>
                  </a:cubicBezTo>
                  <a:cubicBezTo>
                    <a:pt x="55953" y="51861"/>
                    <a:pt x="55863" y="51201"/>
                    <a:pt x="55838" y="50771"/>
                  </a:cubicBezTo>
                  <a:cubicBezTo>
                    <a:pt x="55808" y="50245"/>
                    <a:pt x="56030" y="49647"/>
                    <a:pt x="55821" y="49205"/>
                  </a:cubicBezTo>
                  <a:cubicBezTo>
                    <a:pt x="55598" y="48731"/>
                    <a:pt x="55754" y="48281"/>
                    <a:pt x="55797" y="47912"/>
                  </a:cubicBezTo>
                  <a:cubicBezTo>
                    <a:pt x="55872" y="47269"/>
                    <a:pt x="55654" y="46660"/>
                    <a:pt x="55755" y="46022"/>
                  </a:cubicBezTo>
                  <a:cubicBezTo>
                    <a:pt x="55846" y="45452"/>
                    <a:pt x="55629" y="44840"/>
                    <a:pt x="55721" y="44270"/>
                  </a:cubicBezTo>
                  <a:cubicBezTo>
                    <a:pt x="55770" y="43968"/>
                    <a:pt x="55497" y="43782"/>
                    <a:pt x="55577" y="43570"/>
                  </a:cubicBezTo>
                  <a:cubicBezTo>
                    <a:pt x="55794" y="42995"/>
                    <a:pt x="55931" y="42390"/>
                    <a:pt x="55761" y="41827"/>
                  </a:cubicBezTo>
                  <a:cubicBezTo>
                    <a:pt x="55656" y="41477"/>
                    <a:pt x="55629" y="41096"/>
                    <a:pt x="55668" y="40813"/>
                  </a:cubicBezTo>
                  <a:cubicBezTo>
                    <a:pt x="55804" y="39822"/>
                    <a:pt x="55701" y="38866"/>
                    <a:pt x="55618" y="37881"/>
                  </a:cubicBezTo>
                  <a:cubicBezTo>
                    <a:pt x="55571" y="37323"/>
                    <a:pt x="55582" y="36677"/>
                    <a:pt x="55673" y="36131"/>
                  </a:cubicBezTo>
                  <a:cubicBezTo>
                    <a:pt x="55821" y="35240"/>
                    <a:pt x="55588" y="34379"/>
                    <a:pt x="55643" y="33503"/>
                  </a:cubicBezTo>
                  <a:cubicBezTo>
                    <a:pt x="55690" y="32751"/>
                    <a:pt x="55478" y="31887"/>
                    <a:pt x="55535" y="31128"/>
                  </a:cubicBezTo>
                  <a:cubicBezTo>
                    <a:pt x="55622" y="29988"/>
                    <a:pt x="55278" y="28889"/>
                    <a:pt x="55439" y="27739"/>
                  </a:cubicBezTo>
                  <a:cubicBezTo>
                    <a:pt x="55562" y="26853"/>
                    <a:pt x="55250" y="25909"/>
                    <a:pt x="55262" y="24978"/>
                  </a:cubicBezTo>
                  <a:cubicBezTo>
                    <a:pt x="55272" y="24147"/>
                    <a:pt x="54958" y="23346"/>
                    <a:pt x="54877" y="22514"/>
                  </a:cubicBezTo>
                  <a:cubicBezTo>
                    <a:pt x="54853" y="22266"/>
                    <a:pt x="55070" y="22144"/>
                    <a:pt x="54982" y="21914"/>
                  </a:cubicBezTo>
                  <a:cubicBezTo>
                    <a:pt x="54569" y="20838"/>
                    <a:pt x="54709" y="19707"/>
                    <a:pt x="54656" y="18598"/>
                  </a:cubicBezTo>
                  <a:cubicBezTo>
                    <a:pt x="54612" y="17664"/>
                    <a:pt x="54345" y="16756"/>
                    <a:pt x="54437" y="15794"/>
                  </a:cubicBezTo>
                  <a:cubicBezTo>
                    <a:pt x="54484" y="15305"/>
                    <a:pt x="54340" y="14742"/>
                    <a:pt x="54303" y="14212"/>
                  </a:cubicBezTo>
                  <a:cubicBezTo>
                    <a:pt x="54241" y="13331"/>
                    <a:pt x="54246" y="12432"/>
                    <a:pt x="54095" y="11573"/>
                  </a:cubicBezTo>
                  <a:cubicBezTo>
                    <a:pt x="53988" y="10961"/>
                    <a:pt x="53777" y="10334"/>
                    <a:pt x="53700" y="9711"/>
                  </a:cubicBezTo>
                  <a:cubicBezTo>
                    <a:pt x="53495" y="8026"/>
                    <a:pt x="53254" y="6379"/>
                    <a:pt x="52311" y="4850"/>
                  </a:cubicBezTo>
                  <a:cubicBezTo>
                    <a:pt x="51774" y="3977"/>
                    <a:pt x="51172" y="3230"/>
                    <a:pt x="50286" y="2629"/>
                  </a:cubicBezTo>
                  <a:cubicBezTo>
                    <a:pt x="49319" y="1973"/>
                    <a:pt x="48240" y="1518"/>
                    <a:pt x="47088" y="1353"/>
                  </a:cubicBezTo>
                  <a:cubicBezTo>
                    <a:pt x="46685" y="1295"/>
                    <a:pt x="46347" y="1064"/>
                    <a:pt x="45977" y="1064"/>
                  </a:cubicBezTo>
                  <a:cubicBezTo>
                    <a:pt x="45957" y="1064"/>
                    <a:pt x="45936" y="1064"/>
                    <a:pt x="45916" y="1066"/>
                  </a:cubicBezTo>
                  <a:cubicBezTo>
                    <a:pt x="45829" y="1072"/>
                    <a:pt x="45744" y="1075"/>
                    <a:pt x="45659" y="1075"/>
                  </a:cubicBezTo>
                  <a:cubicBezTo>
                    <a:pt x="44619" y="1075"/>
                    <a:pt x="43660" y="645"/>
                    <a:pt x="42624" y="592"/>
                  </a:cubicBezTo>
                  <a:cubicBezTo>
                    <a:pt x="42611" y="591"/>
                    <a:pt x="42597" y="591"/>
                    <a:pt x="42582" y="591"/>
                  </a:cubicBezTo>
                  <a:cubicBezTo>
                    <a:pt x="42417" y="591"/>
                    <a:pt x="42234" y="633"/>
                    <a:pt x="42062" y="633"/>
                  </a:cubicBezTo>
                  <a:cubicBezTo>
                    <a:pt x="41948" y="633"/>
                    <a:pt x="41838" y="614"/>
                    <a:pt x="41743" y="553"/>
                  </a:cubicBezTo>
                  <a:cubicBezTo>
                    <a:pt x="41092" y="135"/>
                    <a:pt x="40324" y="240"/>
                    <a:pt x="39619" y="179"/>
                  </a:cubicBezTo>
                  <a:cubicBezTo>
                    <a:pt x="38572" y="89"/>
                    <a:pt x="37514" y="108"/>
                    <a:pt x="36458" y="51"/>
                  </a:cubicBezTo>
                  <a:cubicBezTo>
                    <a:pt x="35883" y="19"/>
                    <a:pt x="35300" y="0"/>
                    <a:pt x="347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3"/>
            <p:cNvSpPr/>
            <p:nvPr/>
          </p:nvSpPr>
          <p:spPr>
            <a:xfrm>
              <a:off x="6168276" y="2064079"/>
              <a:ext cx="1713838" cy="473513"/>
            </a:xfrm>
            <a:custGeom>
              <a:avLst/>
              <a:gdLst/>
              <a:ahLst/>
              <a:cxnLst/>
              <a:rect l="l" t="t" r="r" b="b"/>
              <a:pathLst>
                <a:path w="50511" h="16568" extrusionOk="0">
                  <a:moveTo>
                    <a:pt x="31138" y="1"/>
                  </a:moveTo>
                  <a:cubicBezTo>
                    <a:pt x="30808" y="1"/>
                    <a:pt x="30477" y="48"/>
                    <a:pt x="30176" y="228"/>
                  </a:cubicBezTo>
                  <a:cubicBezTo>
                    <a:pt x="29972" y="78"/>
                    <a:pt x="29760" y="33"/>
                    <a:pt x="29542" y="33"/>
                  </a:cubicBezTo>
                  <a:cubicBezTo>
                    <a:pt x="29214" y="33"/>
                    <a:pt x="28875" y="136"/>
                    <a:pt x="28535" y="136"/>
                  </a:cubicBezTo>
                  <a:cubicBezTo>
                    <a:pt x="28416" y="136"/>
                    <a:pt x="28296" y="123"/>
                    <a:pt x="28178" y="89"/>
                  </a:cubicBezTo>
                  <a:cubicBezTo>
                    <a:pt x="28101" y="66"/>
                    <a:pt x="28021" y="58"/>
                    <a:pt x="27940" y="58"/>
                  </a:cubicBezTo>
                  <a:cubicBezTo>
                    <a:pt x="27650" y="58"/>
                    <a:pt x="27334" y="167"/>
                    <a:pt x="26989" y="167"/>
                  </a:cubicBezTo>
                  <a:cubicBezTo>
                    <a:pt x="26881" y="167"/>
                    <a:pt x="26770" y="156"/>
                    <a:pt x="26656" y="128"/>
                  </a:cubicBezTo>
                  <a:cubicBezTo>
                    <a:pt x="26573" y="107"/>
                    <a:pt x="26484" y="99"/>
                    <a:pt x="26391" y="99"/>
                  </a:cubicBezTo>
                  <a:cubicBezTo>
                    <a:pt x="26092" y="99"/>
                    <a:pt x="25744" y="179"/>
                    <a:pt x="25390" y="179"/>
                  </a:cubicBezTo>
                  <a:cubicBezTo>
                    <a:pt x="25319" y="179"/>
                    <a:pt x="25247" y="176"/>
                    <a:pt x="25175" y="168"/>
                  </a:cubicBezTo>
                  <a:cubicBezTo>
                    <a:pt x="25021" y="151"/>
                    <a:pt x="24863" y="147"/>
                    <a:pt x="24702" y="147"/>
                  </a:cubicBezTo>
                  <a:cubicBezTo>
                    <a:pt x="24559" y="147"/>
                    <a:pt x="24414" y="150"/>
                    <a:pt x="24268" y="150"/>
                  </a:cubicBezTo>
                  <a:cubicBezTo>
                    <a:pt x="24029" y="150"/>
                    <a:pt x="23787" y="142"/>
                    <a:pt x="23552" y="97"/>
                  </a:cubicBezTo>
                  <a:cubicBezTo>
                    <a:pt x="23537" y="94"/>
                    <a:pt x="23523" y="93"/>
                    <a:pt x="23509" y="93"/>
                  </a:cubicBezTo>
                  <a:cubicBezTo>
                    <a:pt x="23353" y="93"/>
                    <a:pt x="23236" y="249"/>
                    <a:pt x="23090" y="249"/>
                  </a:cubicBezTo>
                  <a:cubicBezTo>
                    <a:pt x="23052" y="249"/>
                    <a:pt x="23012" y="238"/>
                    <a:pt x="22968" y="211"/>
                  </a:cubicBezTo>
                  <a:cubicBezTo>
                    <a:pt x="22780" y="91"/>
                    <a:pt x="22582" y="59"/>
                    <a:pt x="22381" y="59"/>
                  </a:cubicBezTo>
                  <a:cubicBezTo>
                    <a:pt x="22154" y="59"/>
                    <a:pt x="21922" y="99"/>
                    <a:pt x="21696" y="99"/>
                  </a:cubicBezTo>
                  <a:cubicBezTo>
                    <a:pt x="21644" y="99"/>
                    <a:pt x="21593" y="97"/>
                    <a:pt x="21543" y="92"/>
                  </a:cubicBezTo>
                  <a:cubicBezTo>
                    <a:pt x="21520" y="90"/>
                    <a:pt x="21498" y="89"/>
                    <a:pt x="21475" y="89"/>
                  </a:cubicBezTo>
                  <a:cubicBezTo>
                    <a:pt x="21259" y="89"/>
                    <a:pt x="21009" y="180"/>
                    <a:pt x="20776" y="180"/>
                  </a:cubicBezTo>
                  <a:cubicBezTo>
                    <a:pt x="20678" y="180"/>
                    <a:pt x="20582" y="164"/>
                    <a:pt x="20494" y="118"/>
                  </a:cubicBezTo>
                  <a:cubicBezTo>
                    <a:pt x="20459" y="100"/>
                    <a:pt x="20430" y="93"/>
                    <a:pt x="20405" y="93"/>
                  </a:cubicBezTo>
                  <a:cubicBezTo>
                    <a:pt x="20268" y="93"/>
                    <a:pt x="20266" y="325"/>
                    <a:pt x="20221" y="325"/>
                  </a:cubicBezTo>
                  <a:cubicBezTo>
                    <a:pt x="20208" y="325"/>
                    <a:pt x="20191" y="305"/>
                    <a:pt x="20166" y="253"/>
                  </a:cubicBezTo>
                  <a:cubicBezTo>
                    <a:pt x="20096" y="109"/>
                    <a:pt x="20008" y="68"/>
                    <a:pt x="19915" y="68"/>
                  </a:cubicBezTo>
                  <a:cubicBezTo>
                    <a:pt x="19798" y="68"/>
                    <a:pt x="19672" y="134"/>
                    <a:pt x="19562" y="134"/>
                  </a:cubicBezTo>
                  <a:cubicBezTo>
                    <a:pt x="19514" y="134"/>
                    <a:pt x="19470" y="121"/>
                    <a:pt x="19430" y="85"/>
                  </a:cubicBezTo>
                  <a:cubicBezTo>
                    <a:pt x="19338" y="285"/>
                    <a:pt x="19223" y="348"/>
                    <a:pt x="19100" y="348"/>
                  </a:cubicBezTo>
                  <a:cubicBezTo>
                    <a:pt x="18895" y="348"/>
                    <a:pt x="18665" y="176"/>
                    <a:pt x="18468" y="176"/>
                  </a:cubicBezTo>
                  <a:cubicBezTo>
                    <a:pt x="18465" y="176"/>
                    <a:pt x="18463" y="176"/>
                    <a:pt x="18460" y="177"/>
                  </a:cubicBezTo>
                  <a:cubicBezTo>
                    <a:pt x="18459" y="177"/>
                    <a:pt x="18457" y="177"/>
                    <a:pt x="18456" y="177"/>
                  </a:cubicBezTo>
                  <a:cubicBezTo>
                    <a:pt x="18373" y="177"/>
                    <a:pt x="18301" y="110"/>
                    <a:pt x="18209" y="110"/>
                  </a:cubicBezTo>
                  <a:cubicBezTo>
                    <a:pt x="18158" y="110"/>
                    <a:pt x="18101" y="130"/>
                    <a:pt x="18033" y="192"/>
                  </a:cubicBezTo>
                  <a:cubicBezTo>
                    <a:pt x="17962" y="256"/>
                    <a:pt x="17838" y="303"/>
                    <a:pt x="17710" y="303"/>
                  </a:cubicBezTo>
                  <a:cubicBezTo>
                    <a:pt x="17618" y="303"/>
                    <a:pt x="17525" y="279"/>
                    <a:pt x="17449" y="219"/>
                  </a:cubicBezTo>
                  <a:cubicBezTo>
                    <a:pt x="17377" y="164"/>
                    <a:pt x="17315" y="146"/>
                    <a:pt x="17255" y="146"/>
                  </a:cubicBezTo>
                  <a:cubicBezTo>
                    <a:pt x="17165" y="146"/>
                    <a:pt x="17080" y="185"/>
                    <a:pt x="16974" y="197"/>
                  </a:cubicBezTo>
                  <a:cubicBezTo>
                    <a:pt x="16917" y="204"/>
                    <a:pt x="16859" y="207"/>
                    <a:pt x="16800" y="207"/>
                  </a:cubicBezTo>
                  <a:cubicBezTo>
                    <a:pt x="16708" y="207"/>
                    <a:pt x="16616" y="201"/>
                    <a:pt x="16524" y="201"/>
                  </a:cubicBezTo>
                  <a:cubicBezTo>
                    <a:pt x="16353" y="201"/>
                    <a:pt x="16185" y="220"/>
                    <a:pt x="16029" y="325"/>
                  </a:cubicBezTo>
                  <a:cubicBezTo>
                    <a:pt x="15881" y="145"/>
                    <a:pt x="15730" y="83"/>
                    <a:pt x="15579" y="83"/>
                  </a:cubicBezTo>
                  <a:cubicBezTo>
                    <a:pt x="15300" y="83"/>
                    <a:pt x="15023" y="293"/>
                    <a:pt x="14770" y="347"/>
                  </a:cubicBezTo>
                  <a:cubicBezTo>
                    <a:pt x="14510" y="404"/>
                    <a:pt x="14264" y="465"/>
                    <a:pt x="14022" y="465"/>
                  </a:cubicBezTo>
                  <a:cubicBezTo>
                    <a:pt x="13838" y="465"/>
                    <a:pt x="13655" y="430"/>
                    <a:pt x="13470" y="329"/>
                  </a:cubicBezTo>
                  <a:cubicBezTo>
                    <a:pt x="13388" y="284"/>
                    <a:pt x="13310" y="248"/>
                    <a:pt x="13236" y="248"/>
                  </a:cubicBezTo>
                  <a:cubicBezTo>
                    <a:pt x="13180" y="248"/>
                    <a:pt x="13127" y="268"/>
                    <a:pt x="13075" y="321"/>
                  </a:cubicBezTo>
                  <a:cubicBezTo>
                    <a:pt x="12921" y="476"/>
                    <a:pt x="12742" y="506"/>
                    <a:pt x="12556" y="506"/>
                  </a:cubicBezTo>
                  <a:cubicBezTo>
                    <a:pt x="12441" y="506"/>
                    <a:pt x="12322" y="494"/>
                    <a:pt x="12205" y="494"/>
                  </a:cubicBezTo>
                  <a:cubicBezTo>
                    <a:pt x="11887" y="494"/>
                    <a:pt x="11565" y="478"/>
                    <a:pt x="11247" y="478"/>
                  </a:cubicBezTo>
                  <a:cubicBezTo>
                    <a:pt x="10974" y="478"/>
                    <a:pt x="10703" y="490"/>
                    <a:pt x="10439" y="533"/>
                  </a:cubicBezTo>
                  <a:cubicBezTo>
                    <a:pt x="9844" y="631"/>
                    <a:pt x="9253" y="780"/>
                    <a:pt x="8652" y="780"/>
                  </a:cubicBezTo>
                  <a:cubicBezTo>
                    <a:pt x="8546" y="780"/>
                    <a:pt x="8441" y="775"/>
                    <a:pt x="8335" y="765"/>
                  </a:cubicBezTo>
                  <a:cubicBezTo>
                    <a:pt x="8250" y="757"/>
                    <a:pt x="8161" y="753"/>
                    <a:pt x="8072" y="753"/>
                  </a:cubicBezTo>
                  <a:cubicBezTo>
                    <a:pt x="7759" y="753"/>
                    <a:pt x="7447" y="807"/>
                    <a:pt x="7337" y="952"/>
                  </a:cubicBezTo>
                  <a:cubicBezTo>
                    <a:pt x="7064" y="1316"/>
                    <a:pt x="6733" y="1248"/>
                    <a:pt x="6377" y="1293"/>
                  </a:cubicBezTo>
                  <a:cubicBezTo>
                    <a:pt x="6293" y="1279"/>
                    <a:pt x="6175" y="1230"/>
                    <a:pt x="6094" y="1230"/>
                  </a:cubicBezTo>
                  <a:cubicBezTo>
                    <a:pt x="6071" y="1230"/>
                    <a:pt x="6051" y="1234"/>
                    <a:pt x="6035" y="1244"/>
                  </a:cubicBezTo>
                  <a:cubicBezTo>
                    <a:pt x="5508" y="1592"/>
                    <a:pt x="4784" y="1613"/>
                    <a:pt x="4311" y="1942"/>
                  </a:cubicBezTo>
                  <a:cubicBezTo>
                    <a:pt x="3587" y="2448"/>
                    <a:pt x="2573" y="2620"/>
                    <a:pt x="2181" y="3581"/>
                  </a:cubicBezTo>
                  <a:cubicBezTo>
                    <a:pt x="1983" y="4065"/>
                    <a:pt x="1601" y="4507"/>
                    <a:pt x="1601" y="5054"/>
                  </a:cubicBezTo>
                  <a:cubicBezTo>
                    <a:pt x="1601" y="5502"/>
                    <a:pt x="1191" y="5767"/>
                    <a:pt x="1094" y="6172"/>
                  </a:cubicBezTo>
                  <a:cubicBezTo>
                    <a:pt x="923" y="6893"/>
                    <a:pt x="936" y="7631"/>
                    <a:pt x="829" y="8349"/>
                  </a:cubicBezTo>
                  <a:cubicBezTo>
                    <a:pt x="746" y="8903"/>
                    <a:pt x="660" y="9466"/>
                    <a:pt x="721" y="10000"/>
                  </a:cubicBezTo>
                  <a:cubicBezTo>
                    <a:pt x="751" y="10269"/>
                    <a:pt x="310" y="10263"/>
                    <a:pt x="526" y="10442"/>
                  </a:cubicBezTo>
                  <a:cubicBezTo>
                    <a:pt x="1033" y="10862"/>
                    <a:pt x="199" y="11259"/>
                    <a:pt x="512" y="11707"/>
                  </a:cubicBezTo>
                  <a:cubicBezTo>
                    <a:pt x="558" y="11773"/>
                    <a:pt x="341" y="12102"/>
                    <a:pt x="555" y="12367"/>
                  </a:cubicBezTo>
                  <a:cubicBezTo>
                    <a:pt x="893" y="12785"/>
                    <a:pt x="408" y="13161"/>
                    <a:pt x="354" y="13569"/>
                  </a:cubicBezTo>
                  <a:cubicBezTo>
                    <a:pt x="260" y="14292"/>
                    <a:pt x="335" y="15035"/>
                    <a:pt x="47" y="15747"/>
                  </a:cubicBezTo>
                  <a:cubicBezTo>
                    <a:pt x="0" y="15860"/>
                    <a:pt x="187" y="16154"/>
                    <a:pt x="148" y="16406"/>
                  </a:cubicBezTo>
                  <a:cubicBezTo>
                    <a:pt x="129" y="16527"/>
                    <a:pt x="227" y="16567"/>
                    <a:pt x="332" y="16567"/>
                  </a:cubicBezTo>
                  <a:cubicBezTo>
                    <a:pt x="388" y="16567"/>
                    <a:pt x="446" y="16556"/>
                    <a:pt x="487" y="16539"/>
                  </a:cubicBezTo>
                  <a:cubicBezTo>
                    <a:pt x="926" y="16358"/>
                    <a:pt x="1375" y="16312"/>
                    <a:pt x="1827" y="16312"/>
                  </a:cubicBezTo>
                  <a:cubicBezTo>
                    <a:pt x="2300" y="16312"/>
                    <a:pt x="2776" y="16363"/>
                    <a:pt x="3248" y="16363"/>
                  </a:cubicBezTo>
                  <a:cubicBezTo>
                    <a:pt x="3358" y="16363"/>
                    <a:pt x="3469" y="16360"/>
                    <a:pt x="3578" y="16353"/>
                  </a:cubicBezTo>
                  <a:cubicBezTo>
                    <a:pt x="3701" y="16345"/>
                    <a:pt x="3823" y="16342"/>
                    <a:pt x="3946" y="16342"/>
                  </a:cubicBezTo>
                  <a:cubicBezTo>
                    <a:pt x="4674" y="16342"/>
                    <a:pt x="5410" y="16457"/>
                    <a:pt x="6143" y="16464"/>
                  </a:cubicBezTo>
                  <a:cubicBezTo>
                    <a:pt x="6318" y="16466"/>
                    <a:pt x="6494" y="16467"/>
                    <a:pt x="6669" y="16467"/>
                  </a:cubicBezTo>
                  <a:cubicBezTo>
                    <a:pt x="7629" y="16467"/>
                    <a:pt x="8589" y="16437"/>
                    <a:pt x="9550" y="16391"/>
                  </a:cubicBezTo>
                  <a:cubicBezTo>
                    <a:pt x="9919" y="16373"/>
                    <a:pt x="10289" y="16366"/>
                    <a:pt x="10659" y="16366"/>
                  </a:cubicBezTo>
                  <a:cubicBezTo>
                    <a:pt x="11987" y="16366"/>
                    <a:pt x="13321" y="16459"/>
                    <a:pt x="14651" y="16480"/>
                  </a:cubicBezTo>
                  <a:cubicBezTo>
                    <a:pt x="14826" y="16483"/>
                    <a:pt x="15001" y="16484"/>
                    <a:pt x="15176" y="16484"/>
                  </a:cubicBezTo>
                  <a:cubicBezTo>
                    <a:pt x="16292" y="16484"/>
                    <a:pt x="17407" y="16430"/>
                    <a:pt x="18519" y="16323"/>
                  </a:cubicBezTo>
                  <a:cubicBezTo>
                    <a:pt x="19426" y="16236"/>
                    <a:pt x="20368" y="16193"/>
                    <a:pt x="21292" y="16133"/>
                  </a:cubicBezTo>
                  <a:cubicBezTo>
                    <a:pt x="22053" y="16084"/>
                    <a:pt x="22813" y="16072"/>
                    <a:pt x="23574" y="16072"/>
                  </a:cubicBezTo>
                  <a:cubicBezTo>
                    <a:pt x="24216" y="16072"/>
                    <a:pt x="24858" y="16081"/>
                    <a:pt x="25500" y="16081"/>
                  </a:cubicBezTo>
                  <a:cubicBezTo>
                    <a:pt x="26071" y="16081"/>
                    <a:pt x="26641" y="16074"/>
                    <a:pt x="27212" y="16050"/>
                  </a:cubicBezTo>
                  <a:cubicBezTo>
                    <a:pt x="27737" y="16029"/>
                    <a:pt x="28264" y="16024"/>
                    <a:pt x="28793" y="16024"/>
                  </a:cubicBezTo>
                  <a:cubicBezTo>
                    <a:pt x="29218" y="16024"/>
                    <a:pt x="29645" y="16027"/>
                    <a:pt x="30071" y="16027"/>
                  </a:cubicBezTo>
                  <a:cubicBezTo>
                    <a:pt x="30398" y="16027"/>
                    <a:pt x="30725" y="16025"/>
                    <a:pt x="31052" y="16018"/>
                  </a:cubicBezTo>
                  <a:cubicBezTo>
                    <a:pt x="31435" y="16011"/>
                    <a:pt x="31818" y="16009"/>
                    <a:pt x="32201" y="16009"/>
                  </a:cubicBezTo>
                  <a:cubicBezTo>
                    <a:pt x="32925" y="16009"/>
                    <a:pt x="33649" y="16017"/>
                    <a:pt x="34373" y="16017"/>
                  </a:cubicBezTo>
                  <a:cubicBezTo>
                    <a:pt x="34405" y="16017"/>
                    <a:pt x="34436" y="16017"/>
                    <a:pt x="34467" y="16017"/>
                  </a:cubicBezTo>
                  <a:cubicBezTo>
                    <a:pt x="34903" y="16016"/>
                    <a:pt x="35339" y="15995"/>
                    <a:pt x="35776" y="15995"/>
                  </a:cubicBezTo>
                  <a:cubicBezTo>
                    <a:pt x="35783" y="15995"/>
                    <a:pt x="35790" y="15995"/>
                    <a:pt x="35797" y="15995"/>
                  </a:cubicBezTo>
                  <a:cubicBezTo>
                    <a:pt x="36564" y="15995"/>
                    <a:pt x="37336" y="16036"/>
                    <a:pt x="38103" y="16036"/>
                  </a:cubicBezTo>
                  <a:cubicBezTo>
                    <a:pt x="38562" y="16036"/>
                    <a:pt x="39020" y="16021"/>
                    <a:pt x="39473" y="15974"/>
                  </a:cubicBezTo>
                  <a:cubicBezTo>
                    <a:pt x="40866" y="15830"/>
                    <a:pt x="42267" y="15890"/>
                    <a:pt x="43656" y="15827"/>
                  </a:cubicBezTo>
                  <a:cubicBezTo>
                    <a:pt x="44323" y="15796"/>
                    <a:pt x="44973" y="15511"/>
                    <a:pt x="45640" y="15511"/>
                  </a:cubicBezTo>
                  <a:cubicBezTo>
                    <a:pt x="45857" y="15511"/>
                    <a:pt x="46075" y="15541"/>
                    <a:pt x="46296" y="15619"/>
                  </a:cubicBezTo>
                  <a:cubicBezTo>
                    <a:pt x="46298" y="15620"/>
                    <a:pt x="46300" y="15620"/>
                    <a:pt x="46303" y="15620"/>
                  </a:cubicBezTo>
                  <a:cubicBezTo>
                    <a:pt x="46330" y="15620"/>
                    <a:pt x="46389" y="15583"/>
                    <a:pt x="46395" y="15558"/>
                  </a:cubicBezTo>
                  <a:cubicBezTo>
                    <a:pt x="46437" y="15345"/>
                    <a:pt x="46577" y="15300"/>
                    <a:pt x="46725" y="15300"/>
                  </a:cubicBezTo>
                  <a:cubicBezTo>
                    <a:pt x="46821" y="15300"/>
                    <a:pt x="46920" y="15319"/>
                    <a:pt x="46997" y="15324"/>
                  </a:cubicBezTo>
                  <a:cubicBezTo>
                    <a:pt x="47095" y="15329"/>
                    <a:pt x="47193" y="15332"/>
                    <a:pt x="47291" y="15332"/>
                  </a:cubicBezTo>
                  <a:cubicBezTo>
                    <a:pt x="47904" y="15332"/>
                    <a:pt x="48515" y="15233"/>
                    <a:pt x="49128" y="15233"/>
                  </a:cubicBezTo>
                  <a:cubicBezTo>
                    <a:pt x="49390" y="15233"/>
                    <a:pt x="49652" y="15251"/>
                    <a:pt x="49916" y="15303"/>
                  </a:cubicBezTo>
                  <a:cubicBezTo>
                    <a:pt x="49960" y="15311"/>
                    <a:pt x="50007" y="15316"/>
                    <a:pt x="50054" y="15316"/>
                  </a:cubicBezTo>
                  <a:cubicBezTo>
                    <a:pt x="50279" y="15316"/>
                    <a:pt x="50511" y="15216"/>
                    <a:pt x="50496" y="14994"/>
                  </a:cubicBezTo>
                  <a:cubicBezTo>
                    <a:pt x="50459" y="14463"/>
                    <a:pt x="50463" y="13928"/>
                    <a:pt x="50418" y="13407"/>
                  </a:cubicBezTo>
                  <a:cubicBezTo>
                    <a:pt x="50369" y="12855"/>
                    <a:pt x="50310" y="12295"/>
                    <a:pt x="50259" y="11739"/>
                  </a:cubicBezTo>
                  <a:cubicBezTo>
                    <a:pt x="50187" y="10962"/>
                    <a:pt x="50134" y="10185"/>
                    <a:pt x="50044" y="9408"/>
                  </a:cubicBezTo>
                  <a:cubicBezTo>
                    <a:pt x="49983" y="8886"/>
                    <a:pt x="49899" y="8361"/>
                    <a:pt x="49767" y="7864"/>
                  </a:cubicBezTo>
                  <a:cubicBezTo>
                    <a:pt x="49649" y="7423"/>
                    <a:pt x="49850" y="6965"/>
                    <a:pt x="49656" y="6589"/>
                  </a:cubicBezTo>
                  <a:cubicBezTo>
                    <a:pt x="49466" y="6220"/>
                    <a:pt x="49447" y="5860"/>
                    <a:pt x="49419" y="5486"/>
                  </a:cubicBezTo>
                  <a:cubicBezTo>
                    <a:pt x="49409" y="5355"/>
                    <a:pt x="49471" y="5170"/>
                    <a:pt x="49354" y="5110"/>
                  </a:cubicBezTo>
                  <a:cubicBezTo>
                    <a:pt x="48908" y="4883"/>
                    <a:pt x="48890" y="4415"/>
                    <a:pt x="48668" y="4081"/>
                  </a:cubicBezTo>
                  <a:cubicBezTo>
                    <a:pt x="48274" y="3486"/>
                    <a:pt x="47959" y="2875"/>
                    <a:pt x="47361" y="2402"/>
                  </a:cubicBezTo>
                  <a:cubicBezTo>
                    <a:pt x="47049" y="2155"/>
                    <a:pt x="46629" y="2206"/>
                    <a:pt x="46362" y="1968"/>
                  </a:cubicBezTo>
                  <a:cubicBezTo>
                    <a:pt x="45783" y="1450"/>
                    <a:pt x="44998" y="1390"/>
                    <a:pt x="44287" y="1268"/>
                  </a:cubicBezTo>
                  <a:cubicBezTo>
                    <a:pt x="43525" y="1138"/>
                    <a:pt x="42763" y="995"/>
                    <a:pt x="42001" y="860"/>
                  </a:cubicBezTo>
                  <a:cubicBezTo>
                    <a:pt x="40648" y="621"/>
                    <a:pt x="39284" y="446"/>
                    <a:pt x="37919" y="275"/>
                  </a:cubicBezTo>
                  <a:cubicBezTo>
                    <a:pt x="37905" y="274"/>
                    <a:pt x="37891" y="273"/>
                    <a:pt x="37877" y="273"/>
                  </a:cubicBezTo>
                  <a:cubicBezTo>
                    <a:pt x="37744" y="273"/>
                    <a:pt x="37629" y="349"/>
                    <a:pt x="37500" y="349"/>
                  </a:cubicBezTo>
                  <a:cubicBezTo>
                    <a:pt x="37445" y="349"/>
                    <a:pt x="37389" y="336"/>
                    <a:pt x="37327" y="297"/>
                  </a:cubicBezTo>
                  <a:cubicBezTo>
                    <a:pt x="37040" y="119"/>
                    <a:pt x="36682" y="32"/>
                    <a:pt x="36357" y="32"/>
                  </a:cubicBezTo>
                  <a:cubicBezTo>
                    <a:pt x="36161" y="32"/>
                    <a:pt x="35977" y="63"/>
                    <a:pt x="35828" y="125"/>
                  </a:cubicBezTo>
                  <a:cubicBezTo>
                    <a:pt x="35646" y="201"/>
                    <a:pt x="35471" y="228"/>
                    <a:pt x="35302" y="228"/>
                  </a:cubicBezTo>
                  <a:cubicBezTo>
                    <a:pt x="34897" y="228"/>
                    <a:pt x="34520" y="74"/>
                    <a:pt x="34136" y="74"/>
                  </a:cubicBezTo>
                  <a:cubicBezTo>
                    <a:pt x="34133" y="74"/>
                    <a:pt x="34130" y="74"/>
                    <a:pt x="34126" y="74"/>
                  </a:cubicBezTo>
                  <a:cubicBezTo>
                    <a:pt x="33779" y="76"/>
                    <a:pt x="33422" y="83"/>
                    <a:pt x="33061" y="83"/>
                  </a:cubicBezTo>
                  <a:cubicBezTo>
                    <a:pt x="32692" y="83"/>
                    <a:pt x="32320" y="76"/>
                    <a:pt x="31954" y="52"/>
                  </a:cubicBezTo>
                  <a:cubicBezTo>
                    <a:pt x="31695" y="35"/>
                    <a:pt x="31417" y="1"/>
                    <a:pt x="31138"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4" name="Google Shape;854;p33"/>
          <p:cNvSpPr txBox="1">
            <a:spLocks noGrp="1"/>
          </p:cNvSpPr>
          <p:nvPr>
            <p:ph type="subTitle" idx="4294967295"/>
          </p:nvPr>
        </p:nvSpPr>
        <p:spPr>
          <a:xfrm>
            <a:off x="3228150" y="2421200"/>
            <a:ext cx="2687700" cy="1295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700"/>
              <a:t>De longen verwijderen waterdamp en koolstofdioxide (CO</a:t>
            </a:r>
            <a:r>
              <a:rPr lang="en" sz="700"/>
              <a:t>2</a:t>
            </a:r>
            <a:r>
              <a:rPr lang="en" sz="1700"/>
              <a:t>). </a:t>
            </a:r>
            <a:endParaRPr sz="1700"/>
          </a:p>
        </p:txBody>
      </p:sp>
      <p:sp>
        <p:nvSpPr>
          <p:cNvPr id="855" name="Google Shape;855;p33"/>
          <p:cNvSpPr txBox="1">
            <a:spLocks noGrp="1"/>
          </p:cNvSpPr>
          <p:nvPr>
            <p:ph type="ctrTitle" idx="4294967295"/>
          </p:nvPr>
        </p:nvSpPr>
        <p:spPr>
          <a:xfrm>
            <a:off x="3824988" y="1433450"/>
            <a:ext cx="1494000" cy="73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Longen</a:t>
            </a:r>
            <a:endParaRPr/>
          </a:p>
        </p:txBody>
      </p:sp>
      <p:grpSp>
        <p:nvGrpSpPr>
          <p:cNvPr id="8" name="Google Shape;639;p26">
            <a:extLst>
              <a:ext uri="{FF2B5EF4-FFF2-40B4-BE49-F238E27FC236}">
                <a16:creationId xmlns:a16="http://schemas.microsoft.com/office/drawing/2014/main" id="{4BEED1A6-86A7-40C7-A049-FF0112F822C0}"/>
              </a:ext>
            </a:extLst>
          </p:cNvPr>
          <p:cNvGrpSpPr/>
          <p:nvPr/>
        </p:nvGrpSpPr>
        <p:grpSpPr>
          <a:xfrm>
            <a:off x="185582" y="112534"/>
            <a:ext cx="722148" cy="919186"/>
            <a:chOff x="99711" y="1698474"/>
            <a:chExt cx="581114" cy="750001"/>
          </a:xfrm>
        </p:grpSpPr>
        <p:sp>
          <p:nvSpPr>
            <p:cNvPr id="9" name="Google Shape;640;p26">
              <a:extLst>
                <a:ext uri="{FF2B5EF4-FFF2-40B4-BE49-F238E27FC236}">
                  <a16:creationId xmlns:a16="http://schemas.microsoft.com/office/drawing/2014/main" id="{BB3D6904-8E8E-4F1E-8010-ACDE8C1E81FC}"/>
                </a:ext>
              </a:extLst>
            </p:cNvPr>
            <p:cNvSpPr/>
            <p:nvPr/>
          </p:nvSpPr>
          <p:spPr>
            <a:xfrm>
              <a:off x="99711" y="1698474"/>
              <a:ext cx="574750" cy="747175"/>
            </a:xfrm>
            <a:custGeom>
              <a:avLst/>
              <a:gdLst/>
              <a:ahLst/>
              <a:cxnLst/>
              <a:rect l="l" t="t" r="r" b="b"/>
              <a:pathLst>
                <a:path w="22990" h="29887" extrusionOk="0">
                  <a:moveTo>
                    <a:pt x="12589" y="0"/>
                  </a:moveTo>
                  <a:cubicBezTo>
                    <a:pt x="12421" y="0"/>
                    <a:pt x="12257" y="17"/>
                    <a:pt x="12114" y="29"/>
                  </a:cubicBezTo>
                  <a:cubicBezTo>
                    <a:pt x="11600" y="74"/>
                    <a:pt x="11062" y="183"/>
                    <a:pt x="10546" y="183"/>
                  </a:cubicBezTo>
                  <a:cubicBezTo>
                    <a:pt x="10520" y="183"/>
                    <a:pt x="10493" y="182"/>
                    <a:pt x="10467" y="182"/>
                  </a:cubicBezTo>
                  <a:cubicBezTo>
                    <a:pt x="10435" y="181"/>
                    <a:pt x="10403" y="181"/>
                    <a:pt x="10371" y="181"/>
                  </a:cubicBezTo>
                  <a:cubicBezTo>
                    <a:pt x="9202" y="181"/>
                    <a:pt x="8145" y="671"/>
                    <a:pt x="7124" y="1055"/>
                  </a:cubicBezTo>
                  <a:cubicBezTo>
                    <a:pt x="6261" y="1380"/>
                    <a:pt x="5355" y="1867"/>
                    <a:pt x="4604" y="2538"/>
                  </a:cubicBezTo>
                  <a:cubicBezTo>
                    <a:pt x="3877" y="3189"/>
                    <a:pt x="3169" y="3861"/>
                    <a:pt x="2642" y="4660"/>
                  </a:cubicBezTo>
                  <a:cubicBezTo>
                    <a:pt x="2185" y="5357"/>
                    <a:pt x="1676" y="6062"/>
                    <a:pt x="1563" y="6673"/>
                  </a:cubicBezTo>
                  <a:cubicBezTo>
                    <a:pt x="1057" y="7782"/>
                    <a:pt x="839" y="8717"/>
                    <a:pt x="579" y="9644"/>
                  </a:cubicBezTo>
                  <a:cubicBezTo>
                    <a:pt x="63" y="11484"/>
                    <a:pt x="1" y="13352"/>
                    <a:pt x="306" y="15203"/>
                  </a:cubicBezTo>
                  <a:cubicBezTo>
                    <a:pt x="552" y="16687"/>
                    <a:pt x="1243" y="18058"/>
                    <a:pt x="1801" y="19454"/>
                  </a:cubicBezTo>
                  <a:cubicBezTo>
                    <a:pt x="2441" y="21056"/>
                    <a:pt x="3452" y="22461"/>
                    <a:pt x="4506" y="23797"/>
                  </a:cubicBezTo>
                  <a:cubicBezTo>
                    <a:pt x="5405" y="24939"/>
                    <a:pt x="6355" y="26055"/>
                    <a:pt x="7371" y="27114"/>
                  </a:cubicBezTo>
                  <a:cubicBezTo>
                    <a:pt x="8305" y="28087"/>
                    <a:pt x="9343" y="28958"/>
                    <a:pt x="10464" y="29710"/>
                  </a:cubicBezTo>
                  <a:cubicBezTo>
                    <a:pt x="10637" y="29827"/>
                    <a:pt x="10800" y="29887"/>
                    <a:pt x="10978" y="29887"/>
                  </a:cubicBezTo>
                  <a:cubicBezTo>
                    <a:pt x="11103" y="29887"/>
                    <a:pt x="11235" y="29857"/>
                    <a:pt x="11382" y="29797"/>
                  </a:cubicBezTo>
                  <a:cubicBezTo>
                    <a:pt x="12213" y="29455"/>
                    <a:pt x="12575" y="28612"/>
                    <a:pt x="13275" y="28121"/>
                  </a:cubicBezTo>
                  <a:cubicBezTo>
                    <a:pt x="13867" y="27705"/>
                    <a:pt x="14253" y="26993"/>
                    <a:pt x="14851" y="26591"/>
                  </a:cubicBezTo>
                  <a:cubicBezTo>
                    <a:pt x="15519" y="26142"/>
                    <a:pt x="15799" y="25321"/>
                    <a:pt x="16551" y="24988"/>
                  </a:cubicBezTo>
                  <a:cubicBezTo>
                    <a:pt x="16628" y="24955"/>
                    <a:pt x="16683" y="24834"/>
                    <a:pt x="16714" y="24742"/>
                  </a:cubicBezTo>
                  <a:cubicBezTo>
                    <a:pt x="16897" y="24178"/>
                    <a:pt x="17424" y="23862"/>
                    <a:pt x="17814" y="23537"/>
                  </a:cubicBezTo>
                  <a:cubicBezTo>
                    <a:pt x="18356" y="23081"/>
                    <a:pt x="18622" y="22445"/>
                    <a:pt x="19084" y="21950"/>
                  </a:cubicBezTo>
                  <a:cubicBezTo>
                    <a:pt x="19400" y="21612"/>
                    <a:pt x="19663" y="21026"/>
                    <a:pt x="19971" y="20603"/>
                  </a:cubicBezTo>
                  <a:cubicBezTo>
                    <a:pt x="20701" y="19597"/>
                    <a:pt x="21172" y="18470"/>
                    <a:pt x="21721" y="17381"/>
                  </a:cubicBezTo>
                  <a:cubicBezTo>
                    <a:pt x="22076" y="16673"/>
                    <a:pt x="22093" y="15847"/>
                    <a:pt x="22376" y="15099"/>
                  </a:cubicBezTo>
                  <a:cubicBezTo>
                    <a:pt x="22705" y="14238"/>
                    <a:pt x="22561" y="13286"/>
                    <a:pt x="22840" y="12399"/>
                  </a:cubicBezTo>
                  <a:cubicBezTo>
                    <a:pt x="22989" y="11924"/>
                    <a:pt x="22776" y="11389"/>
                    <a:pt x="22700" y="10923"/>
                  </a:cubicBezTo>
                  <a:cubicBezTo>
                    <a:pt x="22519" y="9820"/>
                    <a:pt x="22518" y="8685"/>
                    <a:pt x="22071" y="7605"/>
                  </a:cubicBezTo>
                  <a:cubicBezTo>
                    <a:pt x="21607" y="6477"/>
                    <a:pt x="21252" y="5313"/>
                    <a:pt x="20424" y="4383"/>
                  </a:cubicBezTo>
                  <a:cubicBezTo>
                    <a:pt x="19826" y="3711"/>
                    <a:pt x="19381" y="2881"/>
                    <a:pt x="18481" y="2518"/>
                  </a:cubicBezTo>
                  <a:cubicBezTo>
                    <a:pt x="18354" y="2467"/>
                    <a:pt x="18261" y="2336"/>
                    <a:pt x="18244" y="2175"/>
                  </a:cubicBezTo>
                  <a:cubicBezTo>
                    <a:pt x="18232" y="2064"/>
                    <a:pt x="18195" y="1945"/>
                    <a:pt x="18083" y="1945"/>
                  </a:cubicBezTo>
                  <a:cubicBezTo>
                    <a:pt x="18064" y="1945"/>
                    <a:pt x="18043" y="1949"/>
                    <a:pt x="18019" y="1956"/>
                  </a:cubicBezTo>
                  <a:cubicBezTo>
                    <a:pt x="17989" y="1966"/>
                    <a:pt x="17961" y="1970"/>
                    <a:pt x="17934" y="1970"/>
                  </a:cubicBezTo>
                  <a:cubicBezTo>
                    <a:pt x="17651" y="1970"/>
                    <a:pt x="17551" y="1476"/>
                    <a:pt x="17275" y="1476"/>
                  </a:cubicBezTo>
                  <a:cubicBezTo>
                    <a:pt x="17202" y="1476"/>
                    <a:pt x="17118" y="1510"/>
                    <a:pt x="17014" y="1597"/>
                  </a:cubicBezTo>
                  <a:cubicBezTo>
                    <a:pt x="17002" y="1561"/>
                    <a:pt x="16972" y="1519"/>
                    <a:pt x="16980" y="1487"/>
                  </a:cubicBezTo>
                  <a:cubicBezTo>
                    <a:pt x="17027" y="1289"/>
                    <a:pt x="17009" y="1231"/>
                    <a:pt x="16960" y="1231"/>
                  </a:cubicBezTo>
                  <a:cubicBezTo>
                    <a:pt x="16899" y="1231"/>
                    <a:pt x="16792" y="1321"/>
                    <a:pt x="16706" y="1347"/>
                  </a:cubicBezTo>
                  <a:cubicBezTo>
                    <a:pt x="16669" y="1358"/>
                    <a:pt x="16630" y="1364"/>
                    <a:pt x="16592" y="1364"/>
                  </a:cubicBezTo>
                  <a:cubicBezTo>
                    <a:pt x="16481" y="1364"/>
                    <a:pt x="16375" y="1316"/>
                    <a:pt x="16320" y="1215"/>
                  </a:cubicBezTo>
                  <a:cubicBezTo>
                    <a:pt x="15961" y="543"/>
                    <a:pt x="15303" y="745"/>
                    <a:pt x="14744" y="665"/>
                  </a:cubicBezTo>
                  <a:cubicBezTo>
                    <a:pt x="14739" y="665"/>
                    <a:pt x="14733" y="664"/>
                    <a:pt x="14727" y="664"/>
                  </a:cubicBezTo>
                  <a:cubicBezTo>
                    <a:pt x="14665" y="664"/>
                    <a:pt x="14568" y="703"/>
                    <a:pt x="14516" y="703"/>
                  </a:cubicBezTo>
                  <a:cubicBezTo>
                    <a:pt x="14490" y="703"/>
                    <a:pt x="14475" y="694"/>
                    <a:pt x="14480" y="665"/>
                  </a:cubicBezTo>
                  <a:cubicBezTo>
                    <a:pt x="14541" y="354"/>
                    <a:pt x="14500" y="263"/>
                    <a:pt x="14417" y="263"/>
                  </a:cubicBezTo>
                  <a:cubicBezTo>
                    <a:pt x="14304" y="263"/>
                    <a:pt x="14111" y="435"/>
                    <a:pt x="13998" y="435"/>
                  </a:cubicBezTo>
                  <a:cubicBezTo>
                    <a:pt x="13983" y="435"/>
                    <a:pt x="13969" y="432"/>
                    <a:pt x="13957" y="425"/>
                  </a:cubicBezTo>
                  <a:cubicBezTo>
                    <a:pt x="13915" y="400"/>
                    <a:pt x="13867" y="396"/>
                    <a:pt x="13816" y="396"/>
                  </a:cubicBezTo>
                  <a:cubicBezTo>
                    <a:pt x="13793" y="396"/>
                    <a:pt x="13770" y="396"/>
                    <a:pt x="13746" y="396"/>
                  </a:cubicBezTo>
                  <a:cubicBezTo>
                    <a:pt x="13667" y="396"/>
                    <a:pt x="13584" y="388"/>
                    <a:pt x="13507" y="311"/>
                  </a:cubicBezTo>
                  <a:cubicBezTo>
                    <a:pt x="13252" y="59"/>
                    <a:pt x="12911" y="0"/>
                    <a:pt x="12589" y="0"/>
                  </a:cubicBezTo>
                  <a:close/>
                </a:path>
              </a:pathLst>
            </a:custGeom>
            <a:solidFill>
              <a:srgbClr val="99FF99"/>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42;p26">
              <a:extLst>
                <a:ext uri="{FF2B5EF4-FFF2-40B4-BE49-F238E27FC236}">
                  <a16:creationId xmlns:a16="http://schemas.microsoft.com/office/drawing/2014/main" id="{56997883-7A26-45D8-896F-5DCE4E8B9AFE}"/>
                </a:ext>
              </a:extLst>
            </p:cNvPr>
            <p:cNvSpPr/>
            <p:nvPr/>
          </p:nvSpPr>
          <p:spPr>
            <a:xfrm>
              <a:off x="106075" y="1701250"/>
              <a:ext cx="574750" cy="747225"/>
            </a:xfrm>
            <a:custGeom>
              <a:avLst/>
              <a:gdLst/>
              <a:ahLst/>
              <a:cxnLst/>
              <a:rect l="l" t="t" r="r" b="b"/>
              <a:pathLst>
                <a:path w="22990" h="29889" extrusionOk="0">
                  <a:moveTo>
                    <a:pt x="10998" y="1566"/>
                  </a:moveTo>
                  <a:cubicBezTo>
                    <a:pt x="11155" y="1566"/>
                    <a:pt x="11313" y="1576"/>
                    <a:pt x="11472" y="1599"/>
                  </a:cubicBezTo>
                  <a:cubicBezTo>
                    <a:pt x="12175" y="1699"/>
                    <a:pt x="12887" y="1689"/>
                    <a:pt x="13590" y="1847"/>
                  </a:cubicBezTo>
                  <a:cubicBezTo>
                    <a:pt x="14346" y="2017"/>
                    <a:pt x="15102" y="2107"/>
                    <a:pt x="15813" y="2476"/>
                  </a:cubicBezTo>
                  <a:cubicBezTo>
                    <a:pt x="17107" y="3147"/>
                    <a:pt x="18286" y="3956"/>
                    <a:pt x="19213" y="5083"/>
                  </a:cubicBezTo>
                  <a:cubicBezTo>
                    <a:pt x="19895" y="5914"/>
                    <a:pt x="20243" y="6947"/>
                    <a:pt x="20784" y="7865"/>
                  </a:cubicBezTo>
                  <a:cubicBezTo>
                    <a:pt x="20961" y="8166"/>
                    <a:pt x="20929" y="8536"/>
                    <a:pt x="20985" y="8862"/>
                  </a:cubicBezTo>
                  <a:cubicBezTo>
                    <a:pt x="21208" y="10132"/>
                    <a:pt x="21552" y="11393"/>
                    <a:pt x="21370" y="12711"/>
                  </a:cubicBezTo>
                  <a:lnTo>
                    <a:pt x="21370" y="12712"/>
                  </a:lnTo>
                  <a:cubicBezTo>
                    <a:pt x="21259" y="13511"/>
                    <a:pt x="21370" y="14376"/>
                    <a:pt x="21105" y="15112"/>
                  </a:cubicBezTo>
                  <a:cubicBezTo>
                    <a:pt x="20769" y="16049"/>
                    <a:pt x="20686" y="17131"/>
                    <a:pt x="19867" y="17867"/>
                  </a:cubicBezTo>
                  <a:cubicBezTo>
                    <a:pt x="19675" y="18039"/>
                    <a:pt x="19942" y="18327"/>
                    <a:pt x="19770" y="18562"/>
                  </a:cubicBezTo>
                  <a:cubicBezTo>
                    <a:pt x="19343" y="19138"/>
                    <a:pt x="19019" y="19792"/>
                    <a:pt x="18521" y="20314"/>
                  </a:cubicBezTo>
                  <a:cubicBezTo>
                    <a:pt x="18265" y="20582"/>
                    <a:pt x="18122" y="20923"/>
                    <a:pt x="17925" y="21219"/>
                  </a:cubicBezTo>
                  <a:cubicBezTo>
                    <a:pt x="17264" y="22213"/>
                    <a:pt x="16372" y="22994"/>
                    <a:pt x="15625" y="23904"/>
                  </a:cubicBezTo>
                  <a:cubicBezTo>
                    <a:pt x="14584" y="25174"/>
                    <a:pt x="13293" y="26198"/>
                    <a:pt x="12207" y="27428"/>
                  </a:cubicBezTo>
                  <a:cubicBezTo>
                    <a:pt x="11912" y="27764"/>
                    <a:pt x="11671" y="28305"/>
                    <a:pt x="11063" y="28350"/>
                  </a:cubicBezTo>
                  <a:cubicBezTo>
                    <a:pt x="11012" y="28354"/>
                    <a:pt x="10962" y="28357"/>
                    <a:pt x="10915" y="28357"/>
                  </a:cubicBezTo>
                  <a:cubicBezTo>
                    <a:pt x="10747" y="28357"/>
                    <a:pt x="10607" y="28323"/>
                    <a:pt x="10512" y="28189"/>
                  </a:cubicBezTo>
                  <a:cubicBezTo>
                    <a:pt x="9988" y="27448"/>
                    <a:pt x="9080" y="27122"/>
                    <a:pt x="8557" y="26413"/>
                  </a:cubicBezTo>
                  <a:cubicBezTo>
                    <a:pt x="7960" y="25604"/>
                    <a:pt x="7162" y="24991"/>
                    <a:pt x="6576" y="24164"/>
                  </a:cubicBezTo>
                  <a:cubicBezTo>
                    <a:pt x="6271" y="23734"/>
                    <a:pt x="5984" y="23259"/>
                    <a:pt x="5591" y="22861"/>
                  </a:cubicBezTo>
                  <a:cubicBezTo>
                    <a:pt x="5140" y="22408"/>
                    <a:pt x="4890" y="21760"/>
                    <a:pt x="4590" y="21189"/>
                  </a:cubicBezTo>
                  <a:cubicBezTo>
                    <a:pt x="4222" y="20485"/>
                    <a:pt x="3815" y="19782"/>
                    <a:pt x="3519" y="19060"/>
                  </a:cubicBezTo>
                  <a:cubicBezTo>
                    <a:pt x="3270" y="18451"/>
                    <a:pt x="2986" y="17833"/>
                    <a:pt x="2789" y="17187"/>
                  </a:cubicBezTo>
                  <a:cubicBezTo>
                    <a:pt x="2441" y="16049"/>
                    <a:pt x="2176" y="14888"/>
                    <a:pt x="1938" y="13729"/>
                  </a:cubicBezTo>
                  <a:cubicBezTo>
                    <a:pt x="1868" y="13392"/>
                    <a:pt x="1674" y="12884"/>
                    <a:pt x="2007" y="12498"/>
                  </a:cubicBezTo>
                  <a:cubicBezTo>
                    <a:pt x="1547" y="12078"/>
                    <a:pt x="1972" y="11574"/>
                    <a:pt x="1877" y="11145"/>
                  </a:cubicBezTo>
                  <a:cubicBezTo>
                    <a:pt x="1727" y="10463"/>
                    <a:pt x="2034" y="9874"/>
                    <a:pt x="2076" y="9239"/>
                  </a:cubicBezTo>
                  <a:cubicBezTo>
                    <a:pt x="2153" y="8073"/>
                    <a:pt x="2757" y="7092"/>
                    <a:pt x="3171" y="5981"/>
                  </a:cubicBezTo>
                  <a:cubicBezTo>
                    <a:pt x="3641" y="5608"/>
                    <a:pt x="3866" y="5006"/>
                    <a:pt x="4339" y="4560"/>
                  </a:cubicBezTo>
                  <a:cubicBezTo>
                    <a:pt x="4693" y="4226"/>
                    <a:pt x="5024" y="3844"/>
                    <a:pt x="5357" y="3481"/>
                  </a:cubicBezTo>
                  <a:cubicBezTo>
                    <a:pt x="5588" y="3229"/>
                    <a:pt x="5859" y="3261"/>
                    <a:pt x="6092" y="3125"/>
                  </a:cubicBezTo>
                  <a:cubicBezTo>
                    <a:pt x="6793" y="2718"/>
                    <a:pt x="7432" y="2222"/>
                    <a:pt x="8294" y="2068"/>
                  </a:cubicBezTo>
                  <a:cubicBezTo>
                    <a:pt x="9197" y="1906"/>
                    <a:pt x="10080" y="1566"/>
                    <a:pt x="10998" y="1566"/>
                  </a:cubicBezTo>
                  <a:close/>
                  <a:moveTo>
                    <a:pt x="12590" y="0"/>
                  </a:moveTo>
                  <a:cubicBezTo>
                    <a:pt x="12421" y="0"/>
                    <a:pt x="12258" y="17"/>
                    <a:pt x="12114" y="30"/>
                  </a:cubicBezTo>
                  <a:cubicBezTo>
                    <a:pt x="11599" y="75"/>
                    <a:pt x="11058" y="183"/>
                    <a:pt x="10541" y="183"/>
                  </a:cubicBezTo>
                  <a:cubicBezTo>
                    <a:pt x="10516" y="183"/>
                    <a:pt x="10492" y="183"/>
                    <a:pt x="10468" y="182"/>
                  </a:cubicBezTo>
                  <a:cubicBezTo>
                    <a:pt x="10436" y="182"/>
                    <a:pt x="10404" y="181"/>
                    <a:pt x="10371" y="181"/>
                  </a:cubicBezTo>
                  <a:cubicBezTo>
                    <a:pt x="9202" y="181"/>
                    <a:pt x="8145" y="670"/>
                    <a:pt x="7124" y="1055"/>
                  </a:cubicBezTo>
                  <a:cubicBezTo>
                    <a:pt x="6261" y="1379"/>
                    <a:pt x="5355" y="1868"/>
                    <a:pt x="4605" y="2538"/>
                  </a:cubicBezTo>
                  <a:cubicBezTo>
                    <a:pt x="3878" y="3188"/>
                    <a:pt x="3170" y="3861"/>
                    <a:pt x="2644" y="4661"/>
                  </a:cubicBezTo>
                  <a:cubicBezTo>
                    <a:pt x="2185" y="5357"/>
                    <a:pt x="1676" y="6061"/>
                    <a:pt x="1563" y="6672"/>
                  </a:cubicBezTo>
                  <a:cubicBezTo>
                    <a:pt x="1059" y="7781"/>
                    <a:pt x="840" y="8718"/>
                    <a:pt x="580" y="9646"/>
                  </a:cubicBezTo>
                  <a:cubicBezTo>
                    <a:pt x="63" y="11486"/>
                    <a:pt x="1" y="13353"/>
                    <a:pt x="306" y="15205"/>
                  </a:cubicBezTo>
                  <a:cubicBezTo>
                    <a:pt x="552" y="16689"/>
                    <a:pt x="1243" y="18060"/>
                    <a:pt x="1801" y="19456"/>
                  </a:cubicBezTo>
                  <a:cubicBezTo>
                    <a:pt x="2441" y="21058"/>
                    <a:pt x="3453" y="22463"/>
                    <a:pt x="4506" y="23799"/>
                  </a:cubicBezTo>
                  <a:cubicBezTo>
                    <a:pt x="5406" y="24940"/>
                    <a:pt x="6355" y="26057"/>
                    <a:pt x="7371" y="27115"/>
                  </a:cubicBezTo>
                  <a:cubicBezTo>
                    <a:pt x="8307" y="28089"/>
                    <a:pt x="9343" y="28960"/>
                    <a:pt x="10464" y="29712"/>
                  </a:cubicBezTo>
                  <a:cubicBezTo>
                    <a:pt x="10637" y="29828"/>
                    <a:pt x="10800" y="29888"/>
                    <a:pt x="10978" y="29888"/>
                  </a:cubicBezTo>
                  <a:cubicBezTo>
                    <a:pt x="11103" y="29888"/>
                    <a:pt x="11235" y="29859"/>
                    <a:pt x="11382" y="29799"/>
                  </a:cubicBezTo>
                  <a:cubicBezTo>
                    <a:pt x="12213" y="29457"/>
                    <a:pt x="12575" y="28614"/>
                    <a:pt x="13275" y="28122"/>
                  </a:cubicBezTo>
                  <a:cubicBezTo>
                    <a:pt x="13867" y="27707"/>
                    <a:pt x="14254" y="26995"/>
                    <a:pt x="14851" y="26593"/>
                  </a:cubicBezTo>
                  <a:cubicBezTo>
                    <a:pt x="15519" y="26143"/>
                    <a:pt x="15799" y="25323"/>
                    <a:pt x="16552" y="24989"/>
                  </a:cubicBezTo>
                  <a:cubicBezTo>
                    <a:pt x="16628" y="24956"/>
                    <a:pt x="16683" y="24835"/>
                    <a:pt x="16714" y="24744"/>
                  </a:cubicBezTo>
                  <a:cubicBezTo>
                    <a:pt x="16897" y="24180"/>
                    <a:pt x="17424" y="23863"/>
                    <a:pt x="17814" y="23538"/>
                  </a:cubicBezTo>
                  <a:cubicBezTo>
                    <a:pt x="18357" y="23083"/>
                    <a:pt x="18624" y="22447"/>
                    <a:pt x="19084" y="21952"/>
                  </a:cubicBezTo>
                  <a:cubicBezTo>
                    <a:pt x="19400" y="21614"/>
                    <a:pt x="19664" y="21028"/>
                    <a:pt x="19971" y="20604"/>
                  </a:cubicBezTo>
                  <a:cubicBezTo>
                    <a:pt x="20701" y="19599"/>
                    <a:pt x="21172" y="18472"/>
                    <a:pt x="21721" y="17381"/>
                  </a:cubicBezTo>
                  <a:cubicBezTo>
                    <a:pt x="22076" y="16675"/>
                    <a:pt x="22093" y="15847"/>
                    <a:pt x="22378" y="15101"/>
                  </a:cubicBezTo>
                  <a:cubicBezTo>
                    <a:pt x="22705" y="14240"/>
                    <a:pt x="22561" y="13286"/>
                    <a:pt x="22840" y="12401"/>
                  </a:cubicBezTo>
                  <a:cubicBezTo>
                    <a:pt x="22989" y="11924"/>
                    <a:pt x="22776" y="11388"/>
                    <a:pt x="22700" y="10923"/>
                  </a:cubicBezTo>
                  <a:cubicBezTo>
                    <a:pt x="22521" y="9819"/>
                    <a:pt x="22518" y="8686"/>
                    <a:pt x="22072" y="7604"/>
                  </a:cubicBezTo>
                  <a:cubicBezTo>
                    <a:pt x="21607" y="6477"/>
                    <a:pt x="21253" y="5313"/>
                    <a:pt x="20425" y="4383"/>
                  </a:cubicBezTo>
                  <a:cubicBezTo>
                    <a:pt x="19826" y="3712"/>
                    <a:pt x="19381" y="2881"/>
                    <a:pt x="18481" y="2518"/>
                  </a:cubicBezTo>
                  <a:cubicBezTo>
                    <a:pt x="18354" y="2467"/>
                    <a:pt x="18261" y="2335"/>
                    <a:pt x="18244" y="2174"/>
                  </a:cubicBezTo>
                  <a:cubicBezTo>
                    <a:pt x="18232" y="2064"/>
                    <a:pt x="18196" y="1946"/>
                    <a:pt x="18083" y="1946"/>
                  </a:cubicBezTo>
                  <a:cubicBezTo>
                    <a:pt x="18064" y="1946"/>
                    <a:pt x="18043" y="1949"/>
                    <a:pt x="18019" y="1957"/>
                  </a:cubicBezTo>
                  <a:cubicBezTo>
                    <a:pt x="17989" y="1966"/>
                    <a:pt x="17961" y="1971"/>
                    <a:pt x="17934" y="1971"/>
                  </a:cubicBezTo>
                  <a:cubicBezTo>
                    <a:pt x="17652" y="1971"/>
                    <a:pt x="17552" y="1476"/>
                    <a:pt x="17276" y="1476"/>
                  </a:cubicBezTo>
                  <a:cubicBezTo>
                    <a:pt x="17203" y="1476"/>
                    <a:pt x="17118" y="1511"/>
                    <a:pt x="17014" y="1598"/>
                  </a:cubicBezTo>
                  <a:cubicBezTo>
                    <a:pt x="17002" y="1561"/>
                    <a:pt x="16972" y="1520"/>
                    <a:pt x="16980" y="1488"/>
                  </a:cubicBezTo>
                  <a:cubicBezTo>
                    <a:pt x="17028" y="1290"/>
                    <a:pt x="17009" y="1231"/>
                    <a:pt x="16961" y="1231"/>
                  </a:cubicBezTo>
                  <a:cubicBezTo>
                    <a:pt x="16900" y="1231"/>
                    <a:pt x="16793" y="1321"/>
                    <a:pt x="16707" y="1347"/>
                  </a:cubicBezTo>
                  <a:cubicBezTo>
                    <a:pt x="16670" y="1359"/>
                    <a:pt x="16631" y="1364"/>
                    <a:pt x="16593" y="1364"/>
                  </a:cubicBezTo>
                  <a:cubicBezTo>
                    <a:pt x="16482" y="1364"/>
                    <a:pt x="16375" y="1316"/>
                    <a:pt x="16322" y="1215"/>
                  </a:cubicBezTo>
                  <a:cubicBezTo>
                    <a:pt x="15961" y="544"/>
                    <a:pt x="15303" y="744"/>
                    <a:pt x="14744" y="666"/>
                  </a:cubicBezTo>
                  <a:cubicBezTo>
                    <a:pt x="14739" y="665"/>
                    <a:pt x="14733" y="665"/>
                    <a:pt x="14727" y="665"/>
                  </a:cubicBezTo>
                  <a:cubicBezTo>
                    <a:pt x="14665" y="665"/>
                    <a:pt x="14568" y="703"/>
                    <a:pt x="14516" y="703"/>
                  </a:cubicBezTo>
                  <a:cubicBezTo>
                    <a:pt x="14490" y="703"/>
                    <a:pt x="14475" y="694"/>
                    <a:pt x="14480" y="666"/>
                  </a:cubicBezTo>
                  <a:cubicBezTo>
                    <a:pt x="14541" y="354"/>
                    <a:pt x="14500" y="264"/>
                    <a:pt x="14417" y="264"/>
                  </a:cubicBezTo>
                  <a:cubicBezTo>
                    <a:pt x="14303" y="264"/>
                    <a:pt x="14110" y="435"/>
                    <a:pt x="13998" y="435"/>
                  </a:cubicBezTo>
                  <a:cubicBezTo>
                    <a:pt x="13983" y="435"/>
                    <a:pt x="13969" y="432"/>
                    <a:pt x="13957" y="425"/>
                  </a:cubicBezTo>
                  <a:cubicBezTo>
                    <a:pt x="13914" y="399"/>
                    <a:pt x="13865" y="395"/>
                    <a:pt x="13814" y="395"/>
                  </a:cubicBezTo>
                  <a:cubicBezTo>
                    <a:pt x="13792" y="395"/>
                    <a:pt x="13769" y="396"/>
                    <a:pt x="13747" y="396"/>
                  </a:cubicBezTo>
                  <a:cubicBezTo>
                    <a:pt x="13668" y="396"/>
                    <a:pt x="13585" y="388"/>
                    <a:pt x="13508" y="312"/>
                  </a:cubicBezTo>
                  <a:cubicBezTo>
                    <a:pt x="13252" y="59"/>
                    <a:pt x="12911" y="0"/>
                    <a:pt x="12590" y="0"/>
                  </a:cubicBezTo>
                  <a:close/>
                </a:path>
              </a:pathLst>
            </a:custGeom>
            <a:solidFill>
              <a:srgbClr val="000000"/>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1" name="Google Shape;14163;p101">
            <a:extLst>
              <a:ext uri="{FF2B5EF4-FFF2-40B4-BE49-F238E27FC236}">
                <a16:creationId xmlns:a16="http://schemas.microsoft.com/office/drawing/2014/main" id="{6A95C04B-B849-4A60-B240-10C2089219CD}"/>
              </a:ext>
            </a:extLst>
          </p:cNvPr>
          <p:cNvGrpSpPr/>
          <p:nvPr/>
        </p:nvGrpSpPr>
        <p:grpSpPr>
          <a:xfrm>
            <a:off x="291606" y="290725"/>
            <a:ext cx="510196" cy="500108"/>
            <a:chOff x="7055134" y="2919170"/>
            <a:chExt cx="290321" cy="310820"/>
          </a:xfrm>
          <a:solidFill>
            <a:schemeClr val="tx1"/>
          </a:solidFill>
        </p:grpSpPr>
        <p:sp>
          <p:nvSpPr>
            <p:cNvPr id="12" name="Google Shape;14164;p101">
              <a:extLst>
                <a:ext uri="{FF2B5EF4-FFF2-40B4-BE49-F238E27FC236}">
                  <a16:creationId xmlns:a16="http://schemas.microsoft.com/office/drawing/2014/main" id="{77F3526B-3C0D-4902-AC9B-E27DD460CC19}"/>
                </a:ext>
              </a:extLst>
            </p:cNvPr>
            <p:cNvSpPr/>
            <p:nvPr/>
          </p:nvSpPr>
          <p:spPr>
            <a:xfrm>
              <a:off x="7102497" y="2970989"/>
              <a:ext cx="191044" cy="259001"/>
            </a:xfrm>
            <a:custGeom>
              <a:avLst/>
              <a:gdLst/>
              <a:ahLst/>
              <a:cxnLst/>
              <a:rect l="l" t="t" r="r" b="b"/>
              <a:pathLst>
                <a:path w="6002" h="8137" extrusionOk="0">
                  <a:moveTo>
                    <a:pt x="3097" y="314"/>
                  </a:moveTo>
                  <a:cubicBezTo>
                    <a:pt x="3739" y="314"/>
                    <a:pt x="4347" y="552"/>
                    <a:pt x="4835" y="980"/>
                  </a:cubicBezTo>
                  <a:cubicBezTo>
                    <a:pt x="5394" y="1481"/>
                    <a:pt x="5716" y="2195"/>
                    <a:pt x="5716" y="2933"/>
                  </a:cubicBezTo>
                  <a:cubicBezTo>
                    <a:pt x="5704" y="3445"/>
                    <a:pt x="5549" y="3933"/>
                    <a:pt x="5287" y="4350"/>
                  </a:cubicBezTo>
                  <a:cubicBezTo>
                    <a:pt x="5013" y="4767"/>
                    <a:pt x="4644" y="5100"/>
                    <a:pt x="4204" y="5302"/>
                  </a:cubicBezTo>
                  <a:cubicBezTo>
                    <a:pt x="3930" y="5433"/>
                    <a:pt x="3751" y="5719"/>
                    <a:pt x="3751" y="6029"/>
                  </a:cubicBezTo>
                  <a:lnTo>
                    <a:pt x="3751" y="6207"/>
                  </a:lnTo>
                  <a:lnTo>
                    <a:pt x="2430" y="6207"/>
                  </a:lnTo>
                  <a:lnTo>
                    <a:pt x="2430" y="6029"/>
                  </a:lnTo>
                  <a:cubicBezTo>
                    <a:pt x="2430" y="5719"/>
                    <a:pt x="2251" y="5433"/>
                    <a:pt x="1965" y="5302"/>
                  </a:cubicBezTo>
                  <a:cubicBezTo>
                    <a:pt x="942" y="4814"/>
                    <a:pt x="346" y="3731"/>
                    <a:pt x="489" y="2588"/>
                  </a:cubicBezTo>
                  <a:cubicBezTo>
                    <a:pt x="644" y="1421"/>
                    <a:pt x="1608" y="457"/>
                    <a:pt x="2799" y="326"/>
                  </a:cubicBezTo>
                  <a:cubicBezTo>
                    <a:pt x="2906" y="314"/>
                    <a:pt x="3013" y="314"/>
                    <a:pt x="3097" y="314"/>
                  </a:cubicBezTo>
                  <a:close/>
                  <a:moveTo>
                    <a:pt x="3728" y="6505"/>
                  </a:moveTo>
                  <a:lnTo>
                    <a:pt x="3739" y="7017"/>
                  </a:lnTo>
                  <a:cubicBezTo>
                    <a:pt x="3739" y="7100"/>
                    <a:pt x="3668" y="7195"/>
                    <a:pt x="3561" y="7195"/>
                  </a:cubicBezTo>
                  <a:lnTo>
                    <a:pt x="2573" y="7195"/>
                  </a:lnTo>
                  <a:cubicBezTo>
                    <a:pt x="2489" y="7195"/>
                    <a:pt x="2394" y="7124"/>
                    <a:pt x="2394" y="7017"/>
                  </a:cubicBezTo>
                  <a:lnTo>
                    <a:pt x="2394" y="6505"/>
                  </a:lnTo>
                  <a:close/>
                  <a:moveTo>
                    <a:pt x="3394" y="7469"/>
                  </a:moveTo>
                  <a:lnTo>
                    <a:pt x="3406" y="7648"/>
                  </a:lnTo>
                  <a:cubicBezTo>
                    <a:pt x="3406" y="7743"/>
                    <a:pt x="3335" y="7838"/>
                    <a:pt x="3228" y="7838"/>
                  </a:cubicBezTo>
                  <a:lnTo>
                    <a:pt x="2906" y="7838"/>
                  </a:lnTo>
                  <a:cubicBezTo>
                    <a:pt x="2811" y="7838"/>
                    <a:pt x="2727" y="7755"/>
                    <a:pt x="2727" y="7648"/>
                  </a:cubicBezTo>
                  <a:lnTo>
                    <a:pt x="2727" y="7469"/>
                  </a:lnTo>
                  <a:close/>
                  <a:moveTo>
                    <a:pt x="3056" y="0"/>
                  </a:moveTo>
                  <a:cubicBezTo>
                    <a:pt x="2951" y="0"/>
                    <a:pt x="2845" y="6"/>
                    <a:pt x="2739" y="16"/>
                  </a:cubicBezTo>
                  <a:cubicBezTo>
                    <a:pt x="1418" y="171"/>
                    <a:pt x="322" y="1230"/>
                    <a:pt x="168" y="2552"/>
                  </a:cubicBezTo>
                  <a:cubicBezTo>
                    <a:pt x="1" y="3814"/>
                    <a:pt x="668" y="5040"/>
                    <a:pt x="1811" y="5564"/>
                  </a:cubicBezTo>
                  <a:cubicBezTo>
                    <a:pt x="1977" y="5648"/>
                    <a:pt x="2096" y="5826"/>
                    <a:pt x="2096" y="6017"/>
                  </a:cubicBezTo>
                  <a:lnTo>
                    <a:pt x="2096" y="7005"/>
                  </a:lnTo>
                  <a:cubicBezTo>
                    <a:pt x="2096" y="7207"/>
                    <a:pt x="2239" y="7386"/>
                    <a:pt x="2430" y="7457"/>
                  </a:cubicBezTo>
                  <a:lnTo>
                    <a:pt x="2430" y="7648"/>
                  </a:lnTo>
                  <a:cubicBezTo>
                    <a:pt x="2430" y="7922"/>
                    <a:pt x="2632" y="8136"/>
                    <a:pt x="2906" y="8136"/>
                  </a:cubicBezTo>
                  <a:lnTo>
                    <a:pt x="3228" y="8136"/>
                  </a:lnTo>
                  <a:cubicBezTo>
                    <a:pt x="3501" y="8136"/>
                    <a:pt x="3704" y="7922"/>
                    <a:pt x="3704" y="7648"/>
                  </a:cubicBezTo>
                  <a:lnTo>
                    <a:pt x="3704" y="7457"/>
                  </a:lnTo>
                  <a:cubicBezTo>
                    <a:pt x="3906" y="7398"/>
                    <a:pt x="4037" y="7219"/>
                    <a:pt x="4037" y="7005"/>
                  </a:cubicBezTo>
                  <a:lnTo>
                    <a:pt x="4037" y="6017"/>
                  </a:lnTo>
                  <a:cubicBezTo>
                    <a:pt x="4037" y="5826"/>
                    <a:pt x="4144" y="5648"/>
                    <a:pt x="4323" y="5564"/>
                  </a:cubicBezTo>
                  <a:cubicBezTo>
                    <a:pt x="4811" y="5326"/>
                    <a:pt x="5228" y="4969"/>
                    <a:pt x="5537" y="4517"/>
                  </a:cubicBezTo>
                  <a:cubicBezTo>
                    <a:pt x="5847" y="4040"/>
                    <a:pt x="6002" y="3481"/>
                    <a:pt x="6002" y="2921"/>
                  </a:cubicBezTo>
                  <a:cubicBezTo>
                    <a:pt x="6002" y="2100"/>
                    <a:pt x="5644" y="1302"/>
                    <a:pt x="5037" y="754"/>
                  </a:cubicBezTo>
                  <a:cubicBezTo>
                    <a:pt x="4485" y="254"/>
                    <a:pt x="3788" y="0"/>
                    <a:pt x="30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165;p101">
              <a:extLst>
                <a:ext uri="{FF2B5EF4-FFF2-40B4-BE49-F238E27FC236}">
                  <a16:creationId xmlns:a16="http://schemas.microsoft.com/office/drawing/2014/main" id="{15200AB9-9F03-4E40-B7E2-783724726233}"/>
                </a:ext>
              </a:extLst>
            </p:cNvPr>
            <p:cNvSpPr/>
            <p:nvPr/>
          </p:nvSpPr>
          <p:spPr>
            <a:xfrm>
              <a:off x="7304872" y="3059413"/>
              <a:ext cx="40583" cy="9485"/>
            </a:xfrm>
            <a:custGeom>
              <a:avLst/>
              <a:gdLst/>
              <a:ahLst/>
              <a:cxnLst/>
              <a:rect l="l" t="t" r="r" b="b"/>
              <a:pathLst>
                <a:path w="1275" h="298" extrusionOk="0">
                  <a:moveTo>
                    <a:pt x="144" y="0"/>
                  </a:moveTo>
                  <a:cubicBezTo>
                    <a:pt x="60" y="0"/>
                    <a:pt x="1" y="72"/>
                    <a:pt x="1" y="143"/>
                  </a:cubicBezTo>
                  <a:cubicBezTo>
                    <a:pt x="1" y="238"/>
                    <a:pt x="72" y="298"/>
                    <a:pt x="144" y="298"/>
                  </a:cubicBezTo>
                  <a:lnTo>
                    <a:pt x="1132" y="298"/>
                  </a:lnTo>
                  <a:cubicBezTo>
                    <a:pt x="1215" y="298"/>
                    <a:pt x="1275" y="215"/>
                    <a:pt x="1275" y="143"/>
                  </a:cubicBezTo>
                  <a:cubicBezTo>
                    <a:pt x="1275" y="72"/>
                    <a:pt x="1203" y="0"/>
                    <a:pt x="11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166;p101">
              <a:extLst>
                <a:ext uri="{FF2B5EF4-FFF2-40B4-BE49-F238E27FC236}">
                  <a16:creationId xmlns:a16="http://schemas.microsoft.com/office/drawing/2014/main" id="{EBC5FDBE-6165-4894-93F5-16C6F78710EC}"/>
                </a:ext>
              </a:extLst>
            </p:cNvPr>
            <p:cNvSpPr/>
            <p:nvPr/>
          </p:nvSpPr>
          <p:spPr>
            <a:xfrm>
              <a:off x="7055134" y="3059413"/>
              <a:ext cx="41347" cy="9485"/>
            </a:xfrm>
            <a:custGeom>
              <a:avLst/>
              <a:gdLst/>
              <a:ahLst/>
              <a:cxnLst/>
              <a:rect l="l" t="t" r="r" b="b"/>
              <a:pathLst>
                <a:path w="1299" h="298" extrusionOk="0">
                  <a:moveTo>
                    <a:pt x="155" y="0"/>
                  </a:moveTo>
                  <a:cubicBezTo>
                    <a:pt x="60" y="0"/>
                    <a:pt x="1" y="72"/>
                    <a:pt x="1" y="143"/>
                  </a:cubicBezTo>
                  <a:cubicBezTo>
                    <a:pt x="1" y="238"/>
                    <a:pt x="72" y="298"/>
                    <a:pt x="155" y="298"/>
                  </a:cubicBezTo>
                  <a:lnTo>
                    <a:pt x="1132" y="298"/>
                  </a:lnTo>
                  <a:cubicBezTo>
                    <a:pt x="1215" y="298"/>
                    <a:pt x="1287" y="215"/>
                    <a:pt x="1287" y="143"/>
                  </a:cubicBezTo>
                  <a:cubicBezTo>
                    <a:pt x="1298" y="72"/>
                    <a:pt x="1227" y="0"/>
                    <a:pt x="11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167;p101">
              <a:extLst>
                <a:ext uri="{FF2B5EF4-FFF2-40B4-BE49-F238E27FC236}">
                  <a16:creationId xmlns:a16="http://schemas.microsoft.com/office/drawing/2014/main" id="{7CBFE2B7-5984-47C8-84F8-4F05A1333679}"/>
                </a:ext>
              </a:extLst>
            </p:cNvPr>
            <p:cNvSpPr/>
            <p:nvPr/>
          </p:nvSpPr>
          <p:spPr>
            <a:xfrm>
              <a:off x="7195727" y="2919170"/>
              <a:ext cx="9517" cy="40583"/>
            </a:xfrm>
            <a:custGeom>
              <a:avLst/>
              <a:gdLst/>
              <a:ahLst/>
              <a:cxnLst/>
              <a:rect l="l" t="t" r="r" b="b"/>
              <a:pathLst>
                <a:path w="299" h="1275" extrusionOk="0">
                  <a:moveTo>
                    <a:pt x="156" y="1"/>
                  </a:moveTo>
                  <a:cubicBezTo>
                    <a:pt x="60" y="1"/>
                    <a:pt x="1" y="72"/>
                    <a:pt x="1" y="144"/>
                  </a:cubicBezTo>
                  <a:lnTo>
                    <a:pt x="1" y="1132"/>
                  </a:lnTo>
                  <a:cubicBezTo>
                    <a:pt x="1" y="1215"/>
                    <a:pt x="84" y="1275"/>
                    <a:pt x="156" y="1275"/>
                  </a:cubicBezTo>
                  <a:cubicBezTo>
                    <a:pt x="227" y="1275"/>
                    <a:pt x="299" y="1204"/>
                    <a:pt x="299" y="1132"/>
                  </a:cubicBezTo>
                  <a:lnTo>
                    <a:pt x="299" y="144"/>
                  </a:lnTo>
                  <a:cubicBezTo>
                    <a:pt x="299" y="72"/>
                    <a:pt x="227"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168;p101">
              <a:extLst>
                <a:ext uri="{FF2B5EF4-FFF2-40B4-BE49-F238E27FC236}">
                  <a16:creationId xmlns:a16="http://schemas.microsoft.com/office/drawing/2014/main" id="{75F2AAB1-9B9B-4DF1-8FBC-4DA18A44CDC6}"/>
                </a:ext>
              </a:extLst>
            </p:cNvPr>
            <p:cNvSpPr/>
            <p:nvPr/>
          </p:nvSpPr>
          <p:spPr>
            <a:xfrm>
              <a:off x="7185128" y="3007116"/>
              <a:ext cx="30334" cy="92880"/>
            </a:xfrm>
            <a:custGeom>
              <a:avLst/>
              <a:gdLst/>
              <a:ahLst/>
              <a:cxnLst/>
              <a:rect l="l" t="t" r="r" b="b"/>
              <a:pathLst>
                <a:path w="953" h="2918" extrusionOk="0">
                  <a:moveTo>
                    <a:pt x="477" y="310"/>
                  </a:moveTo>
                  <a:cubicBezTo>
                    <a:pt x="512" y="310"/>
                    <a:pt x="560" y="334"/>
                    <a:pt x="596" y="357"/>
                  </a:cubicBezTo>
                  <a:cubicBezTo>
                    <a:pt x="620" y="393"/>
                    <a:pt x="632" y="429"/>
                    <a:pt x="632" y="476"/>
                  </a:cubicBezTo>
                  <a:lnTo>
                    <a:pt x="548" y="2608"/>
                  </a:lnTo>
                  <a:lnTo>
                    <a:pt x="405" y="2620"/>
                  </a:lnTo>
                  <a:cubicBezTo>
                    <a:pt x="405" y="2620"/>
                    <a:pt x="393" y="2620"/>
                    <a:pt x="393" y="2608"/>
                  </a:cubicBezTo>
                  <a:lnTo>
                    <a:pt x="310" y="476"/>
                  </a:lnTo>
                  <a:cubicBezTo>
                    <a:pt x="310" y="429"/>
                    <a:pt x="322" y="393"/>
                    <a:pt x="358" y="357"/>
                  </a:cubicBezTo>
                  <a:cubicBezTo>
                    <a:pt x="381" y="334"/>
                    <a:pt x="429" y="310"/>
                    <a:pt x="477" y="310"/>
                  </a:cubicBezTo>
                  <a:close/>
                  <a:moveTo>
                    <a:pt x="477" y="0"/>
                  </a:moveTo>
                  <a:cubicBezTo>
                    <a:pt x="334" y="0"/>
                    <a:pt x="215" y="48"/>
                    <a:pt x="131" y="155"/>
                  </a:cubicBezTo>
                  <a:cubicBezTo>
                    <a:pt x="36" y="238"/>
                    <a:pt x="0" y="357"/>
                    <a:pt x="0" y="488"/>
                  </a:cubicBezTo>
                  <a:lnTo>
                    <a:pt x="84" y="2620"/>
                  </a:lnTo>
                  <a:cubicBezTo>
                    <a:pt x="84" y="2786"/>
                    <a:pt x="239" y="2917"/>
                    <a:pt x="393" y="2917"/>
                  </a:cubicBezTo>
                  <a:lnTo>
                    <a:pt x="512" y="2917"/>
                  </a:lnTo>
                  <a:cubicBezTo>
                    <a:pt x="679" y="2917"/>
                    <a:pt x="822" y="2786"/>
                    <a:pt x="822" y="2620"/>
                  </a:cubicBezTo>
                  <a:lnTo>
                    <a:pt x="917" y="488"/>
                  </a:lnTo>
                  <a:cubicBezTo>
                    <a:pt x="953" y="369"/>
                    <a:pt x="905" y="238"/>
                    <a:pt x="810" y="155"/>
                  </a:cubicBezTo>
                  <a:cubicBezTo>
                    <a:pt x="727" y="60"/>
                    <a:pt x="608" y="0"/>
                    <a:pt x="4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169;p101">
              <a:extLst>
                <a:ext uri="{FF2B5EF4-FFF2-40B4-BE49-F238E27FC236}">
                  <a16:creationId xmlns:a16="http://schemas.microsoft.com/office/drawing/2014/main" id="{04C2B1C7-290C-43CE-94DE-DE5371FC4754}"/>
                </a:ext>
              </a:extLst>
            </p:cNvPr>
            <p:cNvSpPr/>
            <p:nvPr/>
          </p:nvSpPr>
          <p:spPr>
            <a:xfrm>
              <a:off x="7187770" y="3111328"/>
              <a:ext cx="25814" cy="25814"/>
            </a:xfrm>
            <a:custGeom>
              <a:avLst/>
              <a:gdLst/>
              <a:ahLst/>
              <a:cxnLst/>
              <a:rect l="l" t="t" r="r" b="b"/>
              <a:pathLst>
                <a:path w="811" h="811" extrusionOk="0">
                  <a:moveTo>
                    <a:pt x="406" y="310"/>
                  </a:moveTo>
                  <a:cubicBezTo>
                    <a:pt x="453" y="310"/>
                    <a:pt x="489" y="358"/>
                    <a:pt x="489" y="405"/>
                  </a:cubicBezTo>
                  <a:cubicBezTo>
                    <a:pt x="489" y="453"/>
                    <a:pt x="453" y="489"/>
                    <a:pt x="406" y="489"/>
                  </a:cubicBezTo>
                  <a:cubicBezTo>
                    <a:pt x="358" y="489"/>
                    <a:pt x="310" y="453"/>
                    <a:pt x="310" y="405"/>
                  </a:cubicBezTo>
                  <a:cubicBezTo>
                    <a:pt x="310" y="358"/>
                    <a:pt x="358" y="310"/>
                    <a:pt x="406" y="310"/>
                  </a:cubicBezTo>
                  <a:close/>
                  <a:moveTo>
                    <a:pt x="406" y="0"/>
                  </a:moveTo>
                  <a:cubicBezTo>
                    <a:pt x="179" y="0"/>
                    <a:pt x="1" y="179"/>
                    <a:pt x="1" y="405"/>
                  </a:cubicBezTo>
                  <a:cubicBezTo>
                    <a:pt x="1" y="631"/>
                    <a:pt x="179" y="810"/>
                    <a:pt x="406" y="810"/>
                  </a:cubicBezTo>
                  <a:cubicBezTo>
                    <a:pt x="632" y="810"/>
                    <a:pt x="810" y="631"/>
                    <a:pt x="810" y="405"/>
                  </a:cubicBezTo>
                  <a:cubicBezTo>
                    <a:pt x="787" y="179"/>
                    <a:pt x="608" y="0"/>
                    <a:pt x="4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170;p101">
              <a:extLst>
                <a:ext uri="{FF2B5EF4-FFF2-40B4-BE49-F238E27FC236}">
                  <a16:creationId xmlns:a16="http://schemas.microsoft.com/office/drawing/2014/main" id="{663F95CC-4397-4309-963B-CA69BA385789}"/>
                </a:ext>
              </a:extLst>
            </p:cNvPr>
            <p:cNvSpPr/>
            <p:nvPr/>
          </p:nvSpPr>
          <p:spPr>
            <a:xfrm>
              <a:off x="7249552" y="2951477"/>
              <a:ext cx="18971" cy="23077"/>
            </a:xfrm>
            <a:custGeom>
              <a:avLst/>
              <a:gdLst/>
              <a:ahLst/>
              <a:cxnLst/>
              <a:rect l="l" t="t" r="r" b="b"/>
              <a:pathLst>
                <a:path w="596" h="725" extrusionOk="0">
                  <a:moveTo>
                    <a:pt x="417" y="0"/>
                  </a:moveTo>
                  <a:cubicBezTo>
                    <a:pt x="362" y="0"/>
                    <a:pt x="307" y="32"/>
                    <a:pt x="274" y="81"/>
                  </a:cubicBezTo>
                  <a:lnTo>
                    <a:pt x="36" y="498"/>
                  </a:lnTo>
                  <a:cubicBezTo>
                    <a:pt x="1" y="570"/>
                    <a:pt x="24" y="665"/>
                    <a:pt x="96" y="700"/>
                  </a:cubicBezTo>
                  <a:cubicBezTo>
                    <a:pt x="132" y="724"/>
                    <a:pt x="143" y="724"/>
                    <a:pt x="179" y="724"/>
                  </a:cubicBezTo>
                  <a:cubicBezTo>
                    <a:pt x="239" y="724"/>
                    <a:pt x="274" y="689"/>
                    <a:pt x="310" y="641"/>
                  </a:cubicBezTo>
                  <a:lnTo>
                    <a:pt x="548" y="224"/>
                  </a:lnTo>
                  <a:cubicBezTo>
                    <a:pt x="596" y="153"/>
                    <a:pt x="560" y="69"/>
                    <a:pt x="489" y="22"/>
                  </a:cubicBezTo>
                  <a:cubicBezTo>
                    <a:pt x="466" y="7"/>
                    <a:pt x="442" y="0"/>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4171;p101">
              <a:extLst>
                <a:ext uri="{FF2B5EF4-FFF2-40B4-BE49-F238E27FC236}">
                  <a16:creationId xmlns:a16="http://schemas.microsoft.com/office/drawing/2014/main" id="{6FDBA86D-E4FD-4725-A4F9-34828DB48E5D}"/>
                </a:ext>
              </a:extLst>
            </p:cNvPr>
            <p:cNvSpPr/>
            <p:nvPr/>
          </p:nvSpPr>
          <p:spPr>
            <a:xfrm>
              <a:off x="7132831" y="3153852"/>
              <a:ext cx="18589" cy="22695"/>
            </a:xfrm>
            <a:custGeom>
              <a:avLst/>
              <a:gdLst/>
              <a:ahLst/>
              <a:cxnLst/>
              <a:rect l="l" t="t" r="r" b="b"/>
              <a:pathLst>
                <a:path w="584" h="713" extrusionOk="0">
                  <a:moveTo>
                    <a:pt x="419" y="0"/>
                  </a:moveTo>
                  <a:cubicBezTo>
                    <a:pt x="368" y="0"/>
                    <a:pt x="319" y="32"/>
                    <a:pt x="286" y="81"/>
                  </a:cubicBezTo>
                  <a:lnTo>
                    <a:pt x="48" y="498"/>
                  </a:lnTo>
                  <a:cubicBezTo>
                    <a:pt x="0" y="569"/>
                    <a:pt x="36" y="665"/>
                    <a:pt x="108" y="700"/>
                  </a:cubicBezTo>
                  <a:cubicBezTo>
                    <a:pt x="131" y="712"/>
                    <a:pt x="155" y="712"/>
                    <a:pt x="179" y="712"/>
                  </a:cubicBezTo>
                  <a:cubicBezTo>
                    <a:pt x="239" y="712"/>
                    <a:pt x="286" y="689"/>
                    <a:pt x="310" y="641"/>
                  </a:cubicBezTo>
                  <a:lnTo>
                    <a:pt x="548" y="224"/>
                  </a:lnTo>
                  <a:cubicBezTo>
                    <a:pt x="584" y="153"/>
                    <a:pt x="572" y="69"/>
                    <a:pt x="489" y="22"/>
                  </a:cubicBezTo>
                  <a:cubicBezTo>
                    <a:pt x="466" y="7"/>
                    <a:pt x="443" y="0"/>
                    <a:pt x="4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172;p101">
              <a:extLst>
                <a:ext uri="{FF2B5EF4-FFF2-40B4-BE49-F238E27FC236}">
                  <a16:creationId xmlns:a16="http://schemas.microsoft.com/office/drawing/2014/main" id="{F86CA342-C758-4A67-B67D-6928571620F5}"/>
                </a:ext>
              </a:extLst>
            </p:cNvPr>
            <p:cNvSpPr/>
            <p:nvPr/>
          </p:nvSpPr>
          <p:spPr>
            <a:xfrm>
              <a:off x="7132449" y="2951477"/>
              <a:ext cx="18971" cy="23077"/>
            </a:xfrm>
            <a:custGeom>
              <a:avLst/>
              <a:gdLst/>
              <a:ahLst/>
              <a:cxnLst/>
              <a:rect l="l" t="t" r="r" b="b"/>
              <a:pathLst>
                <a:path w="596" h="725" extrusionOk="0">
                  <a:moveTo>
                    <a:pt x="177" y="0"/>
                  </a:moveTo>
                  <a:cubicBezTo>
                    <a:pt x="154" y="0"/>
                    <a:pt x="130" y="7"/>
                    <a:pt x="108" y="22"/>
                  </a:cubicBezTo>
                  <a:cubicBezTo>
                    <a:pt x="24" y="69"/>
                    <a:pt x="1" y="153"/>
                    <a:pt x="48" y="236"/>
                  </a:cubicBezTo>
                  <a:lnTo>
                    <a:pt x="274" y="653"/>
                  </a:lnTo>
                  <a:cubicBezTo>
                    <a:pt x="310" y="689"/>
                    <a:pt x="358" y="724"/>
                    <a:pt x="417" y="724"/>
                  </a:cubicBezTo>
                  <a:cubicBezTo>
                    <a:pt x="441" y="724"/>
                    <a:pt x="477" y="724"/>
                    <a:pt x="489" y="712"/>
                  </a:cubicBezTo>
                  <a:cubicBezTo>
                    <a:pt x="584" y="665"/>
                    <a:pt x="596" y="570"/>
                    <a:pt x="548" y="498"/>
                  </a:cubicBezTo>
                  <a:lnTo>
                    <a:pt x="310" y="81"/>
                  </a:lnTo>
                  <a:cubicBezTo>
                    <a:pt x="277" y="32"/>
                    <a:pt x="228" y="0"/>
                    <a:pt x="1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173;p101">
              <a:extLst>
                <a:ext uri="{FF2B5EF4-FFF2-40B4-BE49-F238E27FC236}">
                  <a16:creationId xmlns:a16="http://schemas.microsoft.com/office/drawing/2014/main" id="{0375A158-33E0-4DA2-8202-47BD8D47BFCD}"/>
                </a:ext>
              </a:extLst>
            </p:cNvPr>
            <p:cNvSpPr/>
            <p:nvPr/>
          </p:nvSpPr>
          <p:spPr>
            <a:xfrm>
              <a:off x="7249552" y="3153852"/>
              <a:ext cx="18971" cy="22695"/>
            </a:xfrm>
            <a:custGeom>
              <a:avLst/>
              <a:gdLst/>
              <a:ahLst/>
              <a:cxnLst/>
              <a:rect l="l" t="t" r="r" b="b"/>
              <a:pathLst>
                <a:path w="596" h="713" extrusionOk="0">
                  <a:moveTo>
                    <a:pt x="173" y="0"/>
                  </a:moveTo>
                  <a:cubicBezTo>
                    <a:pt x="148" y="0"/>
                    <a:pt x="122" y="7"/>
                    <a:pt x="96" y="22"/>
                  </a:cubicBezTo>
                  <a:cubicBezTo>
                    <a:pt x="24" y="69"/>
                    <a:pt x="1" y="153"/>
                    <a:pt x="36" y="224"/>
                  </a:cubicBezTo>
                  <a:lnTo>
                    <a:pt x="274" y="641"/>
                  </a:lnTo>
                  <a:cubicBezTo>
                    <a:pt x="310" y="689"/>
                    <a:pt x="358" y="712"/>
                    <a:pt x="417" y="712"/>
                  </a:cubicBezTo>
                  <a:cubicBezTo>
                    <a:pt x="441" y="712"/>
                    <a:pt x="477" y="712"/>
                    <a:pt x="489" y="700"/>
                  </a:cubicBezTo>
                  <a:cubicBezTo>
                    <a:pt x="560" y="665"/>
                    <a:pt x="596" y="569"/>
                    <a:pt x="548" y="498"/>
                  </a:cubicBezTo>
                  <a:lnTo>
                    <a:pt x="310" y="81"/>
                  </a:lnTo>
                  <a:cubicBezTo>
                    <a:pt x="277" y="32"/>
                    <a:pt x="228"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174;p101">
              <a:extLst>
                <a:ext uri="{FF2B5EF4-FFF2-40B4-BE49-F238E27FC236}">
                  <a16:creationId xmlns:a16="http://schemas.microsoft.com/office/drawing/2014/main" id="{B256ACCC-89EF-4D2D-A965-005E1384FA22}"/>
                </a:ext>
              </a:extLst>
            </p:cNvPr>
            <p:cNvSpPr/>
            <p:nvPr/>
          </p:nvSpPr>
          <p:spPr>
            <a:xfrm>
              <a:off x="7289721" y="3113969"/>
              <a:ext cx="24286" cy="17093"/>
            </a:xfrm>
            <a:custGeom>
              <a:avLst/>
              <a:gdLst/>
              <a:ahLst/>
              <a:cxnLst/>
              <a:rect l="l" t="t" r="r" b="b"/>
              <a:pathLst>
                <a:path w="763" h="537" extrusionOk="0">
                  <a:moveTo>
                    <a:pt x="172" y="0"/>
                  </a:moveTo>
                  <a:cubicBezTo>
                    <a:pt x="121" y="0"/>
                    <a:pt x="72" y="29"/>
                    <a:pt x="48" y="84"/>
                  </a:cubicBezTo>
                  <a:cubicBezTo>
                    <a:pt x="1" y="156"/>
                    <a:pt x="24" y="239"/>
                    <a:pt x="108" y="287"/>
                  </a:cubicBezTo>
                  <a:lnTo>
                    <a:pt x="524" y="525"/>
                  </a:lnTo>
                  <a:cubicBezTo>
                    <a:pt x="548" y="537"/>
                    <a:pt x="560" y="537"/>
                    <a:pt x="596" y="537"/>
                  </a:cubicBezTo>
                  <a:cubicBezTo>
                    <a:pt x="655" y="537"/>
                    <a:pt x="703" y="513"/>
                    <a:pt x="727" y="465"/>
                  </a:cubicBezTo>
                  <a:cubicBezTo>
                    <a:pt x="763" y="394"/>
                    <a:pt x="739" y="310"/>
                    <a:pt x="667" y="263"/>
                  </a:cubicBezTo>
                  <a:lnTo>
                    <a:pt x="251" y="25"/>
                  </a:lnTo>
                  <a:cubicBezTo>
                    <a:pt x="226" y="8"/>
                    <a:pt x="199" y="0"/>
                    <a:pt x="1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4175;p101">
              <a:extLst>
                <a:ext uri="{FF2B5EF4-FFF2-40B4-BE49-F238E27FC236}">
                  <a16:creationId xmlns:a16="http://schemas.microsoft.com/office/drawing/2014/main" id="{83CB0225-9193-4677-8C22-76F7AFE3312C}"/>
                </a:ext>
              </a:extLst>
            </p:cNvPr>
            <p:cNvSpPr/>
            <p:nvPr/>
          </p:nvSpPr>
          <p:spPr>
            <a:xfrm>
              <a:off x="7086964" y="2996931"/>
              <a:ext cx="24668" cy="17411"/>
            </a:xfrm>
            <a:custGeom>
              <a:avLst/>
              <a:gdLst/>
              <a:ahLst/>
              <a:cxnLst/>
              <a:rect l="l" t="t" r="r" b="b"/>
              <a:pathLst>
                <a:path w="775" h="547" extrusionOk="0">
                  <a:moveTo>
                    <a:pt x="179" y="1"/>
                  </a:moveTo>
                  <a:cubicBezTo>
                    <a:pt x="125" y="1"/>
                    <a:pt x="73" y="33"/>
                    <a:pt x="48" y="82"/>
                  </a:cubicBezTo>
                  <a:cubicBezTo>
                    <a:pt x="1" y="154"/>
                    <a:pt x="25" y="249"/>
                    <a:pt x="108" y="285"/>
                  </a:cubicBezTo>
                  <a:lnTo>
                    <a:pt x="525" y="535"/>
                  </a:lnTo>
                  <a:cubicBezTo>
                    <a:pt x="548" y="546"/>
                    <a:pt x="560" y="546"/>
                    <a:pt x="596" y="546"/>
                  </a:cubicBezTo>
                  <a:cubicBezTo>
                    <a:pt x="656" y="546"/>
                    <a:pt x="703" y="511"/>
                    <a:pt x="727" y="475"/>
                  </a:cubicBezTo>
                  <a:cubicBezTo>
                    <a:pt x="775" y="415"/>
                    <a:pt x="739" y="308"/>
                    <a:pt x="668" y="261"/>
                  </a:cubicBezTo>
                  <a:lnTo>
                    <a:pt x="251" y="23"/>
                  </a:lnTo>
                  <a:cubicBezTo>
                    <a:pt x="228" y="8"/>
                    <a:pt x="204"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4176;p101">
              <a:extLst>
                <a:ext uri="{FF2B5EF4-FFF2-40B4-BE49-F238E27FC236}">
                  <a16:creationId xmlns:a16="http://schemas.microsoft.com/office/drawing/2014/main" id="{DA980206-F8AB-46E8-BE62-B5FFE57ABC5C}"/>
                </a:ext>
              </a:extLst>
            </p:cNvPr>
            <p:cNvSpPr/>
            <p:nvPr/>
          </p:nvSpPr>
          <p:spPr>
            <a:xfrm>
              <a:off x="7289339" y="2996931"/>
              <a:ext cx="24668" cy="17411"/>
            </a:xfrm>
            <a:custGeom>
              <a:avLst/>
              <a:gdLst/>
              <a:ahLst/>
              <a:cxnLst/>
              <a:rect l="l" t="t" r="r" b="b"/>
              <a:pathLst>
                <a:path w="775" h="547" extrusionOk="0">
                  <a:moveTo>
                    <a:pt x="590" y="1"/>
                  </a:moveTo>
                  <a:cubicBezTo>
                    <a:pt x="565" y="1"/>
                    <a:pt x="539" y="8"/>
                    <a:pt x="513" y="23"/>
                  </a:cubicBezTo>
                  <a:lnTo>
                    <a:pt x="96" y="261"/>
                  </a:lnTo>
                  <a:cubicBezTo>
                    <a:pt x="25" y="308"/>
                    <a:pt x="1" y="392"/>
                    <a:pt x="36" y="475"/>
                  </a:cubicBezTo>
                  <a:cubicBezTo>
                    <a:pt x="72" y="511"/>
                    <a:pt x="108" y="546"/>
                    <a:pt x="179" y="546"/>
                  </a:cubicBezTo>
                  <a:cubicBezTo>
                    <a:pt x="203" y="546"/>
                    <a:pt x="239" y="546"/>
                    <a:pt x="251" y="535"/>
                  </a:cubicBezTo>
                  <a:lnTo>
                    <a:pt x="667" y="285"/>
                  </a:lnTo>
                  <a:cubicBezTo>
                    <a:pt x="751" y="249"/>
                    <a:pt x="775" y="154"/>
                    <a:pt x="727" y="82"/>
                  </a:cubicBezTo>
                  <a:cubicBezTo>
                    <a:pt x="694" y="33"/>
                    <a:pt x="645" y="1"/>
                    <a:pt x="5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4177;p101">
              <a:extLst>
                <a:ext uri="{FF2B5EF4-FFF2-40B4-BE49-F238E27FC236}">
                  <a16:creationId xmlns:a16="http://schemas.microsoft.com/office/drawing/2014/main" id="{AFC11CC2-807C-4256-84D0-675F862391CE}"/>
                </a:ext>
              </a:extLst>
            </p:cNvPr>
            <p:cNvSpPr/>
            <p:nvPr/>
          </p:nvSpPr>
          <p:spPr>
            <a:xfrm>
              <a:off x="7086964" y="3113587"/>
              <a:ext cx="24668" cy="17093"/>
            </a:xfrm>
            <a:custGeom>
              <a:avLst/>
              <a:gdLst/>
              <a:ahLst/>
              <a:cxnLst/>
              <a:rect l="l" t="t" r="r" b="b"/>
              <a:pathLst>
                <a:path w="775" h="537" extrusionOk="0">
                  <a:moveTo>
                    <a:pt x="597" y="0"/>
                  </a:moveTo>
                  <a:cubicBezTo>
                    <a:pt x="570" y="0"/>
                    <a:pt x="541" y="8"/>
                    <a:pt x="513" y="25"/>
                  </a:cubicBezTo>
                  <a:lnTo>
                    <a:pt x="108" y="263"/>
                  </a:lnTo>
                  <a:cubicBezTo>
                    <a:pt x="25" y="299"/>
                    <a:pt x="1" y="394"/>
                    <a:pt x="36" y="465"/>
                  </a:cubicBezTo>
                  <a:cubicBezTo>
                    <a:pt x="72" y="513"/>
                    <a:pt x="120" y="537"/>
                    <a:pt x="179" y="537"/>
                  </a:cubicBezTo>
                  <a:cubicBezTo>
                    <a:pt x="203" y="537"/>
                    <a:pt x="239" y="537"/>
                    <a:pt x="251" y="525"/>
                  </a:cubicBezTo>
                  <a:lnTo>
                    <a:pt x="668" y="287"/>
                  </a:lnTo>
                  <a:cubicBezTo>
                    <a:pt x="739" y="263"/>
                    <a:pt x="775" y="156"/>
                    <a:pt x="727" y="84"/>
                  </a:cubicBezTo>
                  <a:cubicBezTo>
                    <a:pt x="696" y="29"/>
                    <a:pt x="649" y="0"/>
                    <a:pt x="5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34"/>
          <p:cNvSpPr txBox="1">
            <a:spLocks noGrp="1"/>
          </p:cNvSpPr>
          <p:nvPr>
            <p:ph type="ctrTitle"/>
          </p:nvPr>
        </p:nvSpPr>
        <p:spPr>
          <a:xfrm>
            <a:off x="3051375" y="563438"/>
            <a:ext cx="3577200" cy="1828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Wat zijn volgende personen/dieren in de afbeeldingen aan het doen? </a:t>
            </a:r>
            <a:endParaRPr/>
          </a:p>
        </p:txBody>
      </p:sp>
      <p:pic>
        <p:nvPicPr>
          <p:cNvPr id="861" name="Google Shape;861;p34"/>
          <p:cNvPicPr preferRelativeResize="0"/>
          <p:nvPr/>
        </p:nvPicPr>
        <p:blipFill>
          <a:blip r:embed="rId3">
            <a:alphaModFix/>
          </a:blip>
          <a:stretch>
            <a:fillRect/>
          </a:stretch>
        </p:blipFill>
        <p:spPr>
          <a:xfrm>
            <a:off x="2580450" y="2970975"/>
            <a:ext cx="3983100" cy="1991550"/>
          </a:xfrm>
          <a:prstGeom prst="rect">
            <a:avLst/>
          </a:prstGeom>
          <a:noFill/>
          <a:ln>
            <a:noFill/>
          </a:ln>
        </p:spPr>
      </p:pic>
      <p:pic>
        <p:nvPicPr>
          <p:cNvPr id="862" name="Google Shape;862;p34"/>
          <p:cNvPicPr preferRelativeResize="0"/>
          <p:nvPr/>
        </p:nvPicPr>
        <p:blipFill>
          <a:blip r:embed="rId4">
            <a:alphaModFix/>
          </a:blip>
          <a:stretch>
            <a:fillRect/>
          </a:stretch>
        </p:blipFill>
        <p:spPr>
          <a:xfrm>
            <a:off x="85325" y="83500"/>
            <a:ext cx="2788675" cy="2788675"/>
          </a:xfrm>
          <a:prstGeom prst="rect">
            <a:avLst/>
          </a:prstGeom>
          <a:noFill/>
          <a:ln>
            <a:noFill/>
          </a:ln>
        </p:spPr>
      </p:pic>
      <p:pic>
        <p:nvPicPr>
          <p:cNvPr id="863" name="Google Shape;863;p34"/>
          <p:cNvPicPr preferRelativeResize="0"/>
          <p:nvPr/>
        </p:nvPicPr>
        <p:blipFill rotWithShape="1">
          <a:blip r:embed="rId5">
            <a:alphaModFix/>
          </a:blip>
          <a:srcRect r="15902"/>
          <a:stretch/>
        </p:blipFill>
        <p:spPr>
          <a:xfrm>
            <a:off x="6805950" y="83500"/>
            <a:ext cx="2266924" cy="35267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grpSp>
        <p:nvGrpSpPr>
          <p:cNvPr id="880" name="Google Shape;880;p37"/>
          <p:cNvGrpSpPr/>
          <p:nvPr/>
        </p:nvGrpSpPr>
        <p:grpSpPr>
          <a:xfrm>
            <a:off x="6494558" y="1761162"/>
            <a:ext cx="2416295" cy="2599982"/>
            <a:chOff x="1146625" y="2025923"/>
            <a:chExt cx="1901098" cy="2324526"/>
          </a:xfrm>
        </p:grpSpPr>
        <p:sp>
          <p:nvSpPr>
            <p:cNvPr id="881" name="Google Shape;881;p37"/>
            <p:cNvSpPr/>
            <p:nvPr/>
          </p:nvSpPr>
          <p:spPr>
            <a:xfrm>
              <a:off x="1146625" y="2025923"/>
              <a:ext cx="1901098" cy="2324526"/>
            </a:xfrm>
            <a:custGeom>
              <a:avLst/>
              <a:gdLst/>
              <a:ahLst/>
              <a:cxnLst/>
              <a:rect l="l" t="t" r="r" b="b"/>
              <a:pathLst>
                <a:path w="56030" h="81334" extrusionOk="0">
                  <a:moveTo>
                    <a:pt x="33260" y="1336"/>
                  </a:moveTo>
                  <a:cubicBezTo>
                    <a:pt x="33539" y="1336"/>
                    <a:pt x="33817" y="1370"/>
                    <a:pt x="34076" y="1387"/>
                  </a:cubicBezTo>
                  <a:cubicBezTo>
                    <a:pt x="34442" y="1411"/>
                    <a:pt x="34814" y="1418"/>
                    <a:pt x="35183" y="1418"/>
                  </a:cubicBezTo>
                  <a:cubicBezTo>
                    <a:pt x="35544" y="1418"/>
                    <a:pt x="35901" y="1411"/>
                    <a:pt x="36248" y="1409"/>
                  </a:cubicBezTo>
                  <a:cubicBezTo>
                    <a:pt x="36252" y="1409"/>
                    <a:pt x="36255" y="1409"/>
                    <a:pt x="36258" y="1409"/>
                  </a:cubicBezTo>
                  <a:cubicBezTo>
                    <a:pt x="36642" y="1409"/>
                    <a:pt x="37019" y="1563"/>
                    <a:pt x="37424" y="1563"/>
                  </a:cubicBezTo>
                  <a:cubicBezTo>
                    <a:pt x="37593" y="1563"/>
                    <a:pt x="37768" y="1536"/>
                    <a:pt x="37950" y="1460"/>
                  </a:cubicBezTo>
                  <a:cubicBezTo>
                    <a:pt x="38099" y="1398"/>
                    <a:pt x="38283" y="1367"/>
                    <a:pt x="38479" y="1367"/>
                  </a:cubicBezTo>
                  <a:cubicBezTo>
                    <a:pt x="38804" y="1367"/>
                    <a:pt x="39162" y="1454"/>
                    <a:pt x="39449" y="1632"/>
                  </a:cubicBezTo>
                  <a:cubicBezTo>
                    <a:pt x="39511" y="1671"/>
                    <a:pt x="39567" y="1684"/>
                    <a:pt x="39622" y="1684"/>
                  </a:cubicBezTo>
                  <a:cubicBezTo>
                    <a:pt x="39751" y="1684"/>
                    <a:pt x="39866" y="1608"/>
                    <a:pt x="39999" y="1608"/>
                  </a:cubicBezTo>
                  <a:cubicBezTo>
                    <a:pt x="40013" y="1608"/>
                    <a:pt x="40027" y="1609"/>
                    <a:pt x="40041" y="1610"/>
                  </a:cubicBezTo>
                  <a:cubicBezTo>
                    <a:pt x="41406" y="1781"/>
                    <a:pt x="42770" y="1956"/>
                    <a:pt x="44123" y="2195"/>
                  </a:cubicBezTo>
                  <a:cubicBezTo>
                    <a:pt x="44885" y="2330"/>
                    <a:pt x="45647" y="2473"/>
                    <a:pt x="46409" y="2603"/>
                  </a:cubicBezTo>
                  <a:cubicBezTo>
                    <a:pt x="47120" y="2725"/>
                    <a:pt x="47905" y="2785"/>
                    <a:pt x="48484" y="3303"/>
                  </a:cubicBezTo>
                  <a:cubicBezTo>
                    <a:pt x="48751" y="3541"/>
                    <a:pt x="49171" y="3490"/>
                    <a:pt x="49483" y="3737"/>
                  </a:cubicBezTo>
                  <a:cubicBezTo>
                    <a:pt x="50081" y="4210"/>
                    <a:pt x="50396" y="4821"/>
                    <a:pt x="50790" y="5416"/>
                  </a:cubicBezTo>
                  <a:cubicBezTo>
                    <a:pt x="51012" y="5750"/>
                    <a:pt x="51030" y="6218"/>
                    <a:pt x="51476" y="6445"/>
                  </a:cubicBezTo>
                  <a:cubicBezTo>
                    <a:pt x="51593" y="6505"/>
                    <a:pt x="51531" y="6690"/>
                    <a:pt x="51541" y="6821"/>
                  </a:cubicBezTo>
                  <a:cubicBezTo>
                    <a:pt x="51569" y="7195"/>
                    <a:pt x="51588" y="7555"/>
                    <a:pt x="51778" y="7924"/>
                  </a:cubicBezTo>
                  <a:cubicBezTo>
                    <a:pt x="51972" y="8300"/>
                    <a:pt x="51771" y="8758"/>
                    <a:pt x="51889" y="9199"/>
                  </a:cubicBezTo>
                  <a:cubicBezTo>
                    <a:pt x="52021" y="9696"/>
                    <a:pt x="52105" y="10221"/>
                    <a:pt x="52166" y="10743"/>
                  </a:cubicBezTo>
                  <a:cubicBezTo>
                    <a:pt x="52256" y="11520"/>
                    <a:pt x="52309" y="12297"/>
                    <a:pt x="52381" y="13074"/>
                  </a:cubicBezTo>
                  <a:cubicBezTo>
                    <a:pt x="52432" y="13630"/>
                    <a:pt x="52491" y="14190"/>
                    <a:pt x="52540" y="14742"/>
                  </a:cubicBezTo>
                  <a:cubicBezTo>
                    <a:pt x="52585" y="15263"/>
                    <a:pt x="52581" y="15798"/>
                    <a:pt x="52618" y="16329"/>
                  </a:cubicBezTo>
                  <a:cubicBezTo>
                    <a:pt x="52633" y="16551"/>
                    <a:pt x="52401" y="16651"/>
                    <a:pt x="52176" y="16651"/>
                  </a:cubicBezTo>
                  <a:cubicBezTo>
                    <a:pt x="52129" y="16651"/>
                    <a:pt x="52082" y="16646"/>
                    <a:pt x="52038" y="16638"/>
                  </a:cubicBezTo>
                  <a:cubicBezTo>
                    <a:pt x="51774" y="16586"/>
                    <a:pt x="51512" y="16568"/>
                    <a:pt x="51250" y="16568"/>
                  </a:cubicBezTo>
                  <a:cubicBezTo>
                    <a:pt x="50637" y="16568"/>
                    <a:pt x="50026" y="16667"/>
                    <a:pt x="49413" y="16667"/>
                  </a:cubicBezTo>
                  <a:cubicBezTo>
                    <a:pt x="49315" y="16667"/>
                    <a:pt x="49217" y="16664"/>
                    <a:pt x="49119" y="16659"/>
                  </a:cubicBezTo>
                  <a:cubicBezTo>
                    <a:pt x="49042" y="16654"/>
                    <a:pt x="48943" y="16635"/>
                    <a:pt x="48847" y="16635"/>
                  </a:cubicBezTo>
                  <a:cubicBezTo>
                    <a:pt x="48699" y="16635"/>
                    <a:pt x="48559" y="16680"/>
                    <a:pt x="48517" y="16893"/>
                  </a:cubicBezTo>
                  <a:cubicBezTo>
                    <a:pt x="48511" y="16918"/>
                    <a:pt x="48452" y="16955"/>
                    <a:pt x="48425" y="16955"/>
                  </a:cubicBezTo>
                  <a:cubicBezTo>
                    <a:pt x="48422" y="16955"/>
                    <a:pt x="48420" y="16955"/>
                    <a:pt x="48418" y="16954"/>
                  </a:cubicBezTo>
                  <a:cubicBezTo>
                    <a:pt x="48197" y="16876"/>
                    <a:pt x="47979" y="16846"/>
                    <a:pt x="47762" y="16846"/>
                  </a:cubicBezTo>
                  <a:cubicBezTo>
                    <a:pt x="47095" y="16846"/>
                    <a:pt x="46445" y="17131"/>
                    <a:pt x="45778" y="17162"/>
                  </a:cubicBezTo>
                  <a:cubicBezTo>
                    <a:pt x="44389" y="17225"/>
                    <a:pt x="42988" y="17165"/>
                    <a:pt x="41595" y="17309"/>
                  </a:cubicBezTo>
                  <a:cubicBezTo>
                    <a:pt x="41142" y="17356"/>
                    <a:pt x="40684" y="17371"/>
                    <a:pt x="40225" y="17371"/>
                  </a:cubicBezTo>
                  <a:cubicBezTo>
                    <a:pt x="39458" y="17371"/>
                    <a:pt x="38686" y="17330"/>
                    <a:pt x="37919" y="17330"/>
                  </a:cubicBezTo>
                  <a:cubicBezTo>
                    <a:pt x="37912" y="17330"/>
                    <a:pt x="37905" y="17330"/>
                    <a:pt x="37898" y="17330"/>
                  </a:cubicBezTo>
                  <a:cubicBezTo>
                    <a:pt x="37461" y="17330"/>
                    <a:pt x="37025" y="17351"/>
                    <a:pt x="36589" y="17352"/>
                  </a:cubicBezTo>
                  <a:cubicBezTo>
                    <a:pt x="36558" y="17352"/>
                    <a:pt x="36527" y="17352"/>
                    <a:pt x="36495" y="17352"/>
                  </a:cubicBezTo>
                  <a:cubicBezTo>
                    <a:pt x="35771" y="17352"/>
                    <a:pt x="35047" y="17344"/>
                    <a:pt x="34323" y="17344"/>
                  </a:cubicBezTo>
                  <a:cubicBezTo>
                    <a:pt x="33940" y="17344"/>
                    <a:pt x="33557" y="17346"/>
                    <a:pt x="33174" y="17353"/>
                  </a:cubicBezTo>
                  <a:cubicBezTo>
                    <a:pt x="32847" y="17360"/>
                    <a:pt x="32520" y="17362"/>
                    <a:pt x="32193" y="17362"/>
                  </a:cubicBezTo>
                  <a:cubicBezTo>
                    <a:pt x="31767" y="17362"/>
                    <a:pt x="31340" y="17359"/>
                    <a:pt x="30915" y="17359"/>
                  </a:cubicBezTo>
                  <a:cubicBezTo>
                    <a:pt x="30386" y="17359"/>
                    <a:pt x="29859" y="17364"/>
                    <a:pt x="29334" y="17385"/>
                  </a:cubicBezTo>
                  <a:cubicBezTo>
                    <a:pt x="28763" y="17409"/>
                    <a:pt x="28193" y="17416"/>
                    <a:pt x="27622" y="17416"/>
                  </a:cubicBezTo>
                  <a:cubicBezTo>
                    <a:pt x="26980" y="17416"/>
                    <a:pt x="26338" y="17407"/>
                    <a:pt x="25696" y="17407"/>
                  </a:cubicBezTo>
                  <a:cubicBezTo>
                    <a:pt x="24935" y="17407"/>
                    <a:pt x="24175" y="17419"/>
                    <a:pt x="23414" y="17468"/>
                  </a:cubicBezTo>
                  <a:cubicBezTo>
                    <a:pt x="22490" y="17528"/>
                    <a:pt x="21548" y="17571"/>
                    <a:pt x="20641" y="17658"/>
                  </a:cubicBezTo>
                  <a:cubicBezTo>
                    <a:pt x="19529" y="17765"/>
                    <a:pt x="18414" y="17819"/>
                    <a:pt x="17298" y="17819"/>
                  </a:cubicBezTo>
                  <a:cubicBezTo>
                    <a:pt x="17123" y="17819"/>
                    <a:pt x="16948" y="17818"/>
                    <a:pt x="16773" y="17815"/>
                  </a:cubicBezTo>
                  <a:cubicBezTo>
                    <a:pt x="15443" y="17794"/>
                    <a:pt x="14109" y="17701"/>
                    <a:pt x="12781" y="17701"/>
                  </a:cubicBezTo>
                  <a:cubicBezTo>
                    <a:pt x="12411" y="17701"/>
                    <a:pt x="12041" y="17708"/>
                    <a:pt x="11672" y="17726"/>
                  </a:cubicBezTo>
                  <a:cubicBezTo>
                    <a:pt x="10711" y="17772"/>
                    <a:pt x="9751" y="17802"/>
                    <a:pt x="8791" y="17802"/>
                  </a:cubicBezTo>
                  <a:cubicBezTo>
                    <a:pt x="8616" y="17802"/>
                    <a:pt x="8440" y="17801"/>
                    <a:pt x="8265" y="17799"/>
                  </a:cubicBezTo>
                  <a:cubicBezTo>
                    <a:pt x="7532" y="17792"/>
                    <a:pt x="6796" y="17677"/>
                    <a:pt x="6068" y="17677"/>
                  </a:cubicBezTo>
                  <a:cubicBezTo>
                    <a:pt x="5945" y="17677"/>
                    <a:pt x="5823" y="17680"/>
                    <a:pt x="5700" y="17688"/>
                  </a:cubicBezTo>
                  <a:cubicBezTo>
                    <a:pt x="5591" y="17695"/>
                    <a:pt x="5480" y="17698"/>
                    <a:pt x="5370" y="17698"/>
                  </a:cubicBezTo>
                  <a:cubicBezTo>
                    <a:pt x="4898" y="17698"/>
                    <a:pt x="4422" y="17647"/>
                    <a:pt x="3949" y="17647"/>
                  </a:cubicBezTo>
                  <a:cubicBezTo>
                    <a:pt x="3497" y="17647"/>
                    <a:pt x="3048" y="17693"/>
                    <a:pt x="2609" y="17874"/>
                  </a:cubicBezTo>
                  <a:cubicBezTo>
                    <a:pt x="2568" y="17891"/>
                    <a:pt x="2510" y="17902"/>
                    <a:pt x="2454" y="17902"/>
                  </a:cubicBezTo>
                  <a:cubicBezTo>
                    <a:pt x="2349" y="17902"/>
                    <a:pt x="2251" y="17862"/>
                    <a:pt x="2270" y="17741"/>
                  </a:cubicBezTo>
                  <a:cubicBezTo>
                    <a:pt x="2309" y="17489"/>
                    <a:pt x="2122" y="17195"/>
                    <a:pt x="2169" y="17082"/>
                  </a:cubicBezTo>
                  <a:cubicBezTo>
                    <a:pt x="2457" y="16370"/>
                    <a:pt x="2382" y="15627"/>
                    <a:pt x="2476" y="14904"/>
                  </a:cubicBezTo>
                  <a:cubicBezTo>
                    <a:pt x="2530" y="14496"/>
                    <a:pt x="3015" y="14120"/>
                    <a:pt x="2677" y="13702"/>
                  </a:cubicBezTo>
                  <a:cubicBezTo>
                    <a:pt x="2463" y="13437"/>
                    <a:pt x="2680" y="13108"/>
                    <a:pt x="2634" y="13042"/>
                  </a:cubicBezTo>
                  <a:cubicBezTo>
                    <a:pt x="2321" y="12594"/>
                    <a:pt x="3155" y="12197"/>
                    <a:pt x="2648" y="11777"/>
                  </a:cubicBezTo>
                  <a:cubicBezTo>
                    <a:pt x="2432" y="11598"/>
                    <a:pt x="2873" y="11604"/>
                    <a:pt x="2843" y="11335"/>
                  </a:cubicBezTo>
                  <a:cubicBezTo>
                    <a:pt x="2782" y="10801"/>
                    <a:pt x="2868" y="10238"/>
                    <a:pt x="2951" y="9684"/>
                  </a:cubicBezTo>
                  <a:cubicBezTo>
                    <a:pt x="3058" y="8966"/>
                    <a:pt x="3045" y="8228"/>
                    <a:pt x="3216" y="7507"/>
                  </a:cubicBezTo>
                  <a:cubicBezTo>
                    <a:pt x="3313" y="7102"/>
                    <a:pt x="3723" y="6837"/>
                    <a:pt x="3723" y="6389"/>
                  </a:cubicBezTo>
                  <a:cubicBezTo>
                    <a:pt x="3723" y="5842"/>
                    <a:pt x="4105" y="5400"/>
                    <a:pt x="4303" y="4916"/>
                  </a:cubicBezTo>
                  <a:cubicBezTo>
                    <a:pt x="4695" y="3955"/>
                    <a:pt x="5709" y="3783"/>
                    <a:pt x="6433" y="3277"/>
                  </a:cubicBezTo>
                  <a:cubicBezTo>
                    <a:pt x="6906" y="2948"/>
                    <a:pt x="7630" y="2927"/>
                    <a:pt x="8157" y="2579"/>
                  </a:cubicBezTo>
                  <a:cubicBezTo>
                    <a:pt x="8173" y="2569"/>
                    <a:pt x="8193" y="2565"/>
                    <a:pt x="8216" y="2565"/>
                  </a:cubicBezTo>
                  <a:cubicBezTo>
                    <a:pt x="8297" y="2565"/>
                    <a:pt x="8415" y="2614"/>
                    <a:pt x="8499" y="2628"/>
                  </a:cubicBezTo>
                  <a:cubicBezTo>
                    <a:pt x="8855" y="2583"/>
                    <a:pt x="9186" y="2651"/>
                    <a:pt x="9459" y="2287"/>
                  </a:cubicBezTo>
                  <a:cubicBezTo>
                    <a:pt x="9569" y="2142"/>
                    <a:pt x="9881" y="2088"/>
                    <a:pt x="10194" y="2088"/>
                  </a:cubicBezTo>
                  <a:cubicBezTo>
                    <a:pt x="10283" y="2088"/>
                    <a:pt x="10372" y="2092"/>
                    <a:pt x="10457" y="2100"/>
                  </a:cubicBezTo>
                  <a:cubicBezTo>
                    <a:pt x="10563" y="2110"/>
                    <a:pt x="10668" y="2115"/>
                    <a:pt x="10774" y="2115"/>
                  </a:cubicBezTo>
                  <a:cubicBezTo>
                    <a:pt x="11375" y="2115"/>
                    <a:pt x="11966" y="1966"/>
                    <a:pt x="12561" y="1868"/>
                  </a:cubicBezTo>
                  <a:cubicBezTo>
                    <a:pt x="12825" y="1825"/>
                    <a:pt x="13096" y="1813"/>
                    <a:pt x="13369" y="1813"/>
                  </a:cubicBezTo>
                  <a:cubicBezTo>
                    <a:pt x="13687" y="1813"/>
                    <a:pt x="14009" y="1829"/>
                    <a:pt x="14327" y="1829"/>
                  </a:cubicBezTo>
                  <a:cubicBezTo>
                    <a:pt x="14444" y="1829"/>
                    <a:pt x="14563" y="1841"/>
                    <a:pt x="14678" y="1841"/>
                  </a:cubicBezTo>
                  <a:cubicBezTo>
                    <a:pt x="14864" y="1841"/>
                    <a:pt x="15043" y="1811"/>
                    <a:pt x="15197" y="1656"/>
                  </a:cubicBezTo>
                  <a:cubicBezTo>
                    <a:pt x="15249" y="1603"/>
                    <a:pt x="15302" y="1583"/>
                    <a:pt x="15358" y="1583"/>
                  </a:cubicBezTo>
                  <a:cubicBezTo>
                    <a:pt x="15432" y="1583"/>
                    <a:pt x="15510" y="1619"/>
                    <a:pt x="15592" y="1664"/>
                  </a:cubicBezTo>
                  <a:cubicBezTo>
                    <a:pt x="15777" y="1765"/>
                    <a:pt x="15960" y="1800"/>
                    <a:pt x="16144" y="1800"/>
                  </a:cubicBezTo>
                  <a:cubicBezTo>
                    <a:pt x="16386" y="1800"/>
                    <a:pt x="16632" y="1739"/>
                    <a:pt x="16892" y="1682"/>
                  </a:cubicBezTo>
                  <a:cubicBezTo>
                    <a:pt x="17145" y="1628"/>
                    <a:pt x="17422" y="1418"/>
                    <a:pt x="17701" y="1418"/>
                  </a:cubicBezTo>
                  <a:cubicBezTo>
                    <a:pt x="17852" y="1418"/>
                    <a:pt x="18003" y="1480"/>
                    <a:pt x="18151" y="1660"/>
                  </a:cubicBezTo>
                  <a:cubicBezTo>
                    <a:pt x="18307" y="1555"/>
                    <a:pt x="18475" y="1536"/>
                    <a:pt x="18646" y="1536"/>
                  </a:cubicBezTo>
                  <a:cubicBezTo>
                    <a:pt x="18738" y="1536"/>
                    <a:pt x="18830" y="1542"/>
                    <a:pt x="18922" y="1542"/>
                  </a:cubicBezTo>
                  <a:cubicBezTo>
                    <a:pt x="18981" y="1542"/>
                    <a:pt x="19039" y="1539"/>
                    <a:pt x="19096" y="1532"/>
                  </a:cubicBezTo>
                  <a:cubicBezTo>
                    <a:pt x="19202" y="1520"/>
                    <a:pt x="19287" y="1481"/>
                    <a:pt x="19377" y="1481"/>
                  </a:cubicBezTo>
                  <a:cubicBezTo>
                    <a:pt x="19437" y="1481"/>
                    <a:pt x="19499" y="1499"/>
                    <a:pt x="19571" y="1554"/>
                  </a:cubicBezTo>
                  <a:cubicBezTo>
                    <a:pt x="19647" y="1614"/>
                    <a:pt x="19740" y="1638"/>
                    <a:pt x="19832" y="1638"/>
                  </a:cubicBezTo>
                  <a:cubicBezTo>
                    <a:pt x="19960" y="1638"/>
                    <a:pt x="20084" y="1591"/>
                    <a:pt x="20155" y="1527"/>
                  </a:cubicBezTo>
                  <a:cubicBezTo>
                    <a:pt x="20223" y="1465"/>
                    <a:pt x="20280" y="1445"/>
                    <a:pt x="20331" y="1445"/>
                  </a:cubicBezTo>
                  <a:cubicBezTo>
                    <a:pt x="20423" y="1445"/>
                    <a:pt x="20495" y="1512"/>
                    <a:pt x="20578" y="1512"/>
                  </a:cubicBezTo>
                  <a:cubicBezTo>
                    <a:pt x="20579" y="1512"/>
                    <a:pt x="20581" y="1512"/>
                    <a:pt x="20582" y="1512"/>
                  </a:cubicBezTo>
                  <a:cubicBezTo>
                    <a:pt x="20585" y="1511"/>
                    <a:pt x="20587" y="1511"/>
                    <a:pt x="20590" y="1511"/>
                  </a:cubicBezTo>
                  <a:cubicBezTo>
                    <a:pt x="20787" y="1511"/>
                    <a:pt x="21017" y="1683"/>
                    <a:pt x="21222" y="1683"/>
                  </a:cubicBezTo>
                  <a:cubicBezTo>
                    <a:pt x="21345" y="1683"/>
                    <a:pt x="21460" y="1620"/>
                    <a:pt x="21552" y="1420"/>
                  </a:cubicBezTo>
                  <a:cubicBezTo>
                    <a:pt x="21592" y="1456"/>
                    <a:pt x="21636" y="1469"/>
                    <a:pt x="21684" y="1469"/>
                  </a:cubicBezTo>
                  <a:cubicBezTo>
                    <a:pt x="21794" y="1469"/>
                    <a:pt x="21920" y="1403"/>
                    <a:pt x="22037" y="1403"/>
                  </a:cubicBezTo>
                  <a:cubicBezTo>
                    <a:pt x="22130" y="1403"/>
                    <a:pt x="22218" y="1444"/>
                    <a:pt x="22288" y="1588"/>
                  </a:cubicBezTo>
                  <a:cubicBezTo>
                    <a:pt x="22313" y="1640"/>
                    <a:pt x="22330" y="1660"/>
                    <a:pt x="22343" y="1660"/>
                  </a:cubicBezTo>
                  <a:cubicBezTo>
                    <a:pt x="22388" y="1660"/>
                    <a:pt x="22390" y="1428"/>
                    <a:pt x="22527" y="1428"/>
                  </a:cubicBezTo>
                  <a:cubicBezTo>
                    <a:pt x="22552" y="1428"/>
                    <a:pt x="22581" y="1435"/>
                    <a:pt x="22616" y="1453"/>
                  </a:cubicBezTo>
                  <a:cubicBezTo>
                    <a:pt x="22704" y="1499"/>
                    <a:pt x="22800" y="1515"/>
                    <a:pt x="22898" y="1515"/>
                  </a:cubicBezTo>
                  <a:cubicBezTo>
                    <a:pt x="23131" y="1515"/>
                    <a:pt x="23381" y="1424"/>
                    <a:pt x="23597" y="1424"/>
                  </a:cubicBezTo>
                  <a:cubicBezTo>
                    <a:pt x="23620" y="1424"/>
                    <a:pt x="23642" y="1425"/>
                    <a:pt x="23665" y="1427"/>
                  </a:cubicBezTo>
                  <a:cubicBezTo>
                    <a:pt x="23715" y="1432"/>
                    <a:pt x="23766" y="1434"/>
                    <a:pt x="23818" y="1434"/>
                  </a:cubicBezTo>
                  <a:cubicBezTo>
                    <a:pt x="24044" y="1434"/>
                    <a:pt x="24276" y="1394"/>
                    <a:pt x="24503" y="1394"/>
                  </a:cubicBezTo>
                  <a:cubicBezTo>
                    <a:pt x="24704" y="1394"/>
                    <a:pt x="24902" y="1426"/>
                    <a:pt x="25090" y="1546"/>
                  </a:cubicBezTo>
                  <a:cubicBezTo>
                    <a:pt x="25134" y="1573"/>
                    <a:pt x="25174" y="1584"/>
                    <a:pt x="25212" y="1584"/>
                  </a:cubicBezTo>
                  <a:cubicBezTo>
                    <a:pt x="25358" y="1584"/>
                    <a:pt x="25475" y="1428"/>
                    <a:pt x="25631" y="1428"/>
                  </a:cubicBezTo>
                  <a:cubicBezTo>
                    <a:pt x="25645" y="1428"/>
                    <a:pt x="25659" y="1429"/>
                    <a:pt x="25674" y="1432"/>
                  </a:cubicBezTo>
                  <a:cubicBezTo>
                    <a:pt x="25909" y="1477"/>
                    <a:pt x="26151" y="1485"/>
                    <a:pt x="26390" y="1485"/>
                  </a:cubicBezTo>
                  <a:cubicBezTo>
                    <a:pt x="26536" y="1485"/>
                    <a:pt x="26681" y="1482"/>
                    <a:pt x="26824" y="1482"/>
                  </a:cubicBezTo>
                  <a:cubicBezTo>
                    <a:pt x="26985" y="1482"/>
                    <a:pt x="27143" y="1486"/>
                    <a:pt x="27297" y="1503"/>
                  </a:cubicBezTo>
                  <a:cubicBezTo>
                    <a:pt x="27369" y="1511"/>
                    <a:pt x="27441" y="1514"/>
                    <a:pt x="27512" y="1514"/>
                  </a:cubicBezTo>
                  <a:cubicBezTo>
                    <a:pt x="27866" y="1514"/>
                    <a:pt x="28214" y="1434"/>
                    <a:pt x="28513" y="1434"/>
                  </a:cubicBezTo>
                  <a:cubicBezTo>
                    <a:pt x="28606" y="1434"/>
                    <a:pt x="28695" y="1442"/>
                    <a:pt x="28778" y="1463"/>
                  </a:cubicBezTo>
                  <a:cubicBezTo>
                    <a:pt x="28892" y="1491"/>
                    <a:pt x="29003" y="1502"/>
                    <a:pt x="29111" y="1502"/>
                  </a:cubicBezTo>
                  <a:cubicBezTo>
                    <a:pt x="29456" y="1502"/>
                    <a:pt x="29772" y="1393"/>
                    <a:pt x="30062" y="1393"/>
                  </a:cubicBezTo>
                  <a:cubicBezTo>
                    <a:pt x="30143" y="1393"/>
                    <a:pt x="30223" y="1401"/>
                    <a:pt x="30300" y="1424"/>
                  </a:cubicBezTo>
                  <a:cubicBezTo>
                    <a:pt x="30418" y="1458"/>
                    <a:pt x="30538" y="1471"/>
                    <a:pt x="30657" y="1471"/>
                  </a:cubicBezTo>
                  <a:cubicBezTo>
                    <a:pt x="30997" y="1471"/>
                    <a:pt x="31336" y="1368"/>
                    <a:pt x="31664" y="1368"/>
                  </a:cubicBezTo>
                  <a:cubicBezTo>
                    <a:pt x="31882" y="1368"/>
                    <a:pt x="32094" y="1413"/>
                    <a:pt x="32298" y="1563"/>
                  </a:cubicBezTo>
                  <a:cubicBezTo>
                    <a:pt x="32599" y="1383"/>
                    <a:pt x="32930" y="1336"/>
                    <a:pt x="33260" y="1336"/>
                  </a:cubicBezTo>
                  <a:close/>
                  <a:moveTo>
                    <a:pt x="51948" y="17784"/>
                  </a:moveTo>
                  <a:cubicBezTo>
                    <a:pt x="52101" y="17784"/>
                    <a:pt x="52269" y="18068"/>
                    <a:pt x="52499" y="18068"/>
                  </a:cubicBezTo>
                  <a:cubicBezTo>
                    <a:pt x="52526" y="18068"/>
                    <a:pt x="52554" y="18064"/>
                    <a:pt x="52582" y="18056"/>
                  </a:cubicBezTo>
                  <a:cubicBezTo>
                    <a:pt x="52584" y="18055"/>
                    <a:pt x="52586" y="18055"/>
                    <a:pt x="52588" y="18055"/>
                  </a:cubicBezTo>
                  <a:cubicBezTo>
                    <a:pt x="52699" y="18055"/>
                    <a:pt x="53016" y="18893"/>
                    <a:pt x="52913" y="18980"/>
                  </a:cubicBezTo>
                  <a:cubicBezTo>
                    <a:pt x="52700" y="19161"/>
                    <a:pt x="52860" y="19350"/>
                    <a:pt x="52897" y="19513"/>
                  </a:cubicBezTo>
                  <a:cubicBezTo>
                    <a:pt x="52984" y="19881"/>
                    <a:pt x="52764" y="20320"/>
                    <a:pt x="53181" y="20621"/>
                  </a:cubicBezTo>
                  <a:cubicBezTo>
                    <a:pt x="53210" y="20642"/>
                    <a:pt x="53206" y="20731"/>
                    <a:pt x="53183" y="20773"/>
                  </a:cubicBezTo>
                  <a:cubicBezTo>
                    <a:pt x="52946" y="21205"/>
                    <a:pt x="53086" y="21651"/>
                    <a:pt x="53126" y="22091"/>
                  </a:cubicBezTo>
                  <a:cubicBezTo>
                    <a:pt x="53181" y="22684"/>
                    <a:pt x="53293" y="23275"/>
                    <a:pt x="53202" y="23875"/>
                  </a:cubicBezTo>
                  <a:cubicBezTo>
                    <a:pt x="53149" y="24223"/>
                    <a:pt x="53457" y="24401"/>
                    <a:pt x="53703" y="24601"/>
                  </a:cubicBezTo>
                  <a:cubicBezTo>
                    <a:pt x="53661" y="24663"/>
                    <a:pt x="53602" y="24681"/>
                    <a:pt x="53543" y="24681"/>
                  </a:cubicBezTo>
                  <a:cubicBezTo>
                    <a:pt x="53464" y="24681"/>
                    <a:pt x="53386" y="24650"/>
                    <a:pt x="53350" y="24650"/>
                  </a:cubicBezTo>
                  <a:cubicBezTo>
                    <a:pt x="53324" y="24650"/>
                    <a:pt x="53320" y="24666"/>
                    <a:pt x="53354" y="24721"/>
                  </a:cubicBezTo>
                  <a:cubicBezTo>
                    <a:pt x="53553" y="25052"/>
                    <a:pt x="53250" y="25425"/>
                    <a:pt x="53460" y="25641"/>
                  </a:cubicBezTo>
                  <a:cubicBezTo>
                    <a:pt x="54164" y="26364"/>
                    <a:pt x="53415" y="27140"/>
                    <a:pt x="53638" y="27901"/>
                  </a:cubicBezTo>
                  <a:cubicBezTo>
                    <a:pt x="53851" y="28633"/>
                    <a:pt x="53824" y="29445"/>
                    <a:pt x="53767" y="30213"/>
                  </a:cubicBezTo>
                  <a:cubicBezTo>
                    <a:pt x="53716" y="30890"/>
                    <a:pt x="53701" y="31599"/>
                    <a:pt x="53883" y="32201"/>
                  </a:cubicBezTo>
                  <a:cubicBezTo>
                    <a:pt x="54116" y="32972"/>
                    <a:pt x="53554" y="33773"/>
                    <a:pt x="54121" y="34478"/>
                  </a:cubicBezTo>
                  <a:cubicBezTo>
                    <a:pt x="53553" y="34914"/>
                    <a:pt x="53872" y="35468"/>
                    <a:pt x="53944" y="35950"/>
                  </a:cubicBezTo>
                  <a:cubicBezTo>
                    <a:pt x="54064" y="36756"/>
                    <a:pt x="53788" y="37598"/>
                    <a:pt x="54209" y="38373"/>
                  </a:cubicBezTo>
                  <a:cubicBezTo>
                    <a:pt x="53768" y="38675"/>
                    <a:pt x="54019" y="39098"/>
                    <a:pt x="54005" y="39459"/>
                  </a:cubicBezTo>
                  <a:cubicBezTo>
                    <a:pt x="53965" y="40541"/>
                    <a:pt x="53920" y="41629"/>
                    <a:pt x="53992" y="42709"/>
                  </a:cubicBezTo>
                  <a:cubicBezTo>
                    <a:pt x="54026" y="43220"/>
                    <a:pt x="53950" y="43725"/>
                    <a:pt x="54004" y="44238"/>
                  </a:cubicBezTo>
                  <a:cubicBezTo>
                    <a:pt x="54053" y="44708"/>
                    <a:pt x="54284" y="45275"/>
                    <a:pt x="54127" y="45624"/>
                  </a:cubicBezTo>
                  <a:cubicBezTo>
                    <a:pt x="53848" y="46250"/>
                    <a:pt x="54077" y="46806"/>
                    <a:pt x="54066" y="47386"/>
                  </a:cubicBezTo>
                  <a:cubicBezTo>
                    <a:pt x="54045" y="48554"/>
                    <a:pt x="54058" y="49722"/>
                    <a:pt x="54058" y="50890"/>
                  </a:cubicBezTo>
                  <a:cubicBezTo>
                    <a:pt x="54058" y="51791"/>
                    <a:pt x="54155" y="52705"/>
                    <a:pt x="54027" y="53590"/>
                  </a:cubicBezTo>
                  <a:cubicBezTo>
                    <a:pt x="53901" y="54452"/>
                    <a:pt x="53989" y="55302"/>
                    <a:pt x="53979" y="56155"/>
                  </a:cubicBezTo>
                  <a:cubicBezTo>
                    <a:pt x="53968" y="56968"/>
                    <a:pt x="53882" y="57779"/>
                    <a:pt x="53907" y="58592"/>
                  </a:cubicBezTo>
                  <a:cubicBezTo>
                    <a:pt x="53929" y="59332"/>
                    <a:pt x="54080" y="60089"/>
                    <a:pt x="53827" y="60810"/>
                  </a:cubicBezTo>
                  <a:cubicBezTo>
                    <a:pt x="53394" y="62037"/>
                    <a:pt x="53887" y="63234"/>
                    <a:pt x="53887" y="64443"/>
                  </a:cubicBezTo>
                  <a:cubicBezTo>
                    <a:pt x="53887" y="65810"/>
                    <a:pt x="53898" y="67181"/>
                    <a:pt x="53713" y="68548"/>
                  </a:cubicBezTo>
                  <a:cubicBezTo>
                    <a:pt x="53576" y="69555"/>
                    <a:pt x="53475" y="70575"/>
                    <a:pt x="53343" y="71578"/>
                  </a:cubicBezTo>
                  <a:cubicBezTo>
                    <a:pt x="53136" y="73170"/>
                    <a:pt x="52770" y="74779"/>
                    <a:pt x="51752" y="76172"/>
                  </a:cubicBezTo>
                  <a:cubicBezTo>
                    <a:pt x="51200" y="76929"/>
                    <a:pt x="50495" y="77574"/>
                    <a:pt x="49722" y="78105"/>
                  </a:cubicBezTo>
                  <a:cubicBezTo>
                    <a:pt x="49362" y="78353"/>
                    <a:pt x="48766" y="78445"/>
                    <a:pt x="48273" y="78594"/>
                  </a:cubicBezTo>
                  <a:cubicBezTo>
                    <a:pt x="47260" y="78899"/>
                    <a:pt x="46209" y="78765"/>
                    <a:pt x="45178" y="78837"/>
                  </a:cubicBezTo>
                  <a:cubicBezTo>
                    <a:pt x="43691" y="78939"/>
                    <a:pt x="42184" y="78872"/>
                    <a:pt x="40707" y="79038"/>
                  </a:cubicBezTo>
                  <a:cubicBezTo>
                    <a:pt x="39974" y="79120"/>
                    <a:pt x="39234" y="79275"/>
                    <a:pt x="38493" y="79337"/>
                  </a:cubicBezTo>
                  <a:cubicBezTo>
                    <a:pt x="37299" y="79439"/>
                    <a:pt x="36097" y="79451"/>
                    <a:pt x="34903" y="79544"/>
                  </a:cubicBezTo>
                  <a:cubicBezTo>
                    <a:pt x="34492" y="79575"/>
                    <a:pt x="34056" y="79608"/>
                    <a:pt x="33656" y="79608"/>
                  </a:cubicBezTo>
                  <a:cubicBezTo>
                    <a:pt x="33546" y="79608"/>
                    <a:pt x="33440" y="79605"/>
                    <a:pt x="33337" y="79600"/>
                  </a:cubicBezTo>
                  <a:cubicBezTo>
                    <a:pt x="33269" y="79596"/>
                    <a:pt x="33201" y="79595"/>
                    <a:pt x="33133" y="79595"/>
                  </a:cubicBezTo>
                  <a:cubicBezTo>
                    <a:pt x="32688" y="79595"/>
                    <a:pt x="32251" y="79665"/>
                    <a:pt x="31818" y="79665"/>
                  </a:cubicBezTo>
                  <a:cubicBezTo>
                    <a:pt x="31675" y="79665"/>
                    <a:pt x="31532" y="79657"/>
                    <a:pt x="31390" y="79637"/>
                  </a:cubicBezTo>
                  <a:cubicBezTo>
                    <a:pt x="31197" y="79609"/>
                    <a:pt x="31003" y="79598"/>
                    <a:pt x="30810" y="79598"/>
                  </a:cubicBezTo>
                  <a:cubicBezTo>
                    <a:pt x="30306" y="79598"/>
                    <a:pt x="29809" y="79675"/>
                    <a:pt x="29341" y="79740"/>
                  </a:cubicBezTo>
                  <a:cubicBezTo>
                    <a:pt x="28149" y="79905"/>
                    <a:pt x="26952" y="79894"/>
                    <a:pt x="25765" y="80021"/>
                  </a:cubicBezTo>
                  <a:cubicBezTo>
                    <a:pt x="25329" y="80068"/>
                    <a:pt x="24892" y="80082"/>
                    <a:pt x="24454" y="80082"/>
                  </a:cubicBezTo>
                  <a:cubicBezTo>
                    <a:pt x="23808" y="80082"/>
                    <a:pt x="23161" y="80052"/>
                    <a:pt x="22514" y="80052"/>
                  </a:cubicBezTo>
                  <a:cubicBezTo>
                    <a:pt x="22301" y="80052"/>
                    <a:pt x="22087" y="80055"/>
                    <a:pt x="21873" y="80064"/>
                  </a:cubicBezTo>
                  <a:cubicBezTo>
                    <a:pt x="21808" y="80067"/>
                    <a:pt x="21743" y="80068"/>
                    <a:pt x="21677" y="80068"/>
                  </a:cubicBezTo>
                  <a:cubicBezTo>
                    <a:pt x="21032" y="80068"/>
                    <a:pt x="20358" y="79947"/>
                    <a:pt x="19709" y="79904"/>
                  </a:cubicBezTo>
                  <a:cubicBezTo>
                    <a:pt x="18790" y="79844"/>
                    <a:pt x="17883" y="79671"/>
                    <a:pt x="16953" y="79660"/>
                  </a:cubicBezTo>
                  <a:cubicBezTo>
                    <a:pt x="16393" y="79654"/>
                    <a:pt x="15816" y="79504"/>
                    <a:pt x="15244" y="79425"/>
                  </a:cubicBezTo>
                  <a:cubicBezTo>
                    <a:pt x="13561" y="79191"/>
                    <a:pt x="11870" y="79143"/>
                    <a:pt x="10177" y="79120"/>
                  </a:cubicBezTo>
                  <a:cubicBezTo>
                    <a:pt x="9131" y="79105"/>
                    <a:pt x="8171" y="78904"/>
                    <a:pt x="7345" y="78331"/>
                  </a:cubicBezTo>
                  <a:cubicBezTo>
                    <a:pt x="6830" y="77973"/>
                    <a:pt x="6223" y="77760"/>
                    <a:pt x="5676" y="77469"/>
                  </a:cubicBezTo>
                  <a:cubicBezTo>
                    <a:pt x="5130" y="77179"/>
                    <a:pt x="4888" y="76747"/>
                    <a:pt x="4528" y="76378"/>
                  </a:cubicBezTo>
                  <a:cubicBezTo>
                    <a:pt x="4324" y="76170"/>
                    <a:pt x="4434" y="75732"/>
                    <a:pt x="3977" y="75646"/>
                  </a:cubicBezTo>
                  <a:cubicBezTo>
                    <a:pt x="4253" y="75114"/>
                    <a:pt x="3599" y="74685"/>
                    <a:pt x="3752" y="74219"/>
                  </a:cubicBezTo>
                  <a:cubicBezTo>
                    <a:pt x="3849" y="73927"/>
                    <a:pt x="3574" y="73921"/>
                    <a:pt x="3572" y="73838"/>
                  </a:cubicBezTo>
                  <a:cubicBezTo>
                    <a:pt x="3552" y="73201"/>
                    <a:pt x="3367" y="72638"/>
                    <a:pt x="3108" y="72034"/>
                  </a:cubicBezTo>
                  <a:cubicBezTo>
                    <a:pt x="2939" y="71640"/>
                    <a:pt x="2956" y="71049"/>
                    <a:pt x="2915" y="70546"/>
                  </a:cubicBezTo>
                  <a:cubicBezTo>
                    <a:pt x="2887" y="70203"/>
                    <a:pt x="2881" y="69856"/>
                    <a:pt x="2509" y="69632"/>
                  </a:cubicBezTo>
                  <a:cubicBezTo>
                    <a:pt x="2462" y="69603"/>
                    <a:pt x="2440" y="69442"/>
                    <a:pt x="2465" y="69427"/>
                  </a:cubicBezTo>
                  <a:cubicBezTo>
                    <a:pt x="2890" y="69180"/>
                    <a:pt x="2274" y="68699"/>
                    <a:pt x="2732" y="68470"/>
                  </a:cubicBezTo>
                  <a:cubicBezTo>
                    <a:pt x="2315" y="67847"/>
                    <a:pt x="2664" y="67104"/>
                    <a:pt x="2321" y="66446"/>
                  </a:cubicBezTo>
                  <a:cubicBezTo>
                    <a:pt x="2099" y="66019"/>
                    <a:pt x="2501" y="65508"/>
                    <a:pt x="2297" y="65015"/>
                  </a:cubicBezTo>
                  <a:cubicBezTo>
                    <a:pt x="2187" y="64750"/>
                    <a:pt x="2227" y="64435"/>
                    <a:pt x="2203" y="64142"/>
                  </a:cubicBezTo>
                  <a:cubicBezTo>
                    <a:pt x="2199" y="64089"/>
                    <a:pt x="2193" y="64030"/>
                    <a:pt x="2212" y="63982"/>
                  </a:cubicBezTo>
                  <a:cubicBezTo>
                    <a:pt x="2524" y="63156"/>
                    <a:pt x="2144" y="62308"/>
                    <a:pt x="2293" y="61489"/>
                  </a:cubicBezTo>
                  <a:cubicBezTo>
                    <a:pt x="2501" y="60352"/>
                    <a:pt x="2045" y="59227"/>
                    <a:pt x="2332" y="58077"/>
                  </a:cubicBezTo>
                  <a:cubicBezTo>
                    <a:pt x="2445" y="57629"/>
                    <a:pt x="2429" y="57046"/>
                    <a:pt x="2144" y="56567"/>
                  </a:cubicBezTo>
                  <a:cubicBezTo>
                    <a:pt x="2068" y="56440"/>
                    <a:pt x="2180" y="56406"/>
                    <a:pt x="2256" y="56348"/>
                  </a:cubicBezTo>
                  <a:cubicBezTo>
                    <a:pt x="2357" y="56269"/>
                    <a:pt x="2464" y="56160"/>
                    <a:pt x="2371" y="56051"/>
                  </a:cubicBezTo>
                  <a:cubicBezTo>
                    <a:pt x="1783" y="55362"/>
                    <a:pt x="2512" y="54645"/>
                    <a:pt x="2302" y="53939"/>
                  </a:cubicBezTo>
                  <a:cubicBezTo>
                    <a:pt x="2200" y="53600"/>
                    <a:pt x="2309" y="53215"/>
                    <a:pt x="2112" y="52878"/>
                  </a:cubicBezTo>
                  <a:cubicBezTo>
                    <a:pt x="2093" y="52845"/>
                    <a:pt x="2054" y="52789"/>
                    <a:pt x="2066" y="52777"/>
                  </a:cubicBezTo>
                  <a:cubicBezTo>
                    <a:pt x="2625" y="52189"/>
                    <a:pt x="1990" y="51483"/>
                    <a:pt x="2292" y="50835"/>
                  </a:cubicBezTo>
                  <a:cubicBezTo>
                    <a:pt x="2381" y="50642"/>
                    <a:pt x="2353" y="50177"/>
                    <a:pt x="2192" y="49835"/>
                  </a:cubicBezTo>
                  <a:cubicBezTo>
                    <a:pt x="2106" y="49653"/>
                    <a:pt x="2136" y="49344"/>
                    <a:pt x="2184" y="49156"/>
                  </a:cubicBezTo>
                  <a:cubicBezTo>
                    <a:pt x="2332" y="48581"/>
                    <a:pt x="2140" y="48064"/>
                    <a:pt x="2028" y="47529"/>
                  </a:cubicBezTo>
                  <a:cubicBezTo>
                    <a:pt x="2000" y="47400"/>
                    <a:pt x="2002" y="47312"/>
                    <a:pt x="2167" y="47260"/>
                  </a:cubicBezTo>
                  <a:cubicBezTo>
                    <a:pt x="2231" y="47240"/>
                    <a:pt x="2319" y="47106"/>
                    <a:pt x="2311" y="47099"/>
                  </a:cubicBezTo>
                  <a:cubicBezTo>
                    <a:pt x="1680" y="46504"/>
                    <a:pt x="2512" y="45773"/>
                    <a:pt x="2085" y="45140"/>
                  </a:cubicBezTo>
                  <a:cubicBezTo>
                    <a:pt x="1952" y="44944"/>
                    <a:pt x="1965" y="44619"/>
                    <a:pt x="2021" y="44375"/>
                  </a:cubicBezTo>
                  <a:cubicBezTo>
                    <a:pt x="2150" y="43812"/>
                    <a:pt x="2140" y="43311"/>
                    <a:pt x="1958" y="42728"/>
                  </a:cubicBezTo>
                  <a:cubicBezTo>
                    <a:pt x="1838" y="42341"/>
                    <a:pt x="2115" y="41834"/>
                    <a:pt x="1735" y="41402"/>
                  </a:cubicBezTo>
                  <a:cubicBezTo>
                    <a:pt x="1551" y="41193"/>
                    <a:pt x="1949" y="41055"/>
                    <a:pt x="1934" y="40739"/>
                  </a:cubicBezTo>
                  <a:cubicBezTo>
                    <a:pt x="1902" y="40094"/>
                    <a:pt x="1645" y="39414"/>
                    <a:pt x="1960" y="38765"/>
                  </a:cubicBezTo>
                  <a:cubicBezTo>
                    <a:pt x="1381" y="38559"/>
                    <a:pt x="2255" y="37950"/>
                    <a:pt x="1625" y="37738"/>
                  </a:cubicBezTo>
                  <a:cubicBezTo>
                    <a:pt x="1612" y="37733"/>
                    <a:pt x="1766" y="37432"/>
                    <a:pt x="1761" y="37272"/>
                  </a:cubicBezTo>
                  <a:cubicBezTo>
                    <a:pt x="1750" y="36871"/>
                    <a:pt x="1774" y="36447"/>
                    <a:pt x="1635" y="36079"/>
                  </a:cubicBezTo>
                  <a:cubicBezTo>
                    <a:pt x="1358" y="35342"/>
                    <a:pt x="1763" y="34650"/>
                    <a:pt x="1687" y="33942"/>
                  </a:cubicBezTo>
                  <a:cubicBezTo>
                    <a:pt x="1653" y="33629"/>
                    <a:pt x="1477" y="33331"/>
                    <a:pt x="1812" y="33073"/>
                  </a:cubicBezTo>
                  <a:cubicBezTo>
                    <a:pt x="1405" y="32813"/>
                    <a:pt x="1741" y="32452"/>
                    <a:pt x="1659" y="32146"/>
                  </a:cubicBezTo>
                  <a:cubicBezTo>
                    <a:pt x="1592" y="31897"/>
                    <a:pt x="1421" y="31648"/>
                    <a:pt x="1766" y="31417"/>
                  </a:cubicBezTo>
                  <a:cubicBezTo>
                    <a:pt x="1809" y="31388"/>
                    <a:pt x="1701" y="30965"/>
                    <a:pt x="1674" y="30727"/>
                  </a:cubicBezTo>
                  <a:cubicBezTo>
                    <a:pt x="1592" y="30014"/>
                    <a:pt x="2216" y="29301"/>
                    <a:pt x="1682" y="28577"/>
                  </a:cubicBezTo>
                  <a:cubicBezTo>
                    <a:pt x="1654" y="28540"/>
                    <a:pt x="1634" y="28182"/>
                    <a:pt x="1601" y="27975"/>
                  </a:cubicBezTo>
                  <a:cubicBezTo>
                    <a:pt x="1584" y="27867"/>
                    <a:pt x="1531" y="27748"/>
                    <a:pt x="1730" y="27748"/>
                  </a:cubicBezTo>
                  <a:cubicBezTo>
                    <a:pt x="1736" y="27748"/>
                    <a:pt x="1743" y="27748"/>
                    <a:pt x="1751" y="27749"/>
                  </a:cubicBezTo>
                  <a:cubicBezTo>
                    <a:pt x="1753" y="27749"/>
                    <a:pt x="1755" y="27749"/>
                    <a:pt x="1757" y="27749"/>
                  </a:cubicBezTo>
                  <a:cubicBezTo>
                    <a:pt x="1875" y="27749"/>
                    <a:pt x="1979" y="27642"/>
                    <a:pt x="1945" y="27564"/>
                  </a:cubicBezTo>
                  <a:cubicBezTo>
                    <a:pt x="1679" y="26935"/>
                    <a:pt x="1858" y="26323"/>
                    <a:pt x="2005" y="25709"/>
                  </a:cubicBezTo>
                  <a:cubicBezTo>
                    <a:pt x="2034" y="25582"/>
                    <a:pt x="1901" y="25414"/>
                    <a:pt x="1922" y="25395"/>
                  </a:cubicBezTo>
                  <a:cubicBezTo>
                    <a:pt x="2075" y="25265"/>
                    <a:pt x="1444" y="24906"/>
                    <a:pt x="1965" y="24906"/>
                  </a:cubicBezTo>
                  <a:cubicBezTo>
                    <a:pt x="2001" y="24906"/>
                    <a:pt x="2043" y="24908"/>
                    <a:pt x="2090" y="24912"/>
                  </a:cubicBezTo>
                  <a:cubicBezTo>
                    <a:pt x="2098" y="24759"/>
                    <a:pt x="2126" y="24604"/>
                    <a:pt x="2110" y="24454"/>
                  </a:cubicBezTo>
                  <a:cubicBezTo>
                    <a:pt x="2018" y="23535"/>
                    <a:pt x="1924" y="22633"/>
                    <a:pt x="2182" y="21705"/>
                  </a:cubicBezTo>
                  <a:cubicBezTo>
                    <a:pt x="2315" y="21230"/>
                    <a:pt x="2016" y="20661"/>
                    <a:pt x="2125" y="20173"/>
                  </a:cubicBezTo>
                  <a:cubicBezTo>
                    <a:pt x="2192" y="19866"/>
                    <a:pt x="2034" y="19655"/>
                    <a:pt x="2046" y="19401"/>
                  </a:cubicBezTo>
                  <a:cubicBezTo>
                    <a:pt x="2063" y="19105"/>
                    <a:pt x="2299" y="18955"/>
                    <a:pt x="2551" y="18955"/>
                  </a:cubicBezTo>
                  <a:cubicBezTo>
                    <a:pt x="2582" y="18955"/>
                    <a:pt x="2614" y="18957"/>
                    <a:pt x="2646" y="18962"/>
                  </a:cubicBezTo>
                  <a:cubicBezTo>
                    <a:pt x="2739" y="18976"/>
                    <a:pt x="2829" y="18982"/>
                    <a:pt x="2917" y="18982"/>
                  </a:cubicBezTo>
                  <a:cubicBezTo>
                    <a:pt x="3225" y="18982"/>
                    <a:pt x="3513" y="18909"/>
                    <a:pt x="3806" y="18847"/>
                  </a:cubicBezTo>
                  <a:cubicBezTo>
                    <a:pt x="3870" y="18834"/>
                    <a:pt x="3933" y="18828"/>
                    <a:pt x="3994" y="18828"/>
                  </a:cubicBezTo>
                  <a:cubicBezTo>
                    <a:pt x="4259" y="18828"/>
                    <a:pt x="4507" y="18927"/>
                    <a:pt x="4778" y="18927"/>
                  </a:cubicBezTo>
                  <a:cubicBezTo>
                    <a:pt x="4815" y="18927"/>
                    <a:pt x="4852" y="18926"/>
                    <a:pt x="4889" y="18921"/>
                  </a:cubicBezTo>
                  <a:cubicBezTo>
                    <a:pt x="5113" y="18897"/>
                    <a:pt x="5337" y="18887"/>
                    <a:pt x="5561" y="18887"/>
                  </a:cubicBezTo>
                  <a:cubicBezTo>
                    <a:pt x="6194" y="18887"/>
                    <a:pt x="6827" y="18969"/>
                    <a:pt x="7463" y="19050"/>
                  </a:cubicBezTo>
                  <a:cubicBezTo>
                    <a:pt x="8039" y="19123"/>
                    <a:pt x="8619" y="19159"/>
                    <a:pt x="9201" y="19159"/>
                  </a:cubicBezTo>
                  <a:cubicBezTo>
                    <a:pt x="9722" y="19159"/>
                    <a:pt x="10246" y="19130"/>
                    <a:pt x="10770" y="19074"/>
                  </a:cubicBezTo>
                  <a:cubicBezTo>
                    <a:pt x="10860" y="19064"/>
                    <a:pt x="10952" y="19063"/>
                    <a:pt x="11044" y="19063"/>
                  </a:cubicBezTo>
                  <a:cubicBezTo>
                    <a:pt x="11103" y="19063"/>
                    <a:pt x="11162" y="19063"/>
                    <a:pt x="11221" y="19063"/>
                  </a:cubicBezTo>
                  <a:cubicBezTo>
                    <a:pt x="11494" y="19063"/>
                    <a:pt x="11761" y="19046"/>
                    <a:pt x="11995" y="18853"/>
                  </a:cubicBezTo>
                  <a:cubicBezTo>
                    <a:pt x="12151" y="19009"/>
                    <a:pt x="12323" y="19054"/>
                    <a:pt x="12498" y="19054"/>
                  </a:cubicBezTo>
                  <a:cubicBezTo>
                    <a:pt x="12747" y="19054"/>
                    <a:pt x="13005" y="18963"/>
                    <a:pt x="13244" y="18963"/>
                  </a:cubicBezTo>
                  <a:cubicBezTo>
                    <a:pt x="13324" y="18963"/>
                    <a:pt x="13402" y="18973"/>
                    <a:pt x="13477" y="19001"/>
                  </a:cubicBezTo>
                  <a:cubicBezTo>
                    <a:pt x="13722" y="19091"/>
                    <a:pt x="13965" y="19115"/>
                    <a:pt x="14207" y="19115"/>
                  </a:cubicBezTo>
                  <a:cubicBezTo>
                    <a:pt x="14479" y="19115"/>
                    <a:pt x="14750" y="19085"/>
                    <a:pt x="15021" y="19085"/>
                  </a:cubicBezTo>
                  <a:cubicBezTo>
                    <a:pt x="15124" y="19085"/>
                    <a:pt x="15228" y="19089"/>
                    <a:pt x="15331" y="19101"/>
                  </a:cubicBezTo>
                  <a:cubicBezTo>
                    <a:pt x="15613" y="19134"/>
                    <a:pt x="15899" y="19138"/>
                    <a:pt x="16184" y="19138"/>
                  </a:cubicBezTo>
                  <a:cubicBezTo>
                    <a:pt x="16266" y="19138"/>
                    <a:pt x="16349" y="19137"/>
                    <a:pt x="16431" y="19137"/>
                  </a:cubicBezTo>
                  <a:cubicBezTo>
                    <a:pt x="16720" y="19137"/>
                    <a:pt x="17007" y="19141"/>
                    <a:pt x="17286" y="19176"/>
                  </a:cubicBezTo>
                  <a:cubicBezTo>
                    <a:pt x="17385" y="19188"/>
                    <a:pt x="17483" y="19192"/>
                    <a:pt x="17579" y="19192"/>
                  </a:cubicBezTo>
                  <a:cubicBezTo>
                    <a:pt x="17978" y="19192"/>
                    <a:pt x="18355" y="19108"/>
                    <a:pt x="18747" y="19108"/>
                  </a:cubicBezTo>
                  <a:cubicBezTo>
                    <a:pt x="18756" y="19108"/>
                    <a:pt x="18765" y="19108"/>
                    <a:pt x="18774" y="19108"/>
                  </a:cubicBezTo>
                  <a:cubicBezTo>
                    <a:pt x="18848" y="19109"/>
                    <a:pt x="18922" y="19109"/>
                    <a:pt x="18996" y="19109"/>
                  </a:cubicBezTo>
                  <a:cubicBezTo>
                    <a:pt x="20344" y="19109"/>
                    <a:pt x="21692" y="18988"/>
                    <a:pt x="23039" y="18903"/>
                  </a:cubicBezTo>
                  <a:cubicBezTo>
                    <a:pt x="23749" y="18859"/>
                    <a:pt x="24455" y="18766"/>
                    <a:pt x="25164" y="18724"/>
                  </a:cubicBezTo>
                  <a:cubicBezTo>
                    <a:pt x="25182" y="18723"/>
                    <a:pt x="25199" y="18722"/>
                    <a:pt x="25217" y="18722"/>
                  </a:cubicBezTo>
                  <a:cubicBezTo>
                    <a:pt x="25427" y="18722"/>
                    <a:pt x="25629" y="18791"/>
                    <a:pt x="25860" y="18791"/>
                  </a:cubicBezTo>
                  <a:cubicBezTo>
                    <a:pt x="25886" y="18791"/>
                    <a:pt x="25913" y="18790"/>
                    <a:pt x="25940" y="18788"/>
                  </a:cubicBezTo>
                  <a:cubicBezTo>
                    <a:pt x="26465" y="18749"/>
                    <a:pt x="26988" y="18658"/>
                    <a:pt x="27507" y="18652"/>
                  </a:cubicBezTo>
                  <a:cubicBezTo>
                    <a:pt x="27511" y="18652"/>
                    <a:pt x="27516" y="18652"/>
                    <a:pt x="27520" y="18652"/>
                  </a:cubicBezTo>
                  <a:cubicBezTo>
                    <a:pt x="27834" y="18652"/>
                    <a:pt x="28138" y="18770"/>
                    <a:pt x="28492" y="18770"/>
                  </a:cubicBezTo>
                  <a:cubicBezTo>
                    <a:pt x="28510" y="18770"/>
                    <a:pt x="28528" y="18769"/>
                    <a:pt x="28546" y="18769"/>
                  </a:cubicBezTo>
                  <a:cubicBezTo>
                    <a:pt x="28614" y="18766"/>
                    <a:pt x="28683" y="18765"/>
                    <a:pt x="28751" y="18765"/>
                  </a:cubicBezTo>
                  <a:cubicBezTo>
                    <a:pt x="29115" y="18765"/>
                    <a:pt x="29480" y="18794"/>
                    <a:pt x="29844" y="18794"/>
                  </a:cubicBezTo>
                  <a:cubicBezTo>
                    <a:pt x="30144" y="18794"/>
                    <a:pt x="30444" y="18775"/>
                    <a:pt x="30742" y="18704"/>
                  </a:cubicBezTo>
                  <a:cubicBezTo>
                    <a:pt x="30779" y="18695"/>
                    <a:pt x="30815" y="18691"/>
                    <a:pt x="30849" y="18691"/>
                  </a:cubicBezTo>
                  <a:cubicBezTo>
                    <a:pt x="31031" y="18691"/>
                    <a:pt x="31170" y="18802"/>
                    <a:pt x="31335" y="18840"/>
                  </a:cubicBezTo>
                  <a:cubicBezTo>
                    <a:pt x="31364" y="18846"/>
                    <a:pt x="31385" y="18852"/>
                    <a:pt x="31401" y="18852"/>
                  </a:cubicBezTo>
                  <a:cubicBezTo>
                    <a:pt x="31443" y="18852"/>
                    <a:pt x="31459" y="18818"/>
                    <a:pt x="31498" y="18689"/>
                  </a:cubicBezTo>
                  <a:cubicBezTo>
                    <a:pt x="31518" y="18620"/>
                    <a:pt x="31565" y="18599"/>
                    <a:pt x="31609" y="18599"/>
                  </a:cubicBezTo>
                  <a:cubicBezTo>
                    <a:pt x="31637" y="18599"/>
                    <a:pt x="31664" y="18608"/>
                    <a:pt x="31682" y="18617"/>
                  </a:cubicBezTo>
                  <a:cubicBezTo>
                    <a:pt x="31878" y="18718"/>
                    <a:pt x="32076" y="18747"/>
                    <a:pt x="32276" y="18747"/>
                  </a:cubicBezTo>
                  <a:cubicBezTo>
                    <a:pt x="32560" y="18747"/>
                    <a:pt x="32845" y="18688"/>
                    <a:pt x="33124" y="18688"/>
                  </a:cubicBezTo>
                  <a:cubicBezTo>
                    <a:pt x="33194" y="18688"/>
                    <a:pt x="33262" y="18691"/>
                    <a:pt x="33331" y="18700"/>
                  </a:cubicBezTo>
                  <a:cubicBezTo>
                    <a:pt x="33509" y="18725"/>
                    <a:pt x="33679" y="18728"/>
                    <a:pt x="33849" y="18728"/>
                  </a:cubicBezTo>
                  <a:cubicBezTo>
                    <a:pt x="33917" y="18728"/>
                    <a:pt x="33985" y="18728"/>
                    <a:pt x="34053" y="18728"/>
                  </a:cubicBezTo>
                  <a:cubicBezTo>
                    <a:pt x="34115" y="18728"/>
                    <a:pt x="34177" y="18728"/>
                    <a:pt x="34239" y="18730"/>
                  </a:cubicBezTo>
                  <a:cubicBezTo>
                    <a:pt x="34258" y="18730"/>
                    <a:pt x="34277" y="18731"/>
                    <a:pt x="34296" y="18731"/>
                  </a:cubicBezTo>
                  <a:cubicBezTo>
                    <a:pt x="34656" y="18731"/>
                    <a:pt x="35041" y="18630"/>
                    <a:pt x="35359" y="18630"/>
                  </a:cubicBezTo>
                  <a:cubicBezTo>
                    <a:pt x="35440" y="18630"/>
                    <a:pt x="35516" y="18636"/>
                    <a:pt x="35586" y="18653"/>
                  </a:cubicBezTo>
                  <a:cubicBezTo>
                    <a:pt x="35740" y="18689"/>
                    <a:pt x="35891" y="18702"/>
                    <a:pt x="36039" y="18702"/>
                  </a:cubicBezTo>
                  <a:cubicBezTo>
                    <a:pt x="36403" y="18702"/>
                    <a:pt x="36754" y="18626"/>
                    <a:pt x="37103" y="18626"/>
                  </a:cubicBezTo>
                  <a:cubicBezTo>
                    <a:pt x="37242" y="18626"/>
                    <a:pt x="37381" y="18638"/>
                    <a:pt x="37520" y="18671"/>
                  </a:cubicBezTo>
                  <a:cubicBezTo>
                    <a:pt x="37608" y="18692"/>
                    <a:pt x="37684" y="18705"/>
                    <a:pt x="37757" y="18705"/>
                  </a:cubicBezTo>
                  <a:cubicBezTo>
                    <a:pt x="37877" y="18705"/>
                    <a:pt x="37989" y="18672"/>
                    <a:pt x="38129" y="18593"/>
                  </a:cubicBezTo>
                  <a:cubicBezTo>
                    <a:pt x="38207" y="18549"/>
                    <a:pt x="38285" y="18532"/>
                    <a:pt x="38364" y="18532"/>
                  </a:cubicBezTo>
                  <a:cubicBezTo>
                    <a:pt x="38623" y="18532"/>
                    <a:pt x="38886" y="18718"/>
                    <a:pt x="39168" y="18718"/>
                  </a:cubicBezTo>
                  <a:cubicBezTo>
                    <a:pt x="39216" y="18718"/>
                    <a:pt x="39264" y="18713"/>
                    <a:pt x="39312" y="18700"/>
                  </a:cubicBezTo>
                  <a:cubicBezTo>
                    <a:pt x="39408" y="18676"/>
                    <a:pt x="39504" y="18667"/>
                    <a:pt x="39600" y="18667"/>
                  </a:cubicBezTo>
                  <a:cubicBezTo>
                    <a:pt x="39860" y="18667"/>
                    <a:pt x="40123" y="18732"/>
                    <a:pt x="40389" y="18732"/>
                  </a:cubicBezTo>
                  <a:cubicBezTo>
                    <a:pt x="40520" y="18732"/>
                    <a:pt x="40652" y="18716"/>
                    <a:pt x="40785" y="18669"/>
                  </a:cubicBezTo>
                  <a:cubicBezTo>
                    <a:pt x="40975" y="18601"/>
                    <a:pt x="41169" y="18580"/>
                    <a:pt x="41364" y="18580"/>
                  </a:cubicBezTo>
                  <a:cubicBezTo>
                    <a:pt x="41678" y="18580"/>
                    <a:pt x="41999" y="18634"/>
                    <a:pt x="42322" y="18634"/>
                  </a:cubicBezTo>
                  <a:cubicBezTo>
                    <a:pt x="42448" y="18634"/>
                    <a:pt x="42574" y="18626"/>
                    <a:pt x="42701" y="18603"/>
                  </a:cubicBezTo>
                  <a:cubicBezTo>
                    <a:pt x="43044" y="18541"/>
                    <a:pt x="43393" y="18530"/>
                    <a:pt x="43744" y="18530"/>
                  </a:cubicBezTo>
                  <a:cubicBezTo>
                    <a:pt x="43917" y="18530"/>
                    <a:pt x="44090" y="18533"/>
                    <a:pt x="44262" y="18533"/>
                  </a:cubicBezTo>
                  <a:cubicBezTo>
                    <a:pt x="44740" y="18533"/>
                    <a:pt x="45218" y="18514"/>
                    <a:pt x="45684" y="18372"/>
                  </a:cubicBezTo>
                  <a:cubicBezTo>
                    <a:pt x="45718" y="18362"/>
                    <a:pt x="45761" y="18335"/>
                    <a:pt x="45789" y="18335"/>
                  </a:cubicBezTo>
                  <a:cubicBezTo>
                    <a:pt x="45794" y="18335"/>
                    <a:pt x="45798" y="18336"/>
                    <a:pt x="45802" y="18338"/>
                  </a:cubicBezTo>
                  <a:cubicBezTo>
                    <a:pt x="46010" y="18446"/>
                    <a:pt x="46219" y="18486"/>
                    <a:pt x="46426" y="18486"/>
                  </a:cubicBezTo>
                  <a:cubicBezTo>
                    <a:pt x="46760" y="18486"/>
                    <a:pt x="47088" y="18382"/>
                    <a:pt x="47396" y="18288"/>
                  </a:cubicBezTo>
                  <a:cubicBezTo>
                    <a:pt x="47574" y="18233"/>
                    <a:pt x="47757" y="18219"/>
                    <a:pt x="47941" y="18219"/>
                  </a:cubicBezTo>
                  <a:cubicBezTo>
                    <a:pt x="48136" y="18219"/>
                    <a:pt x="48332" y="18235"/>
                    <a:pt x="48520" y="18235"/>
                  </a:cubicBezTo>
                  <a:cubicBezTo>
                    <a:pt x="48744" y="18235"/>
                    <a:pt x="48958" y="18213"/>
                    <a:pt x="49149" y="18114"/>
                  </a:cubicBezTo>
                  <a:cubicBezTo>
                    <a:pt x="49366" y="18002"/>
                    <a:pt x="49590" y="17979"/>
                    <a:pt x="49814" y="17979"/>
                  </a:cubicBezTo>
                  <a:cubicBezTo>
                    <a:pt x="49973" y="17979"/>
                    <a:pt x="50132" y="17991"/>
                    <a:pt x="50288" y="17991"/>
                  </a:cubicBezTo>
                  <a:cubicBezTo>
                    <a:pt x="50512" y="17991"/>
                    <a:pt x="50731" y="17967"/>
                    <a:pt x="50937" y="17852"/>
                  </a:cubicBezTo>
                  <a:cubicBezTo>
                    <a:pt x="50972" y="17832"/>
                    <a:pt x="51020" y="17824"/>
                    <a:pt x="51074" y="17824"/>
                  </a:cubicBezTo>
                  <a:cubicBezTo>
                    <a:pt x="51187" y="17824"/>
                    <a:pt x="51323" y="17861"/>
                    <a:pt x="51401" y="17913"/>
                  </a:cubicBezTo>
                  <a:cubicBezTo>
                    <a:pt x="51503" y="17978"/>
                    <a:pt x="51560" y="18031"/>
                    <a:pt x="51618" y="18031"/>
                  </a:cubicBezTo>
                  <a:cubicBezTo>
                    <a:pt x="51674" y="18031"/>
                    <a:pt x="51731" y="17983"/>
                    <a:pt x="51829" y="17855"/>
                  </a:cubicBezTo>
                  <a:cubicBezTo>
                    <a:pt x="51868" y="17804"/>
                    <a:pt x="51908" y="17784"/>
                    <a:pt x="51948" y="17784"/>
                  </a:cubicBezTo>
                  <a:close/>
                  <a:moveTo>
                    <a:pt x="34717" y="0"/>
                  </a:moveTo>
                  <a:cubicBezTo>
                    <a:pt x="34341" y="0"/>
                    <a:pt x="33964" y="8"/>
                    <a:pt x="33590" y="25"/>
                  </a:cubicBezTo>
                  <a:cubicBezTo>
                    <a:pt x="33064" y="50"/>
                    <a:pt x="32506" y="233"/>
                    <a:pt x="32002" y="233"/>
                  </a:cubicBezTo>
                  <a:cubicBezTo>
                    <a:pt x="31868" y="233"/>
                    <a:pt x="31738" y="220"/>
                    <a:pt x="31614" y="188"/>
                  </a:cubicBezTo>
                  <a:cubicBezTo>
                    <a:pt x="31378" y="127"/>
                    <a:pt x="31148" y="109"/>
                    <a:pt x="30921" y="109"/>
                  </a:cubicBezTo>
                  <a:cubicBezTo>
                    <a:pt x="30567" y="109"/>
                    <a:pt x="30220" y="154"/>
                    <a:pt x="29868" y="154"/>
                  </a:cubicBezTo>
                  <a:cubicBezTo>
                    <a:pt x="29755" y="154"/>
                    <a:pt x="29640" y="149"/>
                    <a:pt x="29525" y="136"/>
                  </a:cubicBezTo>
                  <a:cubicBezTo>
                    <a:pt x="29330" y="115"/>
                    <a:pt x="29133" y="107"/>
                    <a:pt x="28935" y="107"/>
                  </a:cubicBezTo>
                  <a:cubicBezTo>
                    <a:pt x="28215" y="107"/>
                    <a:pt x="27482" y="218"/>
                    <a:pt x="26756" y="227"/>
                  </a:cubicBezTo>
                  <a:cubicBezTo>
                    <a:pt x="26736" y="227"/>
                    <a:pt x="26717" y="227"/>
                    <a:pt x="26698" y="227"/>
                  </a:cubicBezTo>
                  <a:cubicBezTo>
                    <a:pt x="26002" y="227"/>
                    <a:pt x="25314" y="86"/>
                    <a:pt x="24612" y="86"/>
                  </a:cubicBezTo>
                  <a:cubicBezTo>
                    <a:pt x="24482" y="86"/>
                    <a:pt x="24352" y="91"/>
                    <a:pt x="24222" y="102"/>
                  </a:cubicBezTo>
                  <a:cubicBezTo>
                    <a:pt x="23971" y="124"/>
                    <a:pt x="23719" y="167"/>
                    <a:pt x="23457" y="167"/>
                  </a:cubicBezTo>
                  <a:cubicBezTo>
                    <a:pt x="23328" y="167"/>
                    <a:pt x="23197" y="157"/>
                    <a:pt x="23063" y="129"/>
                  </a:cubicBezTo>
                  <a:cubicBezTo>
                    <a:pt x="22736" y="62"/>
                    <a:pt x="22332" y="7"/>
                    <a:pt x="21992" y="7"/>
                  </a:cubicBezTo>
                  <a:cubicBezTo>
                    <a:pt x="21806" y="7"/>
                    <a:pt x="21639" y="23"/>
                    <a:pt x="21514" y="63"/>
                  </a:cubicBezTo>
                  <a:cubicBezTo>
                    <a:pt x="21219" y="157"/>
                    <a:pt x="20932" y="186"/>
                    <a:pt x="20649" y="186"/>
                  </a:cubicBezTo>
                  <a:cubicBezTo>
                    <a:pt x="20188" y="186"/>
                    <a:pt x="19739" y="109"/>
                    <a:pt x="19287" y="109"/>
                  </a:cubicBezTo>
                  <a:cubicBezTo>
                    <a:pt x="19184" y="109"/>
                    <a:pt x="19081" y="113"/>
                    <a:pt x="18978" y="123"/>
                  </a:cubicBezTo>
                  <a:cubicBezTo>
                    <a:pt x="18879" y="132"/>
                    <a:pt x="18778" y="136"/>
                    <a:pt x="18676" y="136"/>
                  </a:cubicBezTo>
                  <a:cubicBezTo>
                    <a:pt x="18396" y="136"/>
                    <a:pt x="18106" y="110"/>
                    <a:pt x="17837" y="110"/>
                  </a:cubicBezTo>
                  <a:cubicBezTo>
                    <a:pt x="17670" y="110"/>
                    <a:pt x="17511" y="120"/>
                    <a:pt x="17367" y="151"/>
                  </a:cubicBezTo>
                  <a:cubicBezTo>
                    <a:pt x="17049" y="220"/>
                    <a:pt x="16733" y="239"/>
                    <a:pt x="16418" y="239"/>
                  </a:cubicBezTo>
                  <a:cubicBezTo>
                    <a:pt x="16005" y="239"/>
                    <a:pt x="15594" y="206"/>
                    <a:pt x="15186" y="206"/>
                  </a:cubicBezTo>
                  <a:cubicBezTo>
                    <a:pt x="14902" y="206"/>
                    <a:pt x="14620" y="222"/>
                    <a:pt x="14338" y="277"/>
                  </a:cubicBezTo>
                  <a:cubicBezTo>
                    <a:pt x="13903" y="361"/>
                    <a:pt x="13467" y="279"/>
                    <a:pt x="13019" y="360"/>
                  </a:cubicBezTo>
                  <a:cubicBezTo>
                    <a:pt x="12334" y="483"/>
                    <a:pt x="11669" y="712"/>
                    <a:pt x="10979" y="771"/>
                  </a:cubicBezTo>
                  <a:cubicBezTo>
                    <a:pt x="9788" y="873"/>
                    <a:pt x="8569" y="818"/>
                    <a:pt x="7513" y="1469"/>
                  </a:cubicBezTo>
                  <a:cubicBezTo>
                    <a:pt x="7458" y="1503"/>
                    <a:pt x="7376" y="1516"/>
                    <a:pt x="7298" y="1516"/>
                  </a:cubicBezTo>
                  <a:cubicBezTo>
                    <a:pt x="7266" y="1516"/>
                    <a:pt x="7236" y="1514"/>
                    <a:pt x="7207" y="1510"/>
                  </a:cubicBezTo>
                  <a:cubicBezTo>
                    <a:pt x="7131" y="1500"/>
                    <a:pt x="7056" y="1495"/>
                    <a:pt x="6983" y="1495"/>
                  </a:cubicBezTo>
                  <a:cubicBezTo>
                    <a:pt x="6292" y="1495"/>
                    <a:pt x="5732" y="1919"/>
                    <a:pt x="5117" y="2111"/>
                  </a:cubicBezTo>
                  <a:cubicBezTo>
                    <a:pt x="4440" y="2322"/>
                    <a:pt x="3801" y="2845"/>
                    <a:pt x="3342" y="3371"/>
                  </a:cubicBezTo>
                  <a:cubicBezTo>
                    <a:pt x="2669" y="4140"/>
                    <a:pt x="2222" y="5042"/>
                    <a:pt x="1824" y="5980"/>
                  </a:cubicBezTo>
                  <a:cubicBezTo>
                    <a:pt x="1229" y="7380"/>
                    <a:pt x="1090" y="8812"/>
                    <a:pt x="1024" y="10273"/>
                  </a:cubicBezTo>
                  <a:cubicBezTo>
                    <a:pt x="1010" y="10591"/>
                    <a:pt x="1010" y="10913"/>
                    <a:pt x="969" y="11229"/>
                  </a:cubicBezTo>
                  <a:cubicBezTo>
                    <a:pt x="879" y="11935"/>
                    <a:pt x="832" y="12637"/>
                    <a:pt x="911" y="13349"/>
                  </a:cubicBezTo>
                  <a:cubicBezTo>
                    <a:pt x="969" y="13868"/>
                    <a:pt x="1079" y="14432"/>
                    <a:pt x="924" y="14912"/>
                  </a:cubicBezTo>
                  <a:cubicBezTo>
                    <a:pt x="543" y="16092"/>
                    <a:pt x="707" y="17286"/>
                    <a:pt x="682" y="18468"/>
                  </a:cubicBezTo>
                  <a:cubicBezTo>
                    <a:pt x="669" y="19089"/>
                    <a:pt x="727" y="19764"/>
                    <a:pt x="647" y="20341"/>
                  </a:cubicBezTo>
                  <a:cubicBezTo>
                    <a:pt x="517" y="21282"/>
                    <a:pt x="575" y="22225"/>
                    <a:pt x="473" y="23162"/>
                  </a:cubicBezTo>
                  <a:cubicBezTo>
                    <a:pt x="416" y="23688"/>
                    <a:pt x="150" y="24225"/>
                    <a:pt x="274" y="24721"/>
                  </a:cubicBezTo>
                  <a:cubicBezTo>
                    <a:pt x="384" y="25156"/>
                    <a:pt x="399" y="25585"/>
                    <a:pt x="305" y="25968"/>
                  </a:cubicBezTo>
                  <a:cubicBezTo>
                    <a:pt x="101" y="26802"/>
                    <a:pt x="190" y="27648"/>
                    <a:pt x="204" y="28465"/>
                  </a:cubicBezTo>
                  <a:cubicBezTo>
                    <a:pt x="221" y="29595"/>
                    <a:pt x="136" y="30722"/>
                    <a:pt x="131" y="31848"/>
                  </a:cubicBezTo>
                  <a:cubicBezTo>
                    <a:pt x="127" y="32945"/>
                    <a:pt x="1" y="34066"/>
                    <a:pt x="6" y="35159"/>
                  </a:cubicBezTo>
                  <a:cubicBezTo>
                    <a:pt x="11" y="36406"/>
                    <a:pt x="22" y="37672"/>
                    <a:pt x="157" y="38919"/>
                  </a:cubicBezTo>
                  <a:cubicBezTo>
                    <a:pt x="321" y="40432"/>
                    <a:pt x="280" y="41950"/>
                    <a:pt x="417" y="43461"/>
                  </a:cubicBezTo>
                  <a:cubicBezTo>
                    <a:pt x="481" y="44156"/>
                    <a:pt x="354" y="44845"/>
                    <a:pt x="453" y="45552"/>
                  </a:cubicBezTo>
                  <a:cubicBezTo>
                    <a:pt x="514" y="45990"/>
                    <a:pt x="651" y="46479"/>
                    <a:pt x="545" y="46934"/>
                  </a:cubicBezTo>
                  <a:cubicBezTo>
                    <a:pt x="350" y="47776"/>
                    <a:pt x="622" y="48604"/>
                    <a:pt x="575" y="49444"/>
                  </a:cubicBezTo>
                  <a:cubicBezTo>
                    <a:pt x="525" y="50326"/>
                    <a:pt x="734" y="51220"/>
                    <a:pt x="688" y="52103"/>
                  </a:cubicBezTo>
                  <a:cubicBezTo>
                    <a:pt x="658" y="52721"/>
                    <a:pt x="633" y="53359"/>
                    <a:pt x="621" y="53966"/>
                  </a:cubicBezTo>
                  <a:cubicBezTo>
                    <a:pt x="607" y="54643"/>
                    <a:pt x="760" y="55364"/>
                    <a:pt x="741" y="56061"/>
                  </a:cubicBezTo>
                  <a:cubicBezTo>
                    <a:pt x="710" y="57093"/>
                    <a:pt x="618" y="58122"/>
                    <a:pt x="770" y="59153"/>
                  </a:cubicBezTo>
                  <a:cubicBezTo>
                    <a:pt x="789" y="59285"/>
                    <a:pt x="763" y="59421"/>
                    <a:pt x="754" y="59556"/>
                  </a:cubicBezTo>
                  <a:cubicBezTo>
                    <a:pt x="712" y="60212"/>
                    <a:pt x="749" y="60870"/>
                    <a:pt x="740" y="61524"/>
                  </a:cubicBezTo>
                  <a:cubicBezTo>
                    <a:pt x="727" y="62262"/>
                    <a:pt x="870" y="62994"/>
                    <a:pt x="785" y="63737"/>
                  </a:cubicBezTo>
                  <a:cubicBezTo>
                    <a:pt x="756" y="63993"/>
                    <a:pt x="506" y="64161"/>
                    <a:pt x="615" y="64481"/>
                  </a:cubicBezTo>
                  <a:cubicBezTo>
                    <a:pt x="789" y="64988"/>
                    <a:pt x="825" y="65537"/>
                    <a:pt x="879" y="66072"/>
                  </a:cubicBezTo>
                  <a:cubicBezTo>
                    <a:pt x="942" y="66721"/>
                    <a:pt x="806" y="67389"/>
                    <a:pt x="881" y="68018"/>
                  </a:cubicBezTo>
                  <a:cubicBezTo>
                    <a:pt x="977" y="68818"/>
                    <a:pt x="1128" y="69646"/>
                    <a:pt x="1170" y="70426"/>
                  </a:cubicBezTo>
                  <a:cubicBezTo>
                    <a:pt x="1215" y="71254"/>
                    <a:pt x="1651" y="71954"/>
                    <a:pt x="1687" y="72761"/>
                  </a:cubicBezTo>
                  <a:cubicBezTo>
                    <a:pt x="1718" y="73423"/>
                    <a:pt x="1978" y="74082"/>
                    <a:pt x="2181" y="74731"/>
                  </a:cubicBezTo>
                  <a:cubicBezTo>
                    <a:pt x="2429" y="75527"/>
                    <a:pt x="2645" y="76339"/>
                    <a:pt x="3110" y="77063"/>
                  </a:cubicBezTo>
                  <a:cubicBezTo>
                    <a:pt x="3365" y="77460"/>
                    <a:pt x="3754" y="77739"/>
                    <a:pt x="4120" y="78049"/>
                  </a:cubicBezTo>
                  <a:cubicBezTo>
                    <a:pt x="4511" y="78380"/>
                    <a:pt x="4971" y="78671"/>
                    <a:pt x="5383" y="78811"/>
                  </a:cubicBezTo>
                  <a:cubicBezTo>
                    <a:pt x="6246" y="79107"/>
                    <a:pt x="7029" y="79556"/>
                    <a:pt x="7785" y="79965"/>
                  </a:cubicBezTo>
                  <a:cubicBezTo>
                    <a:pt x="8352" y="80272"/>
                    <a:pt x="8910" y="80312"/>
                    <a:pt x="9465" y="80312"/>
                  </a:cubicBezTo>
                  <a:cubicBezTo>
                    <a:pt x="9662" y="80312"/>
                    <a:pt x="9859" y="80307"/>
                    <a:pt x="10057" y="80307"/>
                  </a:cubicBezTo>
                  <a:cubicBezTo>
                    <a:pt x="10219" y="80307"/>
                    <a:pt x="10381" y="80310"/>
                    <a:pt x="10543" y="80323"/>
                  </a:cubicBezTo>
                  <a:cubicBezTo>
                    <a:pt x="10865" y="80348"/>
                    <a:pt x="11208" y="80433"/>
                    <a:pt x="11547" y="80433"/>
                  </a:cubicBezTo>
                  <a:cubicBezTo>
                    <a:pt x="11802" y="80433"/>
                    <a:pt x="12054" y="80385"/>
                    <a:pt x="12293" y="80229"/>
                  </a:cubicBezTo>
                  <a:cubicBezTo>
                    <a:pt x="13259" y="80681"/>
                    <a:pt x="14343" y="80517"/>
                    <a:pt x="15363" y="80649"/>
                  </a:cubicBezTo>
                  <a:cubicBezTo>
                    <a:pt x="16475" y="80793"/>
                    <a:pt x="17610" y="80918"/>
                    <a:pt x="18731" y="81036"/>
                  </a:cubicBezTo>
                  <a:cubicBezTo>
                    <a:pt x="19730" y="81141"/>
                    <a:pt x="20745" y="81158"/>
                    <a:pt x="21747" y="81304"/>
                  </a:cubicBezTo>
                  <a:cubicBezTo>
                    <a:pt x="21893" y="81325"/>
                    <a:pt x="22044" y="81333"/>
                    <a:pt x="22197" y="81333"/>
                  </a:cubicBezTo>
                  <a:cubicBezTo>
                    <a:pt x="22753" y="81333"/>
                    <a:pt x="23348" y="81223"/>
                    <a:pt x="23903" y="81216"/>
                  </a:cubicBezTo>
                  <a:cubicBezTo>
                    <a:pt x="23937" y="81215"/>
                    <a:pt x="23971" y="81215"/>
                    <a:pt x="24005" y="81215"/>
                  </a:cubicBezTo>
                  <a:cubicBezTo>
                    <a:pt x="24604" y="81215"/>
                    <a:pt x="25204" y="81278"/>
                    <a:pt x="25802" y="81278"/>
                  </a:cubicBezTo>
                  <a:cubicBezTo>
                    <a:pt x="26234" y="81278"/>
                    <a:pt x="26665" y="81245"/>
                    <a:pt x="27094" y="81133"/>
                  </a:cubicBezTo>
                  <a:cubicBezTo>
                    <a:pt x="27287" y="81082"/>
                    <a:pt x="27482" y="81067"/>
                    <a:pt x="27677" y="81067"/>
                  </a:cubicBezTo>
                  <a:cubicBezTo>
                    <a:pt x="27995" y="81067"/>
                    <a:pt x="28314" y="81108"/>
                    <a:pt x="28623" y="81108"/>
                  </a:cubicBezTo>
                  <a:cubicBezTo>
                    <a:pt x="28626" y="81108"/>
                    <a:pt x="28629" y="81108"/>
                    <a:pt x="28631" y="81108"/>
                  </a:cubicBezTo>
                  <a:cubicBezTo>
                    <a:pt x="29070" y="81107"/>
                    <a:pt x="29499" y="80875"/>
                    <a:pt x="29876" y="80875"/>
                  </a:cubicBezTo>
                  <a:cubicBezTo>
                    <a:pt x="29966" y="80875"/>
                    <a:pt x="30053" y="80889"/>
                    <a:pt x="30136" y="80921"/>
                  </a:cubicBezTo>
                  <a:cubicBezTo>
                    <a:pt x="30191" y="80943"/>
                    <a:pt x="30245" y="80952"/>
                    <a:pt x="30299" y="80952"/>
                  </a:cubicBezTo>
                  <a:cubicBezTo>
                    <a:pt x="30548" y="80952"/>
                    <a:pt x="30781" y="80760"/>
                    <a:pt x="30998" y="80760"/>
                  </a:cubicBezTo>
                  <a:cubicBezTo>
                    <a:pt x="31110" y="80760"/>
                    <a:pt x="31217" y="80811"/>
                    <a:pt x="31321" y="80965"/>
                  </a:cubicBezTo>
                  <a:cubicBezTo>
                    <a:pt x="31468" y="80781"/>
                    <a:pt x="31636" y="80725"/>
                    <a:pt x="31811" y="80725"/>
                  </a:cubicBezTo>
                  <a:cubicBezTo>
                    <a:pt x="32080" y="80725"/>
                    <a:pt x="32365" y="80856"/>
                    <a:pt x="32623" y="80856"/>
                  </a:cubicBezTo>
                  <a:cubicBezTo>
                    <a:pt x="32640" y="80856"/>
                    <a:pt x="32657" y="80855"/>
                    <a:pt x="32674" y="80854"/>
                  </a:cubicBezTo>
                  <a:cubicBezTo>
                    <a:pt x="33777" y="80774"/>
                    <a:pt x="34899" y="80838"/>
                    <a:pt x="36011" y="80735"/>
                  </a:cubicBezTo>
                  <a:cubicBezTo>
                    <a:pt x="36186" y="80719"/>
                    <a:pt x="36362" y="80722"/>
                    <a:pt x="36538" y="80714"/>
                  </a:cubicBezTo>
                  <a:cubicBezTo>
                    <a:pt x="37209" y="80683"/>
                    <a:pt x="37884" y="80681"/>
                    <a:pt x="38549" y="80611"/>
                  </a:cubicBezTo>
                  <a:cubicBezTo>
                    <a:pt x="39369" y="80526"/>
                    <a:pt x="40193" y="80435"/>
                    <a:pt x="40999" y="80297"/>
                  </a:cubicBezTo>
                  <a:cubicBezTo>
                    <a:pt x="41307" y="80244"/>
                    <a:pt x="41614" y="80229"/>
                    <a:pt x="41919" y="80229"/>
                  </a:cubicBezTo>
                  <a:cubicBezTo>
                    <a:pt x="42320" y="80229"/>
                    <a:pt x="42718" y="80255"/>
                    <a:pt x="43117" y="80255"/>
                  </a:cubicBezTo>
                  <a:cubicBezTo>
                    <a:pt x="43326" y="80255"/>
                    <a:pt x="43534" y="80248"/>
                    <a:pt x="43743" y="80226"/>
                  </a:cubicBezTo>
                  <a:cubicBezTo>
                    <a:pt x="44184" y="80181"/>
                    <a:pt x="44621" y="80084"/>
                    <a:pt x="45069" y="80060"/>
                  </a:cubicBezTo>
                  <a:cubicBezTo>
                    <a:pt x="45083" y="80060"/>
                    <a:pt x="45097" y="80059"/>
                    <a:pt x="45111" y="80059"/>
                  </a:cubicBezTo>
                  <a:cubicBezTo>
                    <a:pt x="45354" y="80059"/>
                    <a:pt x="45584" y="80167"/>
                    <a:pt x="45816" y="80167"/>
                  </a:cubicBezTo>
                  <a:cubicBezTo>
                    <a:pt x="45897" y="80167"/>
                    <a:pt x="45978" y="80154"/>
                    <a:pt x="46060" y="80119"/>
                  </a:cubicBezTo>
                  <a:cubicBezTo>
                    <a:pt x="46469" y="79944"/>
                    <a:pt x="46940" y="79990"/>
                    <a:pt x="47355" y="79969"/>
                  </a:cubicBezTo>
                  <a:cubicBezTo>
                    <a:pt x="48672" y="79902"/>
                    <a:pt x="49799" y="79455"/>
                    <a:pt x="50895" y="78857"/>
                  </a:cubicBezTo>
                  <a:cubicBezTo>
                    <a:pt x="51608" y="78469"/>
                    <a:pt x="52152" y="77907"/>
                    <a:pt x="52623" y="77331"/>
                  </a:cubicBezTo>
                  <a:cubicBezTo>
                    <a:pt x="52932" y="76952"/>
                    <a:pt x="53404" y="76649"/>
                    <a:pt x="53554" y="76201"/>
                  </a:cubicBezTo>
                  <a:cubicBezTo>
                    <a:pt x="53707" y="75742"/>
                    <a:pt x="53995" y="75348"/>
                    <a:pt x="54155" y="74898"/>
                  </a:cubicBezTo>
                  <a:cubicBezTo>
                    <a:pt x="54392" y="74233"/>
                    <a:pt x="54524" y="73534"/>
                    <a:pt x="54547" y="72827"/>
                  </a:cubicBezTo>
                  <a:cubicBezTo>
                    <a:pt x="54556" y="72580"/>
                    <a:pt x="54346" y="72125"/>
                    <a:pt x="54909" y="72125"/>
                  </a:cubicBezTo>
                  <a:cubicBezTo>
                    <a:pt x="54930" y="72125"/>
                    <a:pt x="54952" y="72126"/>
                    <a:pt x="54976" y="72127"/>
                  </a:cubicBezTo>
                  <a:cubicBezTo>
                    <a:pt x="55068" y="71916"/>
                    <a:pt x="54453" y="71827"/>
                    <a:pt x="54814" y="71678"/>
                  </a:cubicBezTo>
                  <a:cubicBezTo>
                    <a:pt x="55166" y="71531"/>
                    <a:pt x="55022" y="71263"/>
                    <a:pt x="54974" y="71224"/>
                  </a:cubicBezTo>
                  <a:cubicBezTo>
                    <a:pt x="54706" y="71009"/>
                    <a:pt x="54821" y="70869"/>
                    <a:pt x="55037" y="70736"/>
                  </a:cubicBezTo>
                  <a:cubicBezTo>
                    <a:pt x="55212" y="70629"/>
                    <a:pt x="55065" y="70482"/>
                    <a:pt x="55105" y="70387"/>
                  </a:cubicBezTo>
                  <a:cubicBezTo>
                    <a:pt x="55206" y="70149"/>
                    <a:pt x="54927" y="69880"/>
                    <a:pt x="55099" y="69727"/>
                  </a:cubicBezTo>
                  <a:cubicBezTo>
                    <a:pt x="55540" y="69335"/>
                    <a:pt x="55311" y="68825"/>
                    <a:pt x="55337" y="68422"/>
                  </a:cubicBezTo>
                  <a:cubicBezTo>
                    <a:pt x="55384" y="67699"/>
                    <a:pt x="55368" y="66975"/>
                    <a:pt x="55292" y="66256"/>
                  </a:cubicBezTo>
                  <a:cubicBezTo>
                    <a:pt x="55257" y="65936"/>
                    <a:pt x="55358" y="65695"/>
                    <a:pt x="55600" y="65482"/>
                  </a:cubicBezTo>
                  <a:cubicBezTo>
                    <a:pt x="55074" y="65259"/>
                    <a:pt x="55816" y="64736"/>
                    <a:pt x="55319" y="64505"/>
                  </a:cubicBezTo>
                  <a:cubicBezTo>
                    <a:pt x="55412" y="63646"/>
                    <a:pt x="55180" y="62786"/>
                    <a:pt x="55369" y="61916"/>
                  </a:cubicBezTo>
                  <a:cubicBezTo>
                    <a:pt x="55484" y="61384"/>
                    <a:pt x="55314" y="60804"/>
                    <a:pt x="55401" y="60262"/>
                  </a:cubicBezTo>
                  <a:cubicBezTo>
                    <a:pt x="55494" y="59678"/>
                    <a:pt x="55276" y="59077"/>
                    <a:pt x="55427" y="58554"/>
                  </a:cubicBezTo>
                  <a:cubicBezTo>
                    <a:pt x="55541" y="58153"/>
                    <a:pt x="55372" y="57721"/>
                    <a:pt x="55635" y="57325"/>
                  </a:cubicBezTo>
                  <a:cubicBezTo>
                    <a:pt x="55686" y="57249"/>
                    <a:pt x="55881" y="56893"/>
                    <a:pt x="55758" y="56691"/>
                  </a:cubicBezTo>
                  <a:cubicBezTo>
                    <a:pt x="55285" y="55918"/>
                    <a:pt x="55992" y="55109"/>
                    <a:pt x="55656" y="54361"/>
                  </a:cubicBezTo>
                  <a:cubicBezTo>
                    <a:pt x="55486" y="53981"/>
                    <a:pt x="55692" y="53621"/>
                    <a:pt x="55792" y="53382"/>
                  </a:cubicBezTo>
                  <a:cubicBezTo>
                    <a:pt x="55987" y="52909"/>
                    <a:pt x="55290" y="52521"/>
                    <a:pt x="55798" y="52016"/>
                  </a:cubicBezTo>
                  <a:cubicBezTo>
                    <a:pt x="55953" y="51861"/>
                    <a:pt x="55863" y="51201"/>
                    <a:pt x="55838" y="50771"/>
                  </a:cubicBezTo>
                  <a:cubicBezTo>
                    <a:pt x="55808" y="50245"/>
                    <a:pt x="56030" y="49647"/>
                    <a:pt x="55821" y="49205"/>
                  </a:cubicBezTo>
                  <a:cubicBezTo>
                    <a:pt x="55598" y="48731"/>
                    <a:pt x="55754" y="48281"/>
                    <a:pt x="55797" y="47912"/>
                  </a:cubicBezTo>
                  <a:cubicBezTo>
                    <a:pt x="55872" y="47269"/>
                    <a:pt x="55654" y="46660"/>
                    <a:pt x="55755" y="46022"/>
                  </a:cubicBezTo>
                  <a:cubicBezTo>
                    <a:pt x="55846" y="45452"/>
                    <a:pt x="55629" y="44840"/>
                    <a:pt x="55721" y="44270"/>
                  </a:cubicBezTo>
                  <a:cubicBezTo>
                    <a:pt x="55770" y="43968"/>
                    <a:pt x="55497" y="43782"/>
                    <a:pt x="55577" y="43570"/>
                  </a:cubicBezTo>
                  <a:cubicBezTo>
                    <a:pt x="55794" y="42995"/>
                    <a:pt x="55931" y="42390"/>
                    <a:pt x="55761" y="41827"/>
                  </a:cubicBezTo>
                  <a:cubicBezTo>
                    <a:pt x="55656" y="41477"/>
                    <a:pt x="55629" y="41096"/>
                    <a:pt x="55668" y="40813"/>
                  </a:cubicBezTo>
                  <a:cubicBezTo>
                    <a:pt x="55804" y="39822"/>
                    <a:pt x="55701" y="38866"/>
                    <a:pt x="55618" y="37881"/>
                  </a:cubicBezTo>
                  <a:cubicBezTo>
                    <a:pt x="55571" y="37323"/>
                    <a:pt x="55582" y="36677"/>
                    <a:pt x="55673" y="36131"/>
                  </a:cubicBezTo>
                  <a:cubicBezTo>
                    <a:pt x="55821" y="35240"/>
                    <a:pt x="55588" y="34379"/>
                    <a:pt x="55643" y="33503"/>
                  </a:cubicBezTo>
                  <a:cubicBezTo>
                    <a:pt x="55690" y="32751"/>
                    <a:pt x="55478" y="31887"/>
                    <a:pt x="55535" y="31128"/>
                  </a:cubicBezTo>
                  <a:cubicBezTo>
                    <a:pt x="55622" y="29988"/>
                    <a:pt x="55278" y="28889"/>
                    <a:pt x="55439" y="27739"/>
                  </a:cubicBezTo>
                  <a:cubicBezTo>
                    <a:pt x="55562" y="26853"/>
                    <a:pt x="55250" y="25909"/>
                    <a:pt x="55262" y="24978"/>
                  </a:cubicBezTo>
                  <a:cubicBezTo>
                    <a:pt x="55272" y="24147"/>
                    <a:pt x="54958" y="23346"/>
                    <a:pt x="54877" y="22514"/>
                  </a:cubicBezTo>
                  <a:cubicBezTo>
                    <a:pt x="54853" y="22266"/>
                    <a:pt x="55070" y="22144"/>
                    <a:pt x="54982" y="21914"/>
                  </a:cubicBezTo>
                  <a:cubicBezTo>
                    <a:pt x="54569" y="20838"/>
                    <a:pt x="54709" y="19707"/>
                    <a:pt x="54656" y="18598"/>
                  </a:cubicBezTo>
                  <a:cubicBezTo>
                    <a:pt x="54612" y="17664"/>
                    <a:pt x="54345" y="16756"/>
                    <a:pt x="54437" y="15794"/>
                  </a:cubicBezTo>
                  <a:cubicBezTo>
                    <a:pt x="54484" y="15305"/>
                    <a:pt x="54340" y="14742"/>
                    <a:pt x="54303" y="14212"/>
                  </a:cubicBezTo>
                  <a:cubicBezTo>
                    <a:pt x="54241" y="13331"/>
                    <a:pt x="54246" y="12432"/>
                    <a:pt x="54095" y="11573"/>
                  </a:cubicBezTo>
                  <a:cubicBezTo>
                    <a:pt x="53988" y="10961"/>
                    <a:pt x="53777" y="10334"/>
                    <a:pt x="53700" y="9711"/>
                  </a:cubicBezTo>
                  <a:cubicBezTo>
                    <a:pt x="53495" y="8026"/>
                    <a:pt x="53254" y="6379"/>
                    <a:pt x="52311" y="4850"/>
                  </a:cubicBezTo>
                  <a:cubicBezTo>
                    <a:pt x="51774" y="3977"/>
                    <a:pt x="51172" y="3230"/>
                    <a:pt x="50286" y="2629"/>
                  </a:cubicBezTo>
                  <a:cubicBezTo>
                    <a:pt x="49319" y="1973"/>
                    <a:pt x="48240" y="1518"/>
                    <a:pt x="47088" y="1353"/>
                  </a:cubicBezTo>
                  <a:cubicBezTo>
                    <a:pt x="46685" y="1295"/>
                    <a:pt x="46347" y="1064"/>
                    <a:pt x="45977" y="1064"/>
                  </a:cubicBezTo>
                  <a:cubicBezTo>
                    <a:pt x="45957" y="1064"/>
                    <a:pt x="45936" y="1064"/>
                    <a:pt x="45916" y="1066"/>
                  </a:cubicBezTo>
                  <a:cubicBezTo>
                    <a:pt x="45829" y="1072"/>
                    <a:pt x="45744" y="1075"/>
                    <a:pt x="45659" y="1075"/>
                  </a:cubicBezTo>
                  <a:cubicBezTo>
                    <a:pt x="44619" y="1075"/>
                    <a:pt x="43660" y="645"/>
                    <a:pt x="42624" y="592"/>
                  </a:cubicBezTo>
                  <a:cubicBezTo>
                    <a:pt x="42611" y="591"/>
                    <a:pt x="42597" y="591"/>
                    <a:pt x="42582" y="591"/>
                  </a:cubicBezTo>
                  <a:cubicBezTo>
                    <a:pt x="42417" y="591"/>
                    <a:pt x="42234" y="633"/>
                    <a:pt x="42062" y="633"/>
                  </a:cubicBezTo>
                  <a:cubicBezTo>
                    <a:pt x="41948" y="633"/>
                    <a:pt x="41838" y="614"/>
                    <a:pt x="41743" y="553"/>
                  </a:cubicBezTo>
                  <a:cubicBezTo>
                    <a:pt x="41092" y="135"/>
                    <a:pt x="40324" y="240"/>
                    <a:pt x="39619" y="179"/>
                  </a:cubicBezTo>
                  <a:cubicBezTo>
                    <a:pt x="38572" y="89"/>
                    <a:pt x="37514" y="108"/>
                    <a:pt x="36458" y="51"/>
                  </a:cubicBezTo>
                  <a:cubicBezTo>
                    <a:pt x="35883" y="19"/>
                    <a:pt x="35300" y="0"/>
                    <a:pt x="347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7"/>
            <p:cNvSpPr/>
            <p:nvPr/>
          </p:nvSpPr>
          <p:spPr>
            <a:xfrm>
              <a:off x="1218626" y="2064079"/>
              <a:ext cx="1713838" cy="473513"/>
            </a:xfrm>
            <a:custGeom>
              <a:avLst/>
              <a:gdLst/>
              <a:ahLst/>
              <a:cxnLst/>
              <a:rect l="l" t="t" r="r" b="b"/>
              <a:pathLst>
                <a:path w="50511" h="16568" extrusionOk="0">
                  <a:moveTo>
                    <a:pt x="31138" y="1"/>
                  </a:moveTo>
                  <a:cubicBezTo>
                    <a:pt x="30808" y="1"/>
                    <a:pt x="30477" y="48"/>
                    <a:pt x="30176" y="228"/>
                  </a:cubicBezTo>
                  <a:cubicBezTo>
                    <a:pt x="29972" y="78"/>
                    <a:pt x="29760" y="33"/>
                    <a:pt x="29542" y="33"/>
                  </a:cubicBezTo>
                  <a:cubicBezTo>
                    <a:pt x="29214" y="33"/>
                    <a:pt x="28875" y="136"/>
                    <a:pt x="28535" y="136"/>
                  </a:cubicBezTo>
                  <a:cubicBezTo>
                    <a:pt x="28416" y="136"/>
                    <a:pt x="28296" y="123"/>
                    <a:pt x="28178" y="89"/>
                  </a:cubicBezTo>
                  <a:cubicBezTo>
                    <a:pt x="28101" y="66"/>
                    <a:pt x="28021" y="58"/>
                    <a:pt x="27940" y="58"/>
                  </a:cubicBezTo>
                  <a:cubicBezTo>
                    <a:pt x="27650" y="58"/>
                    <a:pt x="27334" y="167"/>
                    <a:pt x="26989" y="167"/>
                  </a:cubicBezTo>
                  <a:cubicBezTo>
                    <a:pt x="26881" y="167"/>
                    <a:pt x="26770" y="156"/>
                    <a:pt x="26656" y="128"/>
                  </a:cubicBezTo>
                  <a:cubicBezTo>
                    <a:pt x="26573" y="107"/>
                    <a:pt x="26484" y="99"/>
                    <a:pt x="26391" y="99"/>
                  </a:cubicBezTo>
                  <a:cubicBezTo>
                    <a:pt x="26092" y="99"/>
                    <a:pt x="25744" y="179"/>
                    <a:pt x="25390" y="179"/>
                  </a:cubicBezTo>
                  <a:cubicBezTo>
                    <a:pt x="25319" y="179"/>
                    <a:pt x="25247" y="176"/>
                    <a:pt x="25175" y="168"/>
                  </a:cubicBezTo>
                  <a:cubicBezTo>
                    <a:pt x="25021" y="151"/>
                    <a:pt x="24863" y="147"/>
                    <a:pt x="24702" y="147"/>
                  </a:cubicBezTo>
                  <a:cubicBezTo>
                    <a:pt x="24559" y="147"/>
                    <a:pt x="24414" y="150"/>
                    <a:pt x="24268" y="150"/>
                  </a:cubicBezTo>
                  <a:cubicBezTo>
                    <a:pt x="24029" y="150"/>
                    <a:pt x="23787" y="142"/>
                    <a:pt x="23552" y="97"/>
                  </a:cubicBezTo>
                  <a:cubicBezTo>
                    <a:pt x="23537" y="94"/>
                    <a:pt x="23523" y="93"/>
                    <a:pt x="23509" y="93"/>
                  </a:cubicBezTo>
                  <a:cubicBezTo>
                    <a:pt x="23353" y="93"/>
                    <a:pt x="23236" y="249"/>
                    <a:pt x="23090" y="249"/>
                  </a:cubicBezTo>
                  <a:cubicBezTo>
                    <a:pt x="23052" y="249"/>
                    <a:pt x="23012" y="238"/>
                    <a:pt x="22968" y="211"/>
                  </a:cubicBezTo>
                  <a:cubicBezTo>
                    <a:pt x="22780" y="91"/>
                    <a:pt x="22582" y="59"/>
                    <a:pt x="22381" y="59"/>
                  </a:cubicBezTo>
                  <a:cubicBezTo>
                    <a:pt x="22154" y="59"/>
                    <a:pt x="21922" y="99"/>
                    <a:pt x="21696" y="99"/>
                  </a:cubicBezTo>
                  <a:cubicBezTo>
                    <a:pt x="21644" y="99"/>
                    <a:pt x="21593" y="97"/>
                    <a:pt x="21543" y="92"/>
                  </a:cubicBezTo>
                  <a:cubicBezTo>
                    <a:pt x="21520" y="90"/>
                    <a:pt x="21498" y="89"/>
                    <a:pt x="21475" y="89"/>
                  </a:cubicBezTo>
                  <a:cubicBezTo>
                    <a:pt x="21259" y="89"/>
                    <a:pt x="21009" y="180"/>
                    <a:pt x="20776" y="180"/>
                  </a:cubicBezTo>
                  <a:cubicBezTo>
                    <a:pt x="20678" y="180"/>
                    <a:pt x="20582" y="164"/>
                    <a:pt x="20494" y="118"/>
                  </a:cubicBezTo>
                  <a:cubicBezTo>
                    <a:pt x="20459" y="100"/>
                    <a:pt x="20430" y="93"/>
                    <a:pt x="20405" y="93"/>
                  </a:cubicBezTo>
                  <a:cubicBezTo>
                    <a:pt x="20268" y="93"/>
                    <a:pt x="20266" y="325"/>
                    <a:pt x="20221" y="325"/>
                  </a:cubicBezTo>
                  <a:cubicBezTo>
                    <a:pt x="20208" y="325"/>
                    <a:pt x="20191" y="305"/>
                    <a:pt x="20166" y="253"/>
                  </a:cubicBezTo>
                  <a:cubicBezTo>
                    <a:pt x="20096" y="109"/>
                    <a:pt x="20008" y="68"/>
                    <a:pt x="19915" y="68"/>
                  </a:cubicBezTo>
                  <a:cubicBezTo>
                    <a:pt x="19798" y="68"/>
                    <a:pt x="19672" y="134"/>
                    <a:pt x="19562" y="134"/>
                  </a:cubicBezTo>
                  <a:cubicBezTo>
                    <a:pt x="19514" y="134"/>
                    <a:pt x="19470" y="121"/>
                    <a:pt x="19430" y="85"/>
                  </a:cubicBezTo>
                  <a:cubicBezTo>
                    <a:pt x="19338" y="285"/>
                    <a:pt x="19223" y="348"/>
                    <a:pt x="19100" y="348"/>
                  </a:cubicBezTo>
                  <a:cubicBezTo>
                    <a:pt x="18895" y="348"/>
                    <a:pt x="18665" y="176"/>
                    <a:pt x="18468" y="176"/>
                  </a:cubicBezTo>
                  <a:cubicBezTo>
                    <a:pt x="18465" y="176"/>
                    <a:pt x="18463" y="176"/>
                    <a:pt x="18460" y="177"/>
                  </a:cubicBezTo>
                  <a:cubicBezTo>
                    <a:pt x="18459" y="177"/>
                    <a:pt x="18457" y="177"/>
                    <a:pt x="18456" y="177"/>
                  </a:cubicBezTo>
                  <a:cubicBezTo>
                    <a:pt x="18373" y="177"/>
                    <a:pt x="18301" y="110"/>
                    <a:pt x="18209" y="110"/>
                  </a:cubicBezTo>
                  <a:cubicBezTo>
                    <a:pt x="18158" y="110"/>
                    <a:pt x="18101" y="130"/>
                    <a:pt x="18033" y="192"/>
                  </a:cubicBezTo>
                  <a:cubicBezTo>
                    <a:pt x="17962" y="256"/>
                    <a:pt x="17838" y="303"/>
                    <a:pt x="17710" y="303"/>
                  </a:cubicBezTo>
                  <a:cubicBezTo>
                    <a:pt x="17618" y="303"/>
                    <a:pt x="17525" y="279"/>
                    <a:pt x="17449" y="219"/>
                  </a:cubicBezTo>
                  <a:cubicBezTo>
                    <a:pt x="17377" y="164"/>
                    <a:pt x="17315" y="146"/>
                    <a:pt x="17255" y="146"/>
                  </a:cubicBezTo>
                  <a:cubicBezTo>
                    <a:pt x="17165" y="146"/>
                    <a:pt x="17080" y="185"/>
                    <a:pt x="16974" y="197"/>
                  </a:cubicBezTo>
                  <a:cubicBezTo>
                    <a:pt x="16917" y="204"/>
                    <a:pt x="16859" y="207"/>
                    <a:pt x="16800" y="207"/>
                  </a:cubicBezTo>
                  <a:cubicBezTo>
                    <a:pt x="16708" y="207"/>
                    <a:pt x="16616" y="201"/>
                    <a:pt x="16524" y="201"/>
                  </a:cubicBezTo>
                  <a:cubicBezTo>
                    <a:pt x="16353" y="201"/>
                    <a:pt x="16185" y="220"/>
                    <a:pt x="16029" y="325"/>
                  </a:cubicBezTo>
                  <a:cubicBezTo>
                    <a:pt x="15881" y="145"/>
                    <a:pt x="15730" y="83"/>
                    <a:pt x="15579" y="83"/>
                  </a:cubicBezTo>
                  <a:cubicBezTo>
                    <a:pt x="15300" y="83"/>
                    <a:pt x="15023" y="293"/>
                    <a:pt x="14770" y="347"/>
                  </a:cubicBezTo>
                  <a:cubicBezTo>
                    <a:pt x="14510" y="404"/>
                    <a:pt x="14264" y="465"/>
                    <a:pt x="14022" y="465"/>
                  </a:cubicBezTo>
                  <a:cubicBezTo>
                    <a:pt x="13838" y="465"/>
                    <a:pt x="13655" y="430"/>
                    <a:pt x="13470" y="329"/>
                  </a:cubicBezTo>
                  <a:cubicBezTo>
                    <a:pt x="13388" y="284"/>
                    <a:pt x="13310" y="248"/>
                    <a:pt x="13236" y="248"/>
                  </a:cubicBezTo>
                  <a:cubicBezTo>
                    <a:pt x="13180" y="248"/>
                    <a:pt x="13127" y="268"/>
                    <a:pt x="13075" y="321"/>
                  </a:cubicBezTo>
                  <a:cubicBezTo>
                    <a:pt x="12921" y="476"/>
                    <a:pt x="12742" y="506"/>
                    <a:pt x="12556" y="506"/>
                  </a:cubicBezTo>
                  <a:cubicBezTo>
                    <a:pt x="12441" y="506"/>
                    <a:pt x="12322" y="494"/>
                    <a:pt x="12205" y="494"/>
                  </a:cubicBezTo>
                  <a:cubicBezTo>
                    <a:pt x="11887" y="494"/>
                    <a:pt x="11565" y="478"/>
                    <a:pt x="11247" y="478"/>
                  </a:cubicBezTo>
                  <a:cubicBezTo>
                    <a:pt x="10974" y="478"/>
                    <a:pt x="10703" y="490"/>
                    <a:pt x="10439" y="533"/>
                  </a:cubicBezTo>
                  <a:cubicBezTo>
                    <a:pt x="9844" y="631"/>
                    <a:pt x="9253" y="780"/>
                    <a:pt x="8652" y="780"/>
                  </a:cubicBezTo>
                  <a:cubicBezTo>
                    <a:pt x="8546" y="780"/>
                    <a:pt x="8441" y="775"/>
                    <a:pt x="8335" y="765"/>
                  </a:cubicBezTo>
                  <a:cubicBezTo>
                    <a:pt x="8250" y="757"/>
                    <a:pt x="8161" y="753"/>
                    <a:pt x="8072" y="753"/>
                  </a:cubicBezTo>
                  <a:cubicBezTo>
                    <a:pt x="7759" y="753"/>
                    <a:pt x="7447" y="807"/>
                    <a:pt x="7337" y="952"/>
                  </a:cubicBezTo>
                  <a:cubicBezTo>
                    <a:pt x="7064" y="1316"/>
                    <a:pt x="6733" y="1248"/>
                    <a:pt x="6377" y="1293"/>
                  </a:cubicBezTo>
                  <a:cubicBezTo>
                    <a:pt x="6293" y="1279"/>
                    <a:pt x="6175" y="1230"/>
                    <a:pt x="6094" y="1230"/>
                  </a:cubicBezTo>
                  <a:cubicBezTo>
                    <a:pt x="6071" y="1230"/>
                    <a:pt x="6051" y="1234"/>
                    <a:pt x="6035" y="1244"/>
                  </a:cubicBezTo>
                  <a:cubicBezTo>
                    <a:pt x="5508" y="1592"/>
                    <a:pt x="4784" y="1613"/>
                    <a:pt x="4311" y="1942"/>
                  </a:cubicBezTo>
                  <a:cubicBezTo>
                    <a:pt x="3587" y="2448"/>
                    <a:pt x="2573" y="2620"/>
                    <a:pt x="2181" y="3581"/>
                  </a:cubicBezTo>
                  <a:cubicBezTo>
                    <a:pt x="1983" y="4065"/>
                    <a:pt x="1601" y="4507"/>
                    <a:pt x="1601" y="5054"/>
                  </a:cubicBezTo>
                  <a:cubicBezTo>
                    <a:pt x="1601" y="5502"/>
                    <a:pt x="1191" y="5767"/>
                    <a:pt x="1094" y="6172"/>
                  </a:cubicBezTo>
                  <a:cubicBezTo>
                    <a:pt x="923" y="6893"/>
                    <a:pt x="936" y="7631"/>
                    <a:pt x="829" y="8349"/>
                  </a:cubicBezTo>
                  <a:cubicBezTo>
                    <a:pt x="746" y="8903"/>
                    <a:pt x="660" y="9466"/>
                    <a:pt x="721" y="10000"/>
                  </a:cubicBezTo>
                  <a:cubicBezTo>
                    <a:pt x="751" y="10269"/>
                    <a:pt x="310" y="10263"/>
                    <a:pt x="526" y="10442"/>
                  </a:cubicBezTo>
                  <a:cubicBezTo>
                    <a:pt x="1033" y="10862"/>
                    <a:pt x="199" y="11259"/>
                    <a:pt x="512" y="11707"/>
                  </a:cubicBezTo>
                  <a:cubicBezTo>
                    <a:pt x="558" y="11773"/>
                    <a:pt x="341" y="12102"/>
                    <a:pt x="555" y="12367"/>
                  </a:cubicBezTo>
                  <a:cubicBezTo>
                    <a:pt x="893" y="12785"/>
                    <a:pt x="408" y="13161"/>
                    <a:pt x="354" y="13569"/>
                  </a:cubicBezTo>
                  <a:cubicBezTo>
                    <a:pt x="260" y="14292"/>
                    <a:pt x="335" y="15035"/>
                    <a:pt x="47" y="15747"/>
                  </a:cubicBezTo>
                  <a:cubicBezTo>
                    <a:pt x="0" y="15860"/>
                    <a:pt x="187" y="16154"/>
                    <a:pt x="148" y="16406"/>
                  </a:cubicBezTo>
                  <a:cubicBezTo>
                    <a:pt x="129" y="16527"/>
                    <a:pt x="227" y="16567"/>
                    <a:pt x="332" y="16567"/>
                  </a:cubicBezTo>
                  <a:cubicBezTo>
                    <a:pt x="388" y="16567"/>
                    <a:pt x="446" y="16556"/>
                    <a:pt x="487" y="16539"/>
                  </a:cubicBezTo>
                  <a:cubicBezTo>
                    <a:pt x="926" y="16358"/>
                    <a:pt x="1375" y="16312"/>
                    <a:pt x="1827" y="16312"/>
                  </a:cubicBezTo>
                  <a:cubicBezTo>
                    <a:pt x="2300" y="16312"/>
                    <a:pt x="2776" y="16363"/>
                    <a:pt x="3248" y="16363"/>
                  </a:cubicBezTo>
                  <a:cubicBezTo>
                    <a:pt x="3358" y="16363"/>
                    <a:pt x="3469" y="16360"/>
                    <a:pt x="3578" y="16353"/>
                  </a:cubicBezTo>
                  <a:cubicBezTo>
                    <a:pt x="3701" y="16345"/>
                    <a:pt x="3823" y="16342"/>
                    <a:pt x="3946" y="16342"/>
                  </a:cubicBezTo>
                  <a:cubicBezTo>
                    <a:pt x="4674" y="16342"/>
                    <a:pt x="5410" y="16457"/>
                    <a:pt x="6143" y="16464"/>
                  </a:cubicBezTo>
                  <a:cubicBezTo>
                    <a:pt x="6318" y="16466"/>
                    <a:pt x="6494" y="16467"/>
                    <a:pt x="6669" y="16467"/>
                  </a:cubicBezTo>
                  <a:cubicBezTo>
                    <a:pt x="7629" y="16467"/>
                    <a:pt x="8589" y="16437"/>
                    <a:pt x="9550" y="16391"/>
                  </a:cubicBezTo>
                  <a:cubicBezTo>
                    <a:pt x="9919" y="16373"/>
                    <a:pt x="10289" y="16366"/>
                    <a:pt x="10659" y="16366"/>
                  </a:cubicBezTo>
                  <a:cubicBezTo>
                    <a:pt x="11987" y="16366"/>
                    <a:pt x="13321" y="16459"/>
                    <a:pt x="14651" y="16480"/>
                  </a:cubicBezTo>
                  <a:cubicBezTo>
                    <a:pt x="14826" y="16483"/>
                    <a:pt x="15001" y="16484"/>
                    <a:pt x="15176" y="16484"/>
                  </a:cubicBezTo>
                  <a:cubicBezTo>
                    <a:pt x="16292" y="16484"/>
                    <a:pt x="17407" y="16430"/>
                    <a:pt x="18519" y="16323"/>
                  </a:cubicBezTo>
                  <a:cubicBezTo>
                    <a:pt x="19426" y="16236"/>
                    <a:pt x="20368" y="16193"/>
                    <a:pt x="21292" y="16133"/>
                  </a:cubicBezTo>
                  <a:cubicBezTo>
                    <a:pt x="22053" y="16084"/>
                    <a:pt x="22813" y="16072"/>
                    <a:pt x="23574" y="16072"/>
                  </a:cubicBezTo>
                  <a:cubicBezTo>
                    <a:pt x="24216" y="16072"/>
                    <a:pt x="24858" y="16081"/>
                    <a:pt x="25500" y="16081"/>
                  </a:cubicBezTo>
                  <a:cubicBezTo>
                    <a:pt x="26071" y="16081"/>
                    <a:pt x="26641" y="16074"/>
                    <a:pt x="27212" y="16050"/>
                  </a:cubicBezTo>
                  <a:cubicBezTo>
                    <a:pt x="27737" y="16029"/>
                    <a:pt x="28264" y="16024"/>
                    <a:pt x="28793" y="16024"/>
                  </a:cubicBezTo>
                  <a:cubicBezTo>
                    <a:pt x="29218" y="16024"/>
                    <a:pt x="29645" y="16027"/>
                    <a:pt x="30071" y="16027"/>
                  </a:cubicBezTo>
                  <a:cubicBezTo>
                    <a:pt x="30398" y="16027"/>
                    <a:pt x="30725" y="16025"/>
                    <a:pt x="31052" y="16018"/>
                  </a:cubicBezTo>
                  <a:cubicBezTo>
                    <a:pt x="31435" y="16011"/>
                    <a:pt x="31818" y="16009"/>
                    <a:pt x="32201" y="16009"/>
                  </a:cubicBezTo>
                  <a:cubicBezTo>
                    <a:pt x="32925" y="16009"/>
                    <a:pt x="33649" y="16017"/>
                    <a:pt x="34373" y="16017"/>
                  </a:cubicBezTo>
                  <a:cubicBezTo>
                    <a:pt x="34405" y="16017"/>
                    <a:pt x="34436" y="16017"/>
                    <a:pt x="34467" y="16017"/>
                  </a:cubicBezTo>
                  <a:cubicBezTo>
                    <a:pt x="34903" y="16016"/>
                    <a:pt x="35339" y="15995"/>
                    <a:pt x="35776" y="15995"/>
                  </a:cubicBezTo>
                  <a:cubicBezTo>
                    <a:pt x="35783" y="15995"/>
                    <a:pt x="35790" y="15995"/>
                    <a:pt x="35797" y="15995"/>
                  </a:cubicBezTo>
                  <a:cubicBezTo>
                    <a:pt x="36564" y="15995"/>
                    <a:pt x="37336" y="16036"/>
                    <a:pt x="38103" y="16036"/>
                  </a:cubicBezTo>
                  <a:cubicBezTo>
                    <a:pt x="38562" y="16036"/>
                    <a:pt x="39020" y="16021"/>
                    <a:pt x="39473" y="15974"/>
                  </a:cubicBezTo>
                  <a:cubicBezTo>
                    <a:pt x="40866" y="15830"/>
                    <a:pt x="42267" y="15890"/>
                    <a:pt x="43656" y="15827"/>
                  </a:cubicBezTo>
                  <a:cubicBezTo>
                    <a:pt x="44323" y="15796"/>
                    <a:pt x="44973" y="15511"/>
                    <a:pt x="45640" y="15511"/>
                  </a:cubicBezTo>
                  <a:cubicBezTo>
                    <a:pt x="45857" y="15511"/>
                    <a:pt x="46075" y="15541"/>
                    <a:pt x="46296" y="15619"/>
                  </a:cubicBezTo>
                  <a:cubicBezTo>
                    <a:pt x="46298" y="15620"/>
                    <a:pt x="46300" y="15620"/>
                    <a:pt x="46303" y="15620"/>
                  </a:cubicBezTo>
                  <a:cubicBezTo>
                    <a:pt x="46330" y="15620"/>
                    <a:pt x="46389" y="15583"/>
                    <a:pt x="46395" y="15558"/>
                  </a:cubicBezTo>
                  <a:cubicBezTo>
                    <a:pt x="46437" y="15345"/>
                    <a:pt x="46577" y="15300"/>
                    <a:pt x="46725" y="15300"/>
                  </a:cubicBezTo>
                  <a:cubicBezTo>
                    <a:pt x="46821" y="15300"/>
                    <a:pt x="46920" y="15319"/>
                    <a:pt x="46997" y="15324"/>
                  </a:cubicBezTo>
                  <a:cubicBezTo>
                    <a:pt x="47095" y="15329"/>
                    <a:pt x="47193" y="15332"/>
                    <a:pt x="47291" y="15332"/>
                  </a:cubicBezTo>
                  <a:cubicBezTo>
                    <a:pt x="47904" y="15332"/>
                    <a:pt x="48515" y="15233"/>
                    <a:pt x="49128" y="15233"/>
                  </a:cubicBezTo>
                  <a:cubicBezTo>
                    <a:pt x="49390" y="15233"/>
                    <a:pt x="49652" y="15251"/>
                    <a:pt x="49916" y="15303"/>
                  </a:cubicBezTo>
                  <a:cubicBezTo>
                    <a:pt x="49960" y="15311"/>
                    <a:pt x="50007" y="15316"/>
                    <a:pt x="50054" y="15316"/>
                  </a:cubicBezTo>
                  <a:cubicBezTo>
                    <a:pt x="50279" y="15316"/>
                    <a:pt x="50511" y="15216"/>
                    <a:pt x="50496" y="14994"/>
                  </a:cubicBezTo>
                  <a:cubicBezTo>
                    <a:pt x="50459" y="14463"/>
                    <a:pt x="50463" y="13928"/>
                    <a:pt x="50418" y="13407"/>
                  </a:cubicBezTo>
                  <a:cubicBezTo>
                    <a:pt x="50369" y="12855"/>
                    <a:pt x="50310" y="12295"/>
                    <a:pt x="50259" y="11739"/>
                  </a:cubicBezTo>
                  <a:cubicBezTo>
                    <a:pt x="50187" y="10962"/>
                    <a:pt x="50134" y="10185"/>
                    <a:pt x="50044" y="9408"/>
                  </a:cubicBezTo>
                  <a:cubicBezTo>
                    <a:pt x="49983" y="8886"/>
                    <a:pt x="49899" y="8361"/>
                    <a:pt x="49767" y="7864"/>
                  </a:cubicBezTo>
                  <a:cubicBezTo>
                    <a:pt x="49649" y="7423"/>
                    <a:pt x="49850" y="6965"/>
                    <a:pt x="49656" y="6589"/>
                  </a:cubicBezTo>
                  <a:cubicBezTo>
                    <a:pt x="49466" y="6220"/>
                    <a:pt x="49447" y="5860"/>
                    <a:pt x="49419" y="5486"/>
                  </a:cubicBezTo>
                  <a:cubicBezTo>
                    <a:pt x="49409" y="5355"/>
                    <a:pt x="49471" y="5170"/>
                    <a:pt x="49354" y="5110"/>
                  </a:cubicBezTo>
                  <a:cubicBezTo>
                    <a:pt x="48908" y="4883"/>
                    <a:pt x="48890" y="4415"/>
                    <a:pt x="48668" y="4081"/>
                  </a:cubicBezTo>
                  <a:cubicBezTo>
                    <a:pt x="48274" y="3486"/>
                    <a:pt x="47959" y="2875"/>
                    <a:pt x="47361" y="2402"/>
                  </a:cubicBezTo>
                  <a:cubicBezTo>
                    <a:pt x="47049" y="2155"/>
                    <a:pt x="46629" y="2206"/>
                    <a:pt x="46362" y="1968"/>
                  </a:cubicBezTo>
                  <a:cubicBezTo>
                    <a:pt x="45783" y="1450"/>
                    <a:pt x="44998" y="1390"/>
                    <a:pt x="44287" y="1268"/>
                  </a:cubicBezTo>
                  <a:cubicBezTo>
                    <a:pt x="43525" y="1138"/>
                    <a:pt x="42763" y="995"/>
                    <a:pt x="42001" y="860"/>
                  </a:cubicBezTo>
                  <a:cubicBezTo>
                    <a:pt x="40648" y="621"/>
                    <a:pt x="39284" y="446"/>
                    <a:pt x="37919" y="275"/>
                  </a:cubicBezTo>
                  <a:cubicBezTo>
                    <a:pt x="37905" y="274"/>
                    <a:pt x="37891" y="273"/>
                    <a:pt x="37877" y="273"/>
                  </a:cubicBezTo>
                  <a:cubicBezTo>
                    <a:pt x="37744" y="273"/>
                    <a:pt x="37629" y="349"/>
                    <a:pt x="37500" y="349"/>
                  </a:cubicBezTo>
                  <a:cubicBezTo>
                    <a:pt x="37445" y="349"/>
                    <a:pt x="37389" y="336"/>
                    <a:pt x="37327" y="297"/>
                  </a:cubicBezTo>
                  <a:cubicBezTo>
                    <a:pt x="37040" y="119"/>
                    <a:pt x="36682" y="32"/>
                    <a:pt x="36357" y="32"/>
                  </a:cubicBezTo>
                  <a:cubicBezTo>
                    <a:pt x="36161" y="32"/>
                    <a:pt x="35977" y="63"/>
                    <a:pt x="35828" y="125"/>
                  </a:cubicBezTo>
                  <a:cubicBezTo>
                    <a:pt x="35646" y="201"/>
                    <a:pt x="35471" y="228"/>
                    <a:pt x="35302" y="228"/>
                  </a:cubicBezTo>
                  <a:cubicBezTo>
                    <a:pt x="34897" y="228"/>
                    <a:pt x="34520" y="74"/>
                    <a:pt x="34136" y="74"/>
                  </a:cubicBezTo>
                  <a:cubicBezTo>
                    <a:pt x="34133" y="74"/>
                    <a:pt x="34130" y="74"/>
                    <a:pt x="34126" y="74"/>
                  </a:cubicBezTo>
                  <a:cubicBezTo>
                    <a:pt x="33779" y="76"/>
                    <a:pt x="33422" y="83"/>
                    <a:pt x="33061" y="83"/>
                  </a:cubicBezTo>
                  <a:cubicBezTo>
                    <a:pt x="32692" y="83"/>
                    <a:pt x="32320" y="76"/>
                    <a:pt x="31954" y="52"/>
                  </a:cubicBezTo>
                  <a:cubicBezTo>
                    <a:pt x="31695" y="35"/>
                    <a:pt x="31417" y="1"/>
                    <a:pt x="3113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3" name="Google Shape;883;p37"/>
          <p:cNvGrpSpPr/>
          <p:nvPr/>
        </p:nvGrpSpPr>
        <p:grpSpPr>
          <a:xfrm>
            <a:off x="463703" y="1761224"/>
            <a:ext cx="2416295" cy="2620438"/>
            <a:chOff x="3621450" y="2025923"/>
            <a:chExt cx="1901098" cy="2324526"/>
          </a:xfrm>
        </p:grpSpPr>
        <p:sp>
          <p:nvSpPr>
            <p:cNvPr id="884" name="Google Shape;884;p37"/>
            <p:cNvSpPr/>
            <p:nvPr/>
          </p:nvSpPr>
          <p:spPr>
            <a:xfrm>
              <a:off x="3621450" y="2025923"/>
              <a:ext cx="1901098" cy="2324526"/>
            </a:xfrm>
            <a:custGeom>
              <a:avLst/>
              <a:gdLst/>
              <a:ahLst/>
              <a:cxnLst/>
              <a:rect l="l" t="t" r="r" b="b"/>
              <a:pathLst>
                <a:path w="56030" h="81334" extrusionOk="0">
                  <a:moveTo>
                    <a:pt x="33260" y="1336"/>
                  </a:moveTo>
                  <a:cubicBezTo>
                    <a:pt x="33539" y="1336"/>
                    <a:pt x="33817" y="1370"/>
                    <a:pt x="34076" y="1387"/>
                  </a:cubicBezTo>
                  <a:cubicBezTo>
                    <a:pt x="34442" y="1411"/>
                    <a:pt x="34814" y="1418"/>
                    <a:pt x="35183" y="1418"/>
                  </a:cubicBezTo>
                  <a:cubicBezTo>
                    <a:pt x="35544" y="1418"/>
                    <a:pt x="35901" y="1411"/>
                    <a:pt x="36248" y="1409"/>
                  </a:cubicBezTo>
                  <a:cubicBezTo>
                    <a:pt x="36252" y="1409"/>
                    <a:pt x="36255" y="1409"/>
                    <a:pt x="36258" y="1409"/>
                  </a:cubicBezTo>
                  <a:cubicBezTo>
                    <a:pt x="36642" y="1409"/>
                    <a:pt x="37019" y="1563"/>
                    <a:pt x="37424" y="1563"/>
                  </a:cubicBezTo>
                  <a:cubicBezTo>
                    <a:pt x="37593" y="1563"/>
                    <a:pt x="37768" y="1536"/>
                    <a:pt x="37950" y="1460"/>
                  </a:cubicBezTo>
                  <a:cubicBezTo>
                    <a:pt x="38099" y="1398"/>
                    <a:pt x="38283" y="1367"/>
                    <a:pt x="38479" y="1367"/>
                  </a:cubicBezTo>
                  <a:cubicBezTo>
                    <a:pt x="38804" y="1367"/>
                    <a:pt x="39162" y="1454"/>
                    <a:pt x="39449" y="1632"/>
                  </a:cubicBezTo>
                  <a:cubicBezTo>
                    <a:pt x="39511" y="1671"/>
                    <a:pt x="39567" y="1684"/>
                    <a:pt x="39622" y="1684"/>
                  </a:cubicBezTo>
                  <a:cubicBezTo>
                    <a:pt x="39751" y="1684"/>
                    <a:pt x="39866" y="1608"/>
                    <a:pt x="39999" y="1608"/>
                  </a:cubicBezTo>
                  <a:cubicBezTo>
                    <a:pt x="40013" y="1608"/>
                    <a:pt x="40027" y="1609"/>
                    <a:pt x="40041" y="1610"/>
                  </a:cubicBezTo>
                  <a:cubicBezTo>
                    <a:pt x="41406" y="1781"/>
                    <a:pt x="42770" y="1956"/>
                    <a:pt x="44123" y="2195"/>
                  </a:cubicBezTo>
                  <a:cubicBezTo>
                    <a:pt x="44885" y="2330"/>
                    <a:pt x="45647" y="2473"/>
                    <a:pt x="46409" y="2603"/>
                  </a:cubicBezTo>
                  <a:cubicBezTo>
                    <a:pt x="47120" y="2725"/>
                    <a:pt x="47905" y="2785"/>
                    <a:pt x="48484" y="3303"/>
                  </a:cubicBezTo>
                  <a:cubicBezTo>
                    <a:pt x="48751" y="3541"/>
                    <a:pt x="49171" y="3490"/>
                    <a:pt x="49483" y="3737"/>
                  </a:cubicBezTo>
                  <a:cubicBezTo>
                    <a:pt x="50081" y="4210"/>
                    <a:pt x="50396" y="4821"/>
                    <a:pt x="50790" y="5416"/>
                  </a:cubicBezTo>
                  <a:cubicBezTo>
                    <a:pt x="51012" y="5750"/>
                    <a:pt x="51030" y="6218"/>
                    <a:pt x="51476" y="6445"/>
                  </a:cubicBezTo>
                  <a:cubicBezTo>
                    <a:pt x="51593" y="6505"/>
                    <a:pt x="51531" y="6690"/>
                    <a:pt x="51541" y="6821"/>
                  </a:cubicBezTo>
                  <a:cubicBezTo>
                    <a:pt x="51569" y="7195"/>
                    <a:pt x="51588" y="7555"/>
                    <a:pt x="51778" y="7924"/>
                  </a:cubicBezTo>
                  <a:cubicBezTo>
                    <a:pt x="51972" y="8300"/>
                    <a:pt x="51771" y="8758"/>
                    <a:pt x="51889" y="9199"/>
                  </a:cubicBezTo>
                  <a:cubicBezTo>
                    <a:pt x="52021" y="9696"/>
                    <a:pt x="52105" y="10221"/>
                    <a:pt x="52166" y="10743"/>
                  </a:cubicBezTo>
                  <a:cubicBezTo>
                    <a:pt x="52256" y="11520"/>
                    <a:pt x="52309" y="12297"/>
                    <a:pt x="52381" y="13074"/>
                  </a:cubicBezTo>
                  <a:cubicBezTo>
                    <a:pt x="52432" y="13630"/>
                    <a:pt x="52491" y="14190"/>
                    <a:pt x="52540" y="14742"/>
                  </a:cubicBezTo>
                  <a:cubicBezTo>
                    <a:pt x="52585" y="15263"/>
                    <a:pt x="52581" y="15798"/>
                    <a:pt x="52618" y="16329"/>
                  </a:cubicBezTo>
                  <a:cubicBezTo>
                    <a:pt x="52633" y="16551"/>
                    <a:pt x="52401" y="16651"/>
                    <a:pt x="52176" y="16651"/>
                  </a:cubicBezTo>
                  <a:cubicBezTo>
                    <a:pt x="52129" y="16651"/>
                    <a:pt x="52082" y="16646"/>
                    <a:pt x="52038" y="16638"/>
                  </a:cubicBezTo>
                  <a:cubicBezTo>
                    <a:pt x="51774" y="16586"/>
                    <a:pt x="51512" y="16568"/>
                    <a:pt x="51250" y="16568"/>
                  </a:cubicBezTo>
                  <a:cubicBezTo>
                    <a:pt x="50637" y="16568"/>
                    <a:pt x="50026" y="16667"/>
                    <a:pt x="49413" y="16667"/>
                  </a:cubicBezTo>
                  <a:cubicBezTo>
                    <a:pt x="49315" y="16667"/>
                    <a:pt x="49217" y="16664"/>
                    <a:pt x="49119" y="16659"/>
                  </a:cubicBezTo>
                  <a:cubicBezTo>
                    <a:pt x="49042" y="16654"/>
                    <a:pt x="48943" y="16635"/>
                    <a:pt x="48847" y="16635"/>
                  </a:cubicBezTo>
                  <a:cubicBezTo>
                    <a:pt x="48699" y="16635"/>
                    <a:pt x="48559" y="16680"/>
                    <a:pt x="48517" y="16893"/>
                  </a:cubicBezTo>
                  <a:cubicBezTo>
                    <a:pt x="48511" y="16918"/>
                    <a:pt x="48452" y="16955"/>
                    <a:pt x="48425" y="16955"/>
                  </a:cubicBezTo>
                  <a:cubicBezTo>
                    <a:pt x="48422" y="16955"/>
                    <a:pt x="48420" y="16955"/>
                    <a:pt x="48418" y="16954"/>
                  </a:cubicBezTo>
                  <a:cubicBezTo>
                    <a:pt x="48197" y="16876"/>
                    <a:pt x="47979" y="16846"/>
                    <a:pt x="47762" y="16846"/>
                  </a:cubicBezTo>
                  <a:cubicBezTo>
                    <a:pt x="47095" y="16846"/>
                    <a:pt x="46445" y="17131"/>
                    <a:pt x="45778" y="17162"/>
                  </a:cubicBezTo>
                  <a:cubicBezTo>
                    <a:pt x="44389" y="17225"/>
                    <a:pt x="42988" y="17165"/>
                    <a:pt x="41595" y="17309"/>
                  </a:cubicBezTo>
                  <a:cubicBezTo>
                    <a:pt x="41142" y="17356"/>
                    <a:pt x="40684" y="17371"/>
                    <a:pt x="40225" y="17371"/>
                  </a:cubicBezTo>
                  <a:cubicBezTo>
                    <a:pt x="39458" y="17371"/>
                    <a:pt x="38686" y="17330"/>
                    <a:pt x="37919" y="17330"/>
                  </a:cubicBezTo>
                  <a:cubicBezTo>
                    <a:pt x="37912" y="17330"/>
                    <a:pt x="37905" y="17330"/>
                    <a:pt x="37898" y="17330"/>
                  </a:cubicBezTo>
                  <a:cubicBezTo>
                    <a:pt x="37461" y="17330"/>
                    <a:pt x="37025" y="17351"/>
                    <a:pt x="36589" y="17352"/>
                  </a:cubicBezTo>
                  <a:cubicBezTo>
                    <a:pt x="36558" y="17352"/>
                    <a:pt x="36527" y="17352"/>
                    <a:pt x="36495" y="17352"/>
                  </a:cubicBezTo>
                  <a:cubicBezTo>
                    <a:pt x="35771" y="17352"/>
                    <a:pt x="35047" y="17344"/>
                    <a:pt x="34323" y="17344"/>
                  </a:cubicBezTo>
                  <a:cubicBezTo>
                    <a:pt x="33940" y="17344"/>
                    <a:pt x="33557" y="17346"/>
                    <a:pt x="33174" y="17353"/>
                  </a:cubicBezTo>
                  <a:cubicBezTo>
                    <a:pt x="32847" y="17360"/>
                    <a:pt x="32520" y="17362"/>
                    <a:pt x="32193" y="17362"/>
                  </a:cubicBezTo>
                  <a:cubicBezTo>
                    <a:pt x="31767" y="17362"/>
                    <a:pt x="31340" y="17359"/>
                    <a:pt x="30915" y="17359"/>
                  </a:cubicBezTo>
                  <a:cubicBezTo>
                    <a:pt x="30386" y="17359"/>
                    <a:pt x="29859" y="17364"/>
                    <a:pt x="29334" y="17385"/>
                  </a:cubicBezTo>
                  <a:cubicBezTo>
                    <a:pt x="28763" y="17409"/>
                    <a:pt x="28193" y="17416"/>
                    <a:pt x="27622" y="17416"/>
                  </a:cubicBezTo>
                  <a:cubicBezTo>
                    <a:pt x="26980" y="17416"/>
                    <a:pt x="26338" y="17407"/>
                    <a:pt x="25696" y="17407"/>
                  </a:cubicBezTo>
                  <a:cubicBezTo>
                    <a:pt x="24935" y="17407"/>
                    <a:pt x="24175" y="17419"/>
                    <a:pt x="23414" y="17468"/>
                  </a:cubicBezTo>
                  <a:cubicBezTo>
                    <a:pt x="22490" y="17528"/>
                    <a:pt x="21548" y="17571"/>
                    <a:pt x="20641" y="17658"/>
                  </a:cubicBezTo>
                  <a:cubicBezTo>
                    <a:pt x="19529" y="17765"/>
                    <a:pt x="18414" y="17819"/>
                    <a:pt x="17298" y="17819"/>
                  </a:cubicBezTo>
                  <a:cubicBezTo>
                    <a:pt x="17123" y="17819"/>
                    <a:pt x="16948" y="17818"/>
                    <a:pt x="16773" y="17815"/>
                  </a:cubicBezTo>
                  <a:cubicBezTo>
                    <a:pt x="15443" y="17794"/>
                    <a:pt x="14109" y="17701"/>
                    <a:pt x="12781" y="17701"/>
                  </a:cubicBezTo>
                  <a:cubicBezTo>
                    <a:pt x="12411" y="17701"/>
                    <a:pt x="12041" y="17708"/>
                    <a:pt x="11672" y="17726"/>
                  </a:cubicBezTo>
                  <a:cubicBezTo>
                    <a:pt x="10711" y="17772"/>
                    <a:pt x="9751" y="17802"/>
                    <a:pt x="8791" y="17802"/>
                  </a:cubicBezTo>
                  <a:cubicBezTo>
                    <a:pt x="8616" y="17802"/>
                    <a:pt x="8440" y="17801"/>
                    <a:pt x="8265" y="17799"/>
                  </a:cubicBezTo>
                  <a:cubicBezTo>
                    <a:pt x="7532" y="17792"/>
                    <a:pt x="6796" y="17677"/>
                    <a:pt x="6068" y="17677"/>
                  </a:cubicBezTo>
                  <a:cubicBezTo>
                    <a:pt x="5945" y="17677"/>
                    <a:pt x="5823" y="17680"/>
                    <a:pt x="5700" y="17688"/>
                  </a:cubicBezTo>
                  <a:cubicBezTo>
                    <a:pt x="5591" y="17695"/>
                    <a:pt x="5480" y="17698"/>
                    <a:pt x="5370" y="17698"/>
                  </a:cubicBezTo>
                  <a:cubicBezTo>
                    <a:pt x="4898" y="17698"/>
                    <a:pt x="4422" y="17647"/>
                    <a:pt x="3949" y="17647"/>
                  </a:cubicBezTo>
                  <a:cubicBezTo>
                    <a:pt x="3497" y="17647"/>
                    <a:pt x="3048" y="17693"/>
                    <a:pt x="2609" y="17874"/>
                  </a:cubicBezTo>
                  <a:cubicBezTo>
                    <a:pt x="2568" y="17891"/>
                    <a:pt x="2510" y="17902"/>
                    <a:pt x="2454" y="17902"/>
                  </a:cubicBezTo>
                  <a:cubicBezTo>
                    <a:pt x="2349" y="17902"/>
                    <a:pt x="2251" y="17862"/>
                    <a:pt x="2270" y="17741"/>
                  </a:cubicBezTo>
                  <a:cubicBezTo>
                    <a:pt x="2309" y="17489"/>
                    <a:pt x="2122" y="17195"/>
                    <a:pt x="2169" y="17082"/>
                  </a:cubicBezTo>
                  <a:cubicBezTo>
                    <a:pt x="2457" y="16370"/>
                    <a:pt x="2382" y="15627"/>
                    <a:pt x="2476" y="14904"/>
                  </a:cubicBezTo>
                  <a:cubicBezTo>
                    <a:pt x="2530" y="14496"/>
                    <a:pt x="3015" y="14120"/>
                    <a:pt x="2677" y="13702"/>
                  </a:cubicBezTo>
                  <a:cubicBezTo>
                    <a:pt x="2463" y="13437"/>
                    <a:pt x="2680" y="13108"/>
                    <a:pt x="2634" y="13042"/>
                  </a:cubicBezTo>
                  <a:cubicBezTo>
                    <a:pt x="2321" y="12594"/>
                    <a:pt x="3155" y="12197"/>
                    <a:pt x="2648" y="11777"/>
                  </a:cubicBezTo>
                  <a:cubicBezTo>
                    <a:pt x="2432" y="11598"/>
                    <a:pt x="2873" y="11604"/>
                    <a:pt x="2843" y="11335"/>
                  </a:cubicBezTo>
                  <a:cubicBezTo>
                    <a:pt x="2782" y="10801"/>
                    <a:pt x="2868" y="10238"/>
                    <a:pt x="2951" y="9684"/>
                  </a:cubicBezTo>
                  <a:cubicBezTo>
                    <a:pt x="3058" y="8966"/>
                    <a:pt x="3045" y="8228"/>
                    <a:pt x="3216" y="7507"/>
                  </a:cubicBezTo>
                  <a:cubicBezTo>
                    <a:pt x="3313" y="7102"/>
                    <a:pt x="3723" y="6837"/>
                    <a:pt x="3723" y="6389"/>
                  </a:cubicBezTo>
                  <a:cubicBezTo>
                    <a:pt x="3723" y="5842"/>
                    <a:pt x="4105" y="5400"/>
                    <a:pt x="4303" y="4916"/>
                  </a:cubicBezTo>
                  <a:cubicBezTo>
                    <a:pt x="4695" y="3955"/>
                    <a:pt x="5709" y="3783"/>
                    <a:pt x="6433" y="3277"/>
                  </a:cubicBezTo>
                  <a:cubicBezTo>
                    <a:pt x="6906" y="2948"/>
                    <a:pt x="7630" y="2927"/>
                    <a:pt x="8157" y="2579"/>
                  </a:cubicBezTo>
                  <a:cubicBezTo>
                    <a:pt x="8173" y="2569"/>
                    <a:pt x="8193" y="2565"/>
                    <a:pt x="8216" y="2565"/>
                  </a:cubicBezTo>
                  <a:cubicBezTo>
                    <a:pt x="8297" y="2565"/>
                    <a:pt x="8415" y="2614"/>
                    <a:pt x="8499" y="2628"/>
                  </a:cubicBezTo>
                  <a:cubicBezTo>
                    <a:pt x="8855" y="2583"/>
                    <a:pt x="9186" y="2651"/>
                    <a:pt x="9459" y="2287"/>
                  </a:cubicBezTo>
                  <a:cubicBezTo>
                    <a:pt x="9569" y="2142"/>
                    <a:pt x="9881" y="2088"/>
                    <a:pt x="10194" y="2088"/>
                  </a:cubicBezTo>
                  <a:cubicBezTo>
                    <a:pt x="10283" y="2088"/>
                    <a:pt x="10372" y="2092"/>
                    <a:pt x="10457" y="2100"/>
                  </a:cubicBezTo>
                  <a:cubicBezTo>
                    <a:pt x="10563" y="2110"/>
                    <a:pt x="10668" y="2115"/>
                    <a:pt x="10774" y="2115"/>
                  </a:cubicBezTo>
                  <a:cubicBezTo>
                    <a:pt x="11375" y="2115"/>
                    <a:pt x="11966" y="1966"/>
                    <a:pt x="12561" y="1868"/>
                  </a:cubicBezTo>
                  <a:cubicBezTo>
                    <a:pt x="12825" y="1825"/>
                    <a:pt x="13096" y="1813"/>
                    <a:pt x="13369" y="1813"/>
                  </a:cubicBezTo>
                  <a:cubicBezTo>
                    <a:pt x="13687" y="1813"/>
                    <a:pt x="14009" y="1829"/>
                    <a:pt x="14327" y="1829"/>
                  </a:cubicBezTo>
                  <a:cubicBezTo>
                    <a:pt x="14444" y="1829"/>
                    <a:pt x="14563" y="1841"/>
                    <a:pt x="14678" y="1841"/>
                  </a:cubicBezTo>
                  <a:cubicBezTo>
                    <a:pt x="14864" y="1841"/>
                    <a:pt x="15043" y="1811"/>
                    <a:pt x="15197" y="1656"/>
                  </a:cubicBezTo>
                  <a:cubicBezTo>
                    <a:pt x="15249" y="1603"/>
                    <a:pt x="15302" y="1583"/>
                    <a:pt x="15358" y="1583"/>
                  </a:cubicBezTo>
                  <a:cubicBezTo>
                    <a:pt x="15432" y="1583"/>
                    <a:pt x="15510" y="1619"/>
                    <a:pt x="15592" y="1664"/>
                  </a:cubicBezTo>
                  <a:cubicBezTo>
                    <a:pt x="15777" y="1765"/>
                    <a:pt x="15960" y="1800"/>
                    <a:pt x="16144" y="1800"/>
                  </a:cubicBezTo>
                  <a:cubicBezTo>
                    <a:pt x="16386" y="1800"/>
                    <a:pt x="16632" y="1739"/>
                    <a:pt x="16892" y="1682"/>
                  </a:cubicBezTo>
                  <a:cubicBezTo>
                    <a:pt x="17145" y="1628"/>
                    <a:pt x="17422" y="1418"/>
                    <a:pt x="17701" y="1418"/>
                  </a:cubicBezTo>
                  <a:cubicBezTo>
                    <a:pt x="17852" y="1418"/>
                    <a:pt x="18003" y="1480"/>
                    <a:pt x="18151" y="1660"/>
                  </a:cubicBezTo>
                  <a:cubicBezTo>
                    <a:pt x="18307" y="1555"/>
                    <a:pt x="18475" y="1536"/>
                    <a:pt x="18646" y="1536"/>
                  </a:cubicBezTo>
                  <a:cubicBezTo>
                    <a:pt x="18738" y="1536"/>
                    <a:pt x="18830" y="1542"/>
                    <a:pt x="18922" y="1542"/>
                  </a:cubicBezTo>
                  <a:cubicBezTo>
                    <a:pt x="18981" y="1542"/>
                    <a:pt x="19039" y="1539"/>
                    <a:pt x="19096" y="1532"/>
                  </a:cubicBezTo>
                  <a:cubicBezTo>
                    <a:pt x="19202" y="1520"/>
                    <a:pt x="19287" y="1481"/>
                    <a:pt x="19377" y="1481"/>
                  </a:cubicBezTo>
                  <a:cubicBezTo>
                    <a:pt x="19437" y="1481"/>
                    <a:pt x="19499" y="1499"/>
                    <a:pt x="19571" y="1554"/>
                  </a:cubicBezTo>
                  <a:cubicBezTo>
                    <a:pt x="19647" y="1614"/>
                    <a:pt x="19740" y="1638"/>
                    <a:pt x="19832" y="1638"/>
                  </a:cubicBezTo>
                  <a:cubicBezTo>
                    <a:pt x="19960" y="1638"/>
                    <a:pt x="20084" y="1591"/>
                    <a:pt x="20155" y="1527"/>
                  </a:cubicBezTo>
                  <a:cubicBezTo>
                    <a:pt x="20223" y="1465"/>
                    <a:pt x="20280" y="1445"/>
                    <a:pt x="20331" y="1445"/>
                  </a:cubicBezTo>
                  <a:cubicBezTo>
                    <a:pt x="20423" y="1445"/>
                    <a:pt x="20495" y="1512"/>
                    <a:pt x="20578" y="1512"/>
                  </a:cubicBezTo>
                  <a:cubicBezTo>
                    <a:pt x="20579" y="1512"/>
                    <a:pt x="20581" y="1512"/>
                    <a:pt x="20582" y="1512"/>
                  </a:cubicBezTo>
                  <a:cubicBezTo>
                    <a:pt x="20585" y="1511"/>
                    <a:pt x="20587" y="1511"/>
                    <a:pt x="20590" y="1511"/>
                  </a:cubicBezTo>
                  <a:cubicBezTo>
                    <a:pt x="20787" y="1511"/>
                    <a:pt x="21017" y="1683"/>
                    <a:pt x="21222" y="1683"/>
                  </a:cubicBezTo>
                  <a:cubicBezTo>
                    <a:pt x="21345" y="1683"/>
                    <a:pt x="21460" y="1620"/>
                    <a:pt x="21552" y="1420"/>
                  </a:cubicBezTo>
                  <a:cubicBezTo>
                    <a:pt x="21592" y="1456"/>
                    <a:pt x="21636" y="1469"/>
                    <a:pt x="21684" y="1469"/>
                  </a:cubicBezTo>
                  <a:cubicBezTo>
                    <a:pt x="21794" y="1469"/>
                    <a:pt x="21920" y="1403"/>
                    <a:pt x="22037" y="1403"/>
                  </a:cubicBezTo>
                  <a:cubicBezTo>
                    <a:pt x="22130" y="1403"/>
                    <a:pt x="22218" y="1444"/>
                    <a:pt x="22288" y="1588"/>
                  </a:cubicBezTo>
                  <a:cubicBezTo>
                    <a:pt x="22313" y="1640"/>
                    <a:pt x="22330" y="1660"/>
                    <a:pt x="22343" y="1660"/>
                  </a:cubicBezTo>
                  <a:cubicBezTo>
                    <a:pt x="22388" y="1660"/>
                    <a:pt x="22390" y="1428"/>
                    <a:pt x="22527" y="1428"/>
                  </a:cubicBezTo>
                  <a:cubicBezTo>
                    <a:pt x="22552" y="1428"/>
                    <a:pt x="22581" y="1435"/>
                    <a:pt x="22616" y="1453"/>
                  </a:cubicBezTo>
                  <a:cubicBezTo>
                    <a:pt x="22704" y="1499"/>
                    <a:pt x="22800" y="1515"/>
                    <a:pt x="22898" y="1515"/>
                  </a:cubicBezTo>
                  <a:cubicBezTo>
                    <a:pt x="23131" y="1515"/>
                    <a:pt x="23381" y="1424"/>
                    <a:pt x="23597" y="1424"/>
                  </a:cubicBezTo>
                  <a:cubicBezTo>
                    <a:pt x="23620" y="1424"/>
                    <a:pt x="23642" y="1425"/>
                    <a:pt x="23665" y="1427"/>
                  </a:cubicBezTo>
                  <a:cubicBezTo>
                    <a:pt x="23715" y="1432"/>
                    <a:pt x="23766" y="1434"/>
                    <a:pt x="23818" y="1434"/>
                  </a:cubicBezTo>
                  <a:cubicBezTo>
                    <a:pt x="24044" y="1434"/>
                    <a:pt x="24276" y="1394"/>
                    <a:pt x="24503" y="1394"/>
                  </a:cubicBezTo>
                  <a:cubicBezTo>
                    <a:pt x="24704" y="1394"/>
                    <a:pt x="24902" y="1426"/>
                    <a:pt x="25090" y="1546"/>
                  </a:cubicBezTo>
                  <a:cubicBezTo>
                    <a:pt x="25134" y="1573"/>
                    <a:pt x="25174" y="1584"/>
                    <a:pt x="25212" y="1584"/>
                  </a:cubicBezTo>
                  <a:cubicBezTo>
                    <a:pt x="25358" y="1584"/>
                    <a:pt x="25475" y="1428"/>
                    <a:pt x="25631" y="1428"/>
                  </a:cubicBezTo>
                  <a:cubicBezTo>
                    <a:pt x="25645" y="1428"/>
                    <a:pt x="25659" y="1429"/>
                    <a:pt x="25674" y="1432"/>
                  </a:cubicBezTo>
                  <a:cubicBezTo>
                    <a:pt x="25909" y="1477"/>
                    <a:pt x="26151" y="1485"/>
                    <a:pt x="26390" y="1485"/>
                  </a:cubicBezTo>
                  <a:cubicBezTo>
                    <a:pt x="26536" y="1485"/>
                    <a:pt x="26681" y="1482"/>
                    <a:pt x="26824" y="1482"/>
                  </a:cubicBezTo>
                  <a:cubicBezTo>
                    <a:pt x="26985" y="1482"/>
                    <a:pt x="27143" y="1486"/>
                    <a:pt x="27297" y="1503"/>
                  </a:cubicBezTo>
                  <a:cubicBezTo>
                    <a:pt x="27369" y="1511"/>
                    <a:pt x="27441" y="1514"/>
                    <a:pt x="27512" y="1514"/>
                  </a:cubicBezTo>
                  <a:cubicBezTo>
                    <a:pt x="27866" y="1514"/>
                    <a:pt x="28214" y="1434"/>
                    <a:pt x="28513" y="1434"/>
                  </a:cubicBezTo>
                  <a:cubicBezTo>
                    <a:pt x="28606" y="1434"/>
                    <a:pt x="28695" y="1442"/>
                    <a:pt x="28778" y="1463"/>
                  </a:cubicBezTo>
                  <a:cubicBezTo>
                    <a:pt x="28892" y="1491"/>
                    <a:pt x="29003" y="1502"/>
                    <a:pt x="29111" y="1502"/>
                  </a:cubicBezTo>
                  <a:cubicBezTo>
                    <a:pt x="29456" y="1502"/>
                    <a:pt x="29772" y="1393"/>
                    <a:pt x="30062" y="1393"/>
                  </a:cubicBezTo>
                  <a:cubicBezTo>
                    <a:pt x="30143" y="1393"/>
                    <a:pt x="30223" y="1401"/>
                    <a:pt x="30300" y="1424"/>
                  </a:cubicBezTo>
                  <a:cubicBezTo>
                    <a:pt x="30418" y="1458"/>
                    <a:pt x="30538" y="1471"/>
                    <a:pt x="30657" y="1471"/>
                  </a:cubicBezTo>
                  <a:cubicBezTo>
                    <a:pt x="30997" y="1471"/>
                    <a:pt x="31336" y="1368"/>
                    <a:pt x="31664" y="1368"/>
                  </a:cubicBezTo>
                  <a:cubicBezTo>
                    <a:pt x="31882" y="1368"/>
                    <a:pt x="32094" y="1413"/>
                    <a:pt x="32298" y="1563"/>
                  </a:cubicBezTo>
                  <a:cubicBezTo>
                    <a:pt x="32599" y="1383"/>
                    <a:pt x="32930" y="1336"/>
                    <a:pt x="33260" y="1336"/>
                  </a:cubicBezTo>
                  <a:close/>
                  <a:moveTo>
                    <a:pt x="51948" y="17784"/>
                  </a:moveTo>
                  <a:cubicBezTo>
                    <a:pt x="52101" y="17784"/>
                    <a:pt x="52269" y="18068"/>
                    <a:pt x="52499" y="18068"/>
                  </a:cubicBezTo>
                  <a:cubicBezTo>
                    <a:pt x="52526" y="18068"/>
                    <a:pt x="52554" y="18064"/>
                    <a:pt x="52582" y="18056"/>
                  </a:cubicBezTo>
                  <a:cubicBezTo>
                    <a:pt x="52584" y="18055"/>
                    <a:pt x="52586" y="18055"/>
                    <a:pt x="52588" y="18055"/>
                  </a:cubicBezTo>
                  <a:cubicBezTo>
                    <a:pt x="52699" y="18055"/>
                    <a:pt x="53016" y="18893"/>
                    <a:pt x="52913" y="18980"/>
                  </a:cubicBezTo>
                  <a:cubicBezTo>
                    <a:pt x="52700" y="19161"/>
                    <a:pt x="52860" y="19350"/>
                    <a:pt x="52897" y="19513"/>
                  </a:cubicBezTo>
                  <a:cubicBezTo>
                    <a:pt x="52984" y="19881"/>
                    <a:pt x="52764" y="20320"/>
                    <a:pt x="53181" y="20621"/>
                  </a:cubicBezTo>
                  <a:cubicBezTo>
                    <a:pt x="53210" y="20642"/>
                    <a:pt x="53206" y="20731"/>
                    <a:pt x="53183" y="20773"/>
                  </a:cubicBezTo>
                  <a:cubicBezTo>
                    <a:pt x="52946" y="21205"/>
                    <a:pt x="53086" y="21651"/>
                    <a:pt x="53126" y="22091"/>
                  </a:cubicBezTo>
                  <a:cubicBezTo>
                    <a:pt x="53181" y="22684"/>
                    <a:pt x="53293" y="23275"/>
                    <a:pt x="53202" y="23875"/>
                  </a:cubicBezTo>
                  <a:cubicBezTo>
                    <a:pt x="53149" y="24223"/>
                    <a:pt x="53457" y="24401"/>
                    <a:pt x="53703" y="24601"/>
                  </a:cubicBezTo>
                  <a:cubicBezTo>
                    <a:pt x="53661" y="24663"/>
                    <a:pt x="53602" y="24681"/>
                    <a:pt x="53543" y="24681"/>
                  </a:cubicBezTo>
                  <a:cubicBezTo>
                    <a:pt x="53464" y="24681"/>
                    <a:pt x="53386" y="24650"/>
                    <a:pt x="53350" y="24650"/>
                  </a:cubicBezTo>
                  <a:cubicBezTo>
                    <a:pt x="53324" y="24650"/>
                    <a:pt x="53320" y="24666"/>
                    <a:pt x="53354" y="24721"/>
                  </a:cubicBezTo>
                  <a:cubicBezTo>
                    <a:pt x="53553" y="25052"/>
                    <a:pt x="53250" y="25425"/>
                    <a:pt x="53460" y="25641"/>
                  </a:cubicBezTo>
                  <a:cubicBezTo>
                    <a:pt x="54164" y="26364"/>
                    <a:pt x="53415" y="27140"/>
                    <a:pt x="53638" y="27901"/>
                  </a:cubicBezTo>
                  <a:cubicBezTo>
                    <a:pt x="53851" y="28633"/>
                    <a:pt x="53824" y="29445"/>
                    <a:pt x="53767" y="30213"/>
                  </a:cubicBezTo>
                  <a:cubicBezTo>
                    <a:pt x="53716" y="30890"/>
                    <a:pt x="53701" y="31599"/>
                    <a:pt x="53883" y="32201"/>
                  </a:cubicBezTo>
                  <a:cubicBezTo>
                    <a:pt x="54116" y="32972"/>
                    <a:pt x="53554" y="33773"/>
                    <a:pt x="54121" y="34478"/>
                  </a:cubicBezTo>
                  <a:cubicBezTo>
                    <a:pt x="53553" y="34914"/>
                    <a:pt x="53872" y="35468"/>
                    <a:pt x="53944" y="35950"/>
                  </a:cubicBezTo>
                  <a:cubicBezTo>
                    <a:pt x="54064" y="36756"/>
                    <a:pt x="53788" y="37598"/>
                    <a:pt x="54209" y="38373"/>
                  </a:cubicBezTo>
                  <a:cubicBezTo>
                    <a:pt x="53768" y="38675"/>
                    <a:pt x="54019" y="39098"/>
                    <a:pt x="54005" y="39459"/>
                  </a:cubicBezTo>
                  <a:cubicBezTo>
                    <a:pt x="53965" y="40541"/>
                    <a:pt x="53920" y="41629"/>
                    <a:pt x="53992" y="42709"/>
                  </a:cubicBezTo>
                  <a:cubicBezTo>
                    <a:pt x="54026" y="43220"/>
                    <a:pt x="53950" y="43725"/>
                    <a:pt x="54004" y="44238"/>
                  </a:cubicBezTo>
                  <a:cubicBezTo>
                    <a:pt x="54053" y="44708"/>
                    <a:pt x="54284" y="45275"/>
                    <a:pt x="54127" y="45624"/>
                  </a:cubicBezTo>
                  <a:cubicBezTo>
                    <a:pt x="53848" y="46250"/>
                    <a:pt x="54077" y="46806"/>
                    <a:pt x="54066" y="47386"/>
                  </a:cubicBezTo>
                  <a:cubicBezTo>
                    <a:pt x="54045" y="48554"/>
                    <a:pt x="54058" y="49722"/>
                    <a:pt x="54058" y="50890"/>
                  </a:cubicBezTo>
                  <a:cubicBezTo>
                    <a:pt x="54058" y="51791"/>
                    <a:pt x="54155" y="52705"/>
                    <a:pt x="54027" y="53590"/>
                  </a:cubicBezTo>
                  <a:cubicBezTo>
                    <a:pt x="53901" y="54452"/>
                    <a:pt x="53989" y="55302"/>
                    <a:pt x="53979" y="56155"/>
                  </a:cubicBezTo>
                  <a:cubicBezTo>
                    <a:pt x="53968" y="56968"/>
                    <a:pt x="53882" y="57779"/>
                    <a:pt x="53907" y="58592"/>
                  </a:cubicBezTo>
                  <a:cubicBezTo>
                    <a:pt x="53929" y="59332"/>
                    <a:pt x="54080" y="60089"/>
                    <a:pt x="53827" y="60810"/>
                  </a:cubicBezTo>
                  <a:cubicBezTo>
                    <a:pt x="53394" y="62037"/>
                    <a:pt x="53887" y="63234"/>
                    <a:pt x="53887" y="64443"/>
                  </a:cubicBezTo>
                  <a:cubicBezTo>
                    <a:pt x="53887" y="65810"/>
                    <a:pt x="53898" y="67181"/>
                    <a:pt x="53713" y="68548"/>
                  </a:cubicBezTo>
                  <a:cubicBezTo>
                    <a:pt x="53576" y="69555"/>
                    <a:pt x="53475" y="70575"/>
                    <a:pt x="53343" y="71578"/>
                  </a:cubicBezTo>
                  <a:cubicBezTo>
                    <a:pt x="53136" y="73170"/>
                    <a:pt x="52770" y="74779"/>
                    <a:pt x="51752" y="76172"/>
                  </a:cubicBezTo>
                  <a:cubicBezTo>
                    <a:pt x="51200" y="76929"/>
                    <a:pt x="50495" y="77574"/>
                    <a:pt x="49722" y="78105"/>
                  </a:cubicBezTo>
                  <a:cubicBezTo>
                    <a:pt x="49362" y="78353"/>
                    <a:pt x="48766" y="78445"/>
                    <a:pt x="48273" y="78594"/>
                  </a:cubicBezTo>
                  <a:cubicBezTo>
                    <a:pt x="47260" y="78899"/>
                    <a:pt x="46209" y="78765"/>
                    <a:pt x="45178" y="78837"/>
                  </a:cubicBezTo>
                  <a:cubicBezTo>
                    <a:pt x="43691" y="78939"/>
                    <a:pt x="42184" y="78872"/>
                    <a:pt x="40707" y="79038"/>
                  </a:cubicBezTo>
                  <a:cubicBezTo>
                    <a:pt x="39974" y="79120"/>
                    <a:pt x="39234" y="79275"/>
                    <a:pt x="38493" y="79337"/>
                  </a:cubicBezTo>
                  <a:cubicBezTo>
                    <a:pt x="37299" y="79439"/>
                    <a:pt x="36097" y="79451"/>
                    <a:pt x="34903" y="79544"/>
                  </a:cubicBezTo>
                  <a:cubicBezTo>
                    <a:pt x="34492" y="79575"/>
                    <a:pt x="34056" y="79608"/>
                    <a:pt x="33656" y="79608"/>
                  </a:cubicBezTo>
                  <a:cubicBezTo>
                    <a:pt x="33546" y="79608"/>
                    <a:pt x="33440" y="79605"/>
                    <a:pt x="33337" y="79600"/>
                  </a:cubicBezTo>
                  <a:cubicBezTo>
                    <a:pt x="33269" y="79596"/>
                    <a:pt x="33201" y="79595"/>
                    <a:pt x="33133" y="79595"/>
                  </a:cubicBezTo>
                  <a:cubicBezTo>
                    <a:pt x="32688" y="79595"/>
                    <a:pt x="32251" y="79665"/>
                    <a:pt x="31818" y="79665"/>
                  </a:cubicBezTo>
                  <a:cubicBezTo>
                    <a:pt x="31675" y="79665"/>
                    <a:pt x="31532" y="79657"/>
                    <a:pt x="31390" y="79637"/>
                  </a:cubicBezTo>
                  <a:cubicBezTo>
                    <a:pt x="31197" y="79609"/>
                    <a:pt x="31003" y="79598"/>
                    <a:pt x="30810" y="79598"/>
                  </a:cubicBezTo>
                  <a:cubicBezTo>
                    <a:pt x="30306" y="79598"/>
                    <a:pt x="29809" y="79675"/>
                    <a:pt x="29341" y="79740"/>
                  </a:cubicBezTo>
                  <a:cubicBezTo>
                    <a:pt x="28149" y="79905"/>
                    <a:pt x="26952" y="79894"/>
                    <a:pt x="25765" y="80021"/>
                  </a:cubicBezTo>
                  <a:cubicBezTo>
                    <a:pt x="25329" y="80068"/>
                    <a:pt x="24892" y="80082"/>
                    <a:pt x="24454" y="80082"/>
                  </a:cubicBezTo>
                  <a:cubicBezTo>
                    <a:pt x="23808" y="80082"/>
                    <a:pt x="23161" y="80052"/>
                    <a:pt x="22514" y="80052"/>
                  </a:cubicBezTo>
                  <a:cubicBezTo>
                    <a:pt x="22301" y="80052"/>
                    <a:pt x="22087" y="80055"/>
                    <a:pt x="21873" y="80064"/>
                  </a:cubicBezTo>
                  <a:cubicBezTo>
                    <a:pt x="21808" y="80067"/>
                    <a:pt x="21743" y="80068"/>
                    <a:pt x="21677" y="80068"/>
                  </a:cubicBezTo>
                  <a:cubicBezTo>
                    <a:pt x="21032" y="80068"/>
                    <a:pt x="20358" y="79947"/>
                    <a:pt x="19709" y="79904"/>
                  </a:cubicBezTo>
                  <a:cubicBezTo>
                    <a:pt x="18790" y="79844"/>
                    <a:pt x="17883" y="79671"/>
                    <a:pt x="16953" y="79660"/>
                  </a:cubicBezTo>
                  <a:cubicBezTo>
                    <a:pt x="16393" y="79654"/>
                    <a:pt x="15816" y="79504"/>
                    <a:pt x="15244" y="79425"/>
                  </a:cubicBezTo>
                  <a:cubicBezTo>
                    <a:pt x="13561" y="79191"/>
                    <a:pt x="11870" y="79143"/>
                    <a:pt x="10177" y="79120"/>
                  </a:cubicBezTo>
                  <a:cubicBezTo>
                    <a:pt x="9131" y="79105"/>
                    <a:pt x="8171" y="78904"/>
                    <a:pt x="7345" y="78331"/>
                  </a:cubicBezTo>
                  <a:cubicBezTo>
                    <a:pt x="6830" y="77973"/>
                    <a:pt x="6223" y="77760"/>
                    <a:pt x="5676" y="77469"/>
                  </a:cubicBezTo>
                  <a:cubicBezTo>
                    <a:pt x="5130" y="77179"/>
                    <a:pt x="4888" y="76747"/>
                    <a:pt x="4528" y="76378"/>
                  </a:cubicBezTo>
                  <a:cubicBezTo>
                    <a:pt x="4324" y="76170"/>
                    <a:pt x="4434" y="75732"/>
                    <a:pt x="3977" y="75646"/>
                  </a:cubicBezTo>
                  <a:cubicBezTo>
                    <a:pt x="4253" y="75114"/>
                    <a:pt x="3599" y="74685"/>
                    <a:pt x="3752" y="74219"/>
                  </a:cubicBezTo>
                  <a:cubicBezTo>
                    <a:pt x="3849" y="73927"/>
                    <a:pt x="3574" y="73921"/>
                    <a:pt x="3572" y="73838"/>
                  </a:cubicBezTo>
                  <a:cubicBezTo>
                    <a:pt x="3552" y="73201"/>
                    <a:pt x="3367" y="72638"/>
                    <a:pt x="3108" y="72034"/>
                  </a:cubicBezTo>
                  <a:cubicBezTo>
                    <a:pt x="2939" y="71640"/>
                    <a:pt x="2956" y="71049"/>
                    <a:pt x="2915" y="70546"/>
                  </a:cubicBezTo>
                  <a:cubicBezTo>
                    <a:pt x="2887" y="70203"/>
                    <a:pt x="2881" y="69856"/>
                    <a:pt x="2509" y="69632"/>
                  </a:cubicBezTo>
                  <a:cubicBezTo>
                    <a:pt x="2462" y="69603"/>
                    <a:pt x="2440" y="69442"/>
                    <a:pt x="2465" y="69427"/>
                  </a:cubicBezTo>
                  <a:cubicBezTo>
                    <a:pt x="2890" y="69180"/>
                    <a:pt x="2274" y="68699"/>
                    <a:pt x="2732" y="68470"/>
                  </a:cubicBezTo>
                  <a:cubicBezTo>
                    <a:pt x="2315" y="67847"/>
                    <a:pt x="2664" y="67104"/>
                    <a:pt x="2321" y="66446"/>
                  </a:cubicBezTo>
                  <a:cubicBezTo>
                    <a:pt x="2099" y="66019"/>
                    <a:pt x="2501" y="65508"/>
                    <a:pt x="2297" y="65015"/>
                  </a:cubicBezTo>
                  <a:cubicBezTo>
                    <a:pt x="2187" y="64750"/>
                    <a:pt x="2227" y="64435"/>
                    <a:pt x="2203" y="64142"/>
                  </a:cubicBezTo>
                  <a:cubicBezTo>
                    <a:pt x="2199" y="64089"/>
                    <a:pt x="2193" y="64030"/>
                    <a:pt x="2212" y="63982"/>
                  </a:cubicBezTo>
                  <a:cubicBezTo>
                    <a:pt x="2524" y="63156"/>
                    <a:pt x="2144" y="62308"/>
                    <a:pt x="2293" y="61489"/>
                  </a:cubicBezTo>
                  <a:cubicBezTo>
                    <a:pt x="2501" y="60352"/>
                    <a:pt x="2045" y="59227"/>
                    <a:pt x="2332" y="58077"/>
                  </a:cubicBezTo>
                  <a:cubicBezTo>
                    <a:pt x="2445" y="57629"/>
                    <a:pt x="2429" y="57046"/>
                    <a:pt x="2144" y="56567"/>
                  </a:cubicBezTo>
                  <a:cubicBezTo>
                    <a:pt x="2068" y="56440"/>
                    <a:pt x="2180" y="56406"/>
                    <a:pt x="2256" y="56348"/>
                  </a:cubicBezTo>
                  <a:cubicBezTo>
                    <a:pt x="2357" y="56269"/>
                    <a:pt x="2464" y="56160"/>
                    <a:pt x="2371" y="56051"/>
                  </a:cubicBezTo>
                  <a:cubicBezTo>
                    <a:pt x="1783" y="55362"/>
                    <a:pt x="2512" y="54645"/>
                    <a:pt x="2302" y="53939"/>
                  </a:cubicBezTo>
                  <a:cubicBezTo>
                    <a:pt x="2200" y="53600"/>
                    <a:pt x="2309" y="53215"/>
                    <a:pt x="2112" y="52878"/>
                  </a:cubicBezTo>
                  <a:cubicBezTo>
                    <a:pt x="2093" y="52845"/>
                    <a:pt x="2054" y="52789"/>
                    <a:pt x="2066" y="52777"/>
                  </a:cubicBezTo>
                  <a:cubicBezTo>
                    <a:pt x="2625" y="52189"/>
                    <a:pt x="1990" y="51483"/>
                    <a:pt x="2292" y="50835"/>
                  </a:cubicBezTo>
                  <a:cubicBezTo>
                    <a:pt x="2381" y="50642"/>
                    <a:pt x="2353" y="50177"/>
                    <a:pt x="2192" y="49835"/>
                  </a:cubicBezTo>
                  <a:cubicBezTo>
                    <a:pt x="2106" y="49653"/>
                    <a:pt x="2136" y="49344"/>
                    <a:pt x="2184" y="49156"/>
                  </a:cubicBezTo>
                  <a:cubicBezTo>
                    <a:pt x="2332" y="48581"/>
                    <a:pt x="2140" y="48064"/>
                    <a:pt x="2028" y="47529"/>
                  </a:cubicBezTo>
                  <a:cubicBezTo>
                    <a:pt x="2000" y="47400"/>
                    <a:pt x="2002" y="47312"/>
                    <a:pt x="2167" y="47260"/>
                  </a:cubicBezTo>
                  <a:cubicBezTo>
                    <a:pt x="2231" y="47240"/>
                    <a:pt x="2319" y="47106"/>
                    <a:pt x="2311" y="47099"/>
                  </a:cubicBezTo>
                  <a:cubicBezTo>
                    <a:pt x="1680" y="46504"/>
                    <a:pt x="2512" y="45773"/>
                    <a:pt x="2085" y="45140"/>
                  </a:cubicBezTo>
                  <a:cubicBezTo>
                    <a:pt x="1952" y="44944"/>
                    <a:pt x="1965" y="44619"/>
                    <a:pt x="2021" y="44375"/>
                  </a:cubicBezTo>
                  <a:cubicBezTo>
                    <a:pt x="2150" y="43812"/>
                    <a:pt x="2140" y="43311"/>
                    <a:pt x="1958" y="42728"/>
                  </a:cubicBezTo>
                  <a:cubicBezTo>
                    <a:pt x="1838" y="42341"/>
                    <a:pt x="2115" y="41834"/>
                    <a:pt x="1735" y="41402"/>
                  </a:cubicBezTo>
                  <a:cubicBezTo>
                    <a:pt x="1551" y="41193"/>
                    <a:pt x="1949" y="41055"/>
                    <a:pt x="1934" y="40739"/>
                  </a:cubicBezTo>
                  <a:cubicBezTo>
                    <a:pt x="1902" y="40094"/>
                    <a:pt x="1645" y="39414"/>
                    <a:pt x="1960" y="38765"/>
                  </a:cubicBezTo>
                  <a:cubicBezTo>
                    <a:pt x="1381" y="38559"/>
                    <a:pt x="2255" y="37950"/>
                    <a:pt x="1625" y="37738"/>
                  </a:cubicBezTo>
                  <a:cubicBezTo>
                    <a:pt x="1612" y="37733"/>
                    <a:pt x="1766" y="37432"/>
                    <a:pt x="1761" y="37272"/>
                  </a:cubicBezTo>
                  <a:cubicBezTo>
                    <a:pt x="1750" y="36871"/>
                    <a:pt x="1774" y="36447"/>
                    <a:pt x="1635" y="36079"/>
                  </a:cubicBezTo>
                  <a:cubicBezTo>
                    <a:pt x="1358" y="35342"/>
                    <a:pt x="1763" y="34650"/>
                    <a:pt x="1687" y="33942"/>
                  </a:cubicBezTo>
                  <a:cubicBezTo>
                    <a:pt x="1653" y="33629"/>
                    <a:pt x="1477" y="33331"/>
                    <a:pt x="1812" y="33073"/>
                  </a:cubicBezTo>
                  <a:cubicBezTo>
                    <a:pt x="1405" y="32813"/>
                    <a:pt x="1741" y="32452"/>
                    <a:pt x="1659" y="32146"/>
                  </a:cubicBezTo>
                  <a:cubicBezTo>
                    <a:pt x="1592" y="31897"/>
                    <a:pt x="1421" y="31648"/>
                    <a:pt x="1766" y="31417"/>
                  </a:cubicBezTo>
                  <a:cubicBezTo>
                    <a:pt x="1809" y="31388"/>
                    <a:pt x="1701" y="30965"/>
                    <a:pt x="1674" y="30727"/>
                  </a:cubicBezTo>
                  <a:cubicBezTo>
                    <a:pt x="1592" y="30014"/>
                    <a:pt x="2216" y="29301"/>
                    <a:pt x="1682" y="28577"/>
                  </a:cubicBezTo>
                  <a:cubicBezTo>
                    <a:pt x="1654" y="28540"/>
                    <a:pt x="1634" y="28182"/>
                    <a:pt x="1601" y="27975"/>
                  </a:cubicBezTo>
                  <a:cubicBezTo>
                    <a:pt x="1584" y="27867"/>
                    <a:pt x="1531" y="27748"/>
                    <a:pt x="1730" y="27748"/>
                  </a:cubicBezTo>
                  <a:cubicBezTo>
                    <a:pt x="1736" y="27748"/>
                    <a:pt x="1743" y="27748"/>
                    <a:pt x="1751" y="27749"/>
                  </a:cubicBezTo>
                  <a:cubicBezTo>
                    <a:pt x="1753" y="27749"/>
                    <a:pt x="1755" y="27749"/>
                    <a:pt x="1757" y="27749"/>
                  </a:cubicBezTo>
                  <a:cubicBezTo>
                    <a:pt x="1875" y="27749"/>
                    <a:pt x="1979" y="27642"/>
                    <a:pt x="1945" y="27564"/>
                  </a:cubicBezTo>
                  <a:cubicBezTo>
                    <a:pt x="1679" y="26935"/>
                    <a:pt x="1858" y="26323"/>
                    <a:pt x="2005" y="25709"/>
                  </a:cubicBezTo>
                  <a:cubicBezTo>
                    <a:pt x="2034" y="25582"/>
                    <a:pt x="1901" y="25414"/>
                    <a:pt x="1922" y="25395"/>
                  </a:cubicBezTo>
                  <a:cubicBezTo>
                    <a:pt x="2075" y="25265"/>
                    <a:pt x="1444" y="24906"/>
                    <a:pt x="1965" y="24906"/>
                  </a:cubicBezTo>
                  <a:cubicBezTo>
                    <a:pt x="2001" y="24906"/>
                    <a:pt x="2043" y="24908"/>
                    <a:pt x="2090" y="24912"/>
                  </a:cubicBezTo>
                  <a:cubicBezTo>
                    <a:pt x="2098" y="24759"/>
                    <a:pt x="2126" y="24604"/>
                    <a:pt x="2110" y="24454"/>
                  </a:cubicBezTo>
                  <a:cubicBezTo>
                    <a:pt x="2018" y="23535"/>
                    <a:pt x="1924" y="22633"/>
                    <a:pt x="2182" y="21705"/>
                  </a:cubicBezTo>
                  <a:cubicBezTo>
                    <a:pt x="2315" y="21230"/>
                    <a:pt x="2016" y="20661"/>
                    <a:pt x="2125" y="20173"/>
                  </a:cubicBezTo>
                  <a:cubicBezTo>
                    <a:pt x="2192" y="19866"/>
                    <a:pt x="2034" y="19655"/>
                    <a:pt x="2046" y="19401"/>
                  </a:cubicBezTo>
                  <a:cubicBezTo>
                    <a:pt x="2063" y="19105"/>
                    <a:pt x="2299" y="18955"/>
                    <a:pt x="2551" y="18955"/>
                  </a:cubicBezTo>
                  <a:cubicBezTo>
                    <a:pt x="2582" y="18955"/>
                    <a:pt x="2614" y="18957"/>
                    <a:pt x="2646" y="18962"/>
                  </a:cubicBezTo>
                  <a:cubicBezTo>
                    <a:pt x="2739" y="18976"/>
                    <a:pt x="2829" y="18982"/>
                    <a:pt x="2917" y="18982"/>
                  </a:cubicBezTo>
                  <a:cubicBezTo>
                    <a:pt x="3225" y="18982"/>
                    <a:pt x="3513" y="18909"/>
                    <a:pt x="3806" y="18847"/>
                  </a:cubicBezTo>
                  <a:cubicBezTo>
                    <a:pt x="3870" y="18834"/>
                    <a:pt x="3933" y="18828"/>
                    <a:pt x="3994" y="18828"/>
                  </a:cubicBezTo>
                  <a:cubicBezTo>
                    <a:pt x="4259" y="18828"/>
                    <a:pt x="4507" y="18927"/>
                    <a:pt x="4778" y="18927"/>
                  </a:cubicBezTo>
                  <a:cubicBezTo>
                    <a:pt x="4815" y="18927"/>
                    <a:pt x="4852" y="18926"/>
                    <a:pt x="4889" y="18921"/>
                  </a:cubicBezTo>
                  <a:cubicBezTo>
                    <a:pt x="5113" y="18897"/>
                    <a:pt x="5337" y="18887"/>
                    <a:pt x="5561" y="18887"/>
                  </a:cubicBezTo>
                  <a:cubicBezTo>
                    <a:pt x="6194" y="18887"/>
                    <a:pt x="6827" y="18969"/>
                    <a:pt x="7463" y="19050"/>
                  </a:cubicBezTo>
                  <a:cubicBezTo>
                    <a:pt x="8039" y="19123"/>
                    <a:pt x="8619" y="19159"/>
                    <a:pt x="9201" y="19159"/>
                  </a:cubicBezTo>
                  <a:cubicBezTo>
                    <a:pt x="9722" y="19159"/>
                    <a:pt x="10246" y="19130"/>
                    <a:pt x="10770" y="19074"/>
                  </a:cubicBezTo>
                  <a:cubicBezTo>
                    <a:pt x="10860" y="19064"/>
                    <a:pt x="10952" y="19063"/>
                    <a:pt x="11044" y="19063"/>
                  </a:cubicBezTo>
                  <a:cubicBezTo>
                    <a:pt x="11103" y="19063"/>
                    <a:pt x="11162" y="19063"/>
                    <a:pt x="11221" y="19063"/>
                  </a:cubicBezTo>
                  <a:cubicBezTo>
                    <a:pt x="11494" y="19063"/>
                    <a:pt x="11761" y="19046"/>
                    <a:pt x="11995" y="18853"/>
                  </a:cubicBezTo>
                  <a:cubicBezTo>
                    <a:pt x="12151" y="19009"/>
                    <a:pt x="12323" y="19054"/>
                    <a:pt x="12498" y="19054"/>
                  </a:cubicBezTo>
                  <a:cubicBezTo>
                    <a:pt x="12747" y="19054"/>
                    <a:pt x="13005" y="18963"/>
                    <a:pt x="13244" y="18963"/>
                  </a:cubicBezTo>
                  <a:cubicBezTo>
                    <a:pt x="13324" y="18963"/>
                    <a:pt x="13402" y="18973"/>
                    <a:pt x="13477" y="19001"/>
                  </a:cubicBezTo>
                  <a:cubicBezTo>
                    <a:pt x="13722" y="19091"/>
                    <a:pt x="13965" y="19115"/>
                    <a:pt x="14207" y="19115"/>
                  </a:cubicBezTo>
                  <a:cubicBezTo>
                    <a:pt x="14479" y="19115"/>
                    <a:pt x="14750" y="19085"/>
                    <a:pt x="15021" y="19085"/>
                  </a:cubicBezTo>
                  <a:cubicBezTo>
                    <a:pt x="15124" y="19085"/>
                    <a:pt x="15228" y="19089"/>
                    <a:pt x="15331" y="19101"/>
                  </a:cubicBezTo>
                  <a:cubicBezTo>
                    <a:pt x="15613" y="19134"/>
                    <a:pt x="15899" y="19138"/>
                    <a:pt x="16184" y="19138"/>
                  </a:cubicBezTo>
                  <a:cubicBezTo>
                    <a:pt x="16266" y="19138"/>
                    <a:pt x="16349" y="19137"/>
                    <a:pt x="16431" y="19137"/>
                  </a:cubicBezTo>
                  <a:cubicBezTo>
                    <a:pt x="16720" y="19137"/>
                    <a:pt x="17007" y="19141"/>
                    <a:pt x="17286" y="19176"/>
                  </a:cubicBezTo>
                  <a:cubicBezTo>
                    <a:pt x="17385" y="19188"/>
                    <a:pt x="17483" y="19192"/>
                    <a:pt x="17579" y="19192"/>
                  </a:cubicBezTo>
                  <a:cubicBezTo>
                    <a:pt x="17978" y="19192"/>
                    <a:pt x="18355" y="19108"/>
                    <a:pt x="18747" y="19108"/>
                  </a:cubicBezTo>
                  <a:cubicBezTo>
                    <a:pt x="18756" y="19108"/>
                    <a:pt x="18765" y="19108"/>
                    <a:pt x="18774" y="19108"/>
                  </a:cubicBezTo>
                  <a:cubicBezTo>
                    <a:pt x="18848" y="19109"/>
                    <a:pt x="18922" y="19109"/>
                    <a:pt x="18996" y="19109"/>
                  </a:cubicBezTo>
                  <a:cubicBezTo>
                    <a:pt x="20344" y="19109"/>
                    <a:pt x="21692" y="18988"/>
                    <a:pt x="23039" y="18903"/>
                  </a:cubicBezTo>
                  <a:cubicBezTo>
                    <a:pt x="23749" y="18859"/>
                    <a:pt x="24455" y="18766"/>
                    <a:pt x="25164" y="18724"/>
                  </a:cubicBezTo>
                  <a:cubicBezTo>
                    <a:pt x="25182" y="18723"/>
                    <a:pt x="25199" y="18722"/>
                    <a:pt x="25217" y="18722"/>
                  </a:cubicBezTo>
                  <a:cubicBezTo>
                    <a:pt x="25427" y="18722"/>
                    <a:pt x="25629" y="18791"/>
                    <a:pt x="25860" y="18791"/>
                  </a:cubicBezTo>
                  <a:cubicBezTo>
                    <a:pt x="25886" y="18791"/>
                    <a:pt x="25913" y="18790"/>
                    <a:pt x="25940" y="18788"/>
                  </a:cubicBezTo>
                  <a:cubicBezTo>
                    <a:pt x="26465" y="18749"/>
                    <a:pt x="26988" y="18658"/>
                    <a:pt x="27507" y="18652"/>
                  </a:cubicBezTo>
                  <a:cubicBezTo>
                    <a:pt x="27511" y="18652"/>
                    <a:pt x="27516" y="18652"/>
                    <a:pt x="27520" y="18652"/>
                  </a:cubicBezTo>
                  <a:cubicBezTo>
                    <a:pt x="27834" y="18652"/>
                    <a:pt x="28138" y="18770"/>
                    <a:pt x="28492" y="18770"/>
                  </a:cubicBezTo>
                  <a:cubicBezTo>
                    <a:pt x="28510" y="18770"/>
                    <a:pt x="28528" y="18769"/>
                    <a:pt x="28546" y="18769"/>
                  </a:cubicBezTo>
                  <a:cubicBezTo>
                    <a:pt x="28614" y="18766"/>
                    <a:pt x="28683" y="18765"/>
                    <a:pt x="28751" y="18765"/>
                  </a:cubicBezTo>
                  <a:cubicBezTo>
                    <a:pt x="29115" y="18765"/>
                    <a:pt x="29480" y="18794"/>
                    <a:pt x="29844" y="18794"/>
                  </a:cubicBezTo>
                  <a:cubicBezTo>
                    <a:pt x="30144" y="18794"/>
                    <a:pt x="30444" y="18775"/>
                    <a:pt x="30742" y="18704"/>
                  </a:cubicBezTo>
                  <a:cubicBezTo>
                    <a:pt x="30779" y="18695"/>
                    <a:pt x="30815" y="18691"/>
                    <a:pt x="30849" y="18691"/>
                  </a:cubicBezTo>
                  <a:cubicBezTo>
                    <a:pt x="31031" y="18691"/>
                    <a:pt x="31170" y="18802"/>
                    <a:pt x="31335" y="18840"/>
                  </a:cubicBezTo>
                  <a:cubicBezTo>
                    <a:pt x="31364" y="18846"/>
                    <a:pt x="31385" y="18852"/>
                    <a:pt x="31401" y="18852"/>
                  </a:cubicBezTo>
                  <a:cubicBezTo>
                    <a:pt x="31443" y="18852"/>
                    <a:pt x="31459" y="18818"/>
                    <a:pt x="31498" y="18689"/>
                  </a:cubicBezTo>
                  <a:cubicBezTo>
                    <a:pt x="31518" y="18620"/>
                    <a:pt x="31565" y="18599"/>
                    <a:pt x="31609" y="18599"/>
                  </a:cubicBezTo>
                  <a:cubicBezTo>
                    <a:pt x="31637" y="18599"/>
                    <a:pt x="31664" y="18608"/>
                    <a:pt x="31682" y="18617"/>
                  </a:cubicBezTo>
                  <a:cubicBezTo>
                    <a:pt x="31878" y="18718"/>
                    <a:pt x="32076" y="18747"/>
                    <a:pt x="32276" y="18747"/>
                  </a:cubicBezTo>
                  <a:cubicBezTo>
                    <a:pt x="32560" y="18747"/>
                    <a:pt x="32845" y="18688"/>
                    <a:pt x="33124" y="18688"/>
                  </a:cubicBezTo>
                  <a:cubicBezTo>
                    <a:pt x="33194" y="18688"/>
                    <a:pt x="33262" y="18691"/>
                    <a:pt x="33331" y="18700"/>
                  </a:cubicBezTo>
                  <a:cubicBezTo>
                    <a:pt x="33509" y="18725"/>
                    <a:pt x="33679" y="18728"/>
                    <a:pt x="33849" y="18728"/>
                  </a:cubicBezTo>
                  <a:cubicBezTo>
                    <a:pt x="33917" y="18728"/>
                    <a:pt x="33985" y="18728"/>
                    <a:pt x="34053" y="18728"/>
                  </a:cubicBezTo>
                  <a:cubicBezTo>
                    <a:pt x="34115" y="18728"/>
                    <a:pt x="34177" y="18728"/>
                    <a:pt x="34239" y="18730"/>
                  </a:cubicBezTo>
                  <a:cubicBezTo>
                    <a:pt x="34258" y="18730"/>
                    <a:pt x="34277" y="18731"/>
                    <a:pt x="34296" y="18731"/>
                  </a:cubicBezTo>
                  <a:cubicBezTo>
                    <a:pt x="34656" y="18731"/>
                    <a:pt x="35041" y="18630"/>
                    <a:pt x="35359" y="18630"/>
                  </a:cubicBezTo>
                  <a:cubicBezTo>
                    <a:pt x="35440" y="18630"/>
                    <a:pt x="35516" y="18636"/>
                    <a:pt x="35586" y="18653"/>
                  </a:cubicBezTo>
                  <a:cubicBezTo>
                    <a:pt x="35740" y="18689"/>
                    <a:pt x="35891" y="18702"/>
                    <a:pt x="36039" y="18702"/>
                  </a:cubicBezTo>
                  <a:cubicBezTo>
                    <a:pt x="36403" y="18702"/>
                    <a:pt x="36754" y="18626"/>
                    <a:pt x="37103" y="18626"/>
                  </a:cubicBezTo>
                  <a:cubicBezTo>
                    <a:pt x="37242" y="18626"/>
                    <a:pt x="37381" y="18638"/>
                    <a:pt x="37520" y="18671"/>
                  </a:cubicBezTo>
                  <a:cubicBezTo>
                    <a:pt x="37608" y="18692"/>
                    <a:pt x="37684" y="18705"/>
                    <a:pt x="37757" y="18705"/>
                  </a:cubicBezTo>
                  <a:cubicBezTo>
                    <a:pt x="37877" y="18705"/>
                    <a:pt x="37989" y="18672"/>
                    <a:pt x="38129" y="18593"/>
                  </a:cubicBezTo>
                  <a:cubicBezTo>
                    <a:pt x="38207" y="18549"/>
                    <a:pt x="38285" y="18532"/>
                    <a:pt x="38364" y="18532"/>
                  </a:cubicBezTo>
                  <a:cubicBezTo>
                    <a:pt x="38623" y="18532"/>
                    <a:pt x="38886" y="18718"/>
                    <a:pt x="39168" y="18718"/>
                  </a:cubicBezTo>
                  <a:cubicBezTo>
                    <a:pt x="39216" y="18718"/>
                    <a:pt x="39264" y="18713"/>
                    <a:pt x="39312" y="18700"/>
                  </a:cubicBezTo>
                  <a:cubicBezTo>
                    <a:pt x="39408" y="18676"/>
                    <a:pt x="39504" y="18667"/>
                    <a:pt x="39600" y="18667"/>
                  </a:cubicBezTo>
                  <a:cubicBezTo>
                    <a:pt x="39860" y="18667"/>
                    <a:pt x="40123" y="18732"/>
                    <a:pt x="40389" y="18732"/>
                  </a:cubicBezTo>
                  <a:cubicBezTo>
                    <a:pt x="40520" y="18732"/>
                    <a:pt x="40652" y="18716"/>
                    <a:pt x="40785" y="18669"/>
                  </a:cubicBezTo>
                  <a:cubicBezTo>
                    <a:pt x="40975" y="18601"/>
                    <a:pt x="41169" y="18580"/>
                    <a:pt x="41364" y="18580"/>
                  </a:cubicBezTo>
                  <a:cubicBezTo>
                    <a:pt x="41678" y="18580"/>
                    <a:pt x="41999" y="18634"/>
                    <a:pt x="42322" y="18634"/>
                  </a:cubicBezTo>
                  <a:cubicBezTo>
                    <a:pt x="42448" y="18634"/>
                    <a:pt x="42574" y="18626"/>
                    <a:pt x="42701" y="18603"/>
                  </a:cubicBezTo>
                  <a:cubicBezTo>
                    <a:pt x="43044" y="18541"/>
                    <a:pt x="43393" y="18530"/>
                    <a:pt x="43744" y="18530"/>
                  </a:cubicBezTo>
                  <a:cubicBezTo>
                    <a:pt x="43917" y="18530"/>
                    <a:pt x="44090" y="18533"/>
                    <a:pt x="44262" y="18533"/>
                  </a:cubicBezTo>
                  <a:cubicBezTo>
                    <a:pt x="44740" y="18533"/>
                    <a:pt x="45218" y="18514"/>
                    <a:pt x="45684" y="18372"/>
                  </a:cubicBezTo>
                  <a:cubicBezTo>
                    <a:pt x="45718" y="18362"/>
                    <a:pt x="45761" y="18335"/>
                    <a:pt x="45789" y="18335"/>
                  </a:cubicBezTo>
                  <a:cubicBezTo>
                    <a:pt x="45794" y="18335"/>
                    <a:pt x="45798" y="18336"/>
                    <a:pt x="45802" y="18338"/>
                  </a:cubicBezTo>
                  <a:cubicBezTo>
                    <a:pt x="46010" y="18446"/>
                    <a:pt x="46219" y="18486"/>
                    <a:pt x="46426" y="18486"/>
                  </a:cubicBezTo>
                  <a:cubicBezTo>
                    <a:pt x="46760" y="18486"/>
                    <a:pt x="47088" y="18382"/>
                    <a:pt x="47396" y="18288"/>
                  </a:cubicBezTo>
                  <a:cubicBezTo>
                    <a:pt x="47574" y="18233"/>
                    <a:pt x="47757" y="18219"/>
                    <a:pt x="47941" y="18219"/>
                  </a:cubicBezTo>
                  <a:cubicBezTo>
                    <a:pt x="48136" y="18219"/>
                    <a:pt x="48332" y="18235"/>
                    <a:pt x="48520" y="18235"/>
                  </a:cubicBezTo>
                  <a:cubicBezTo>
                    <a:pt x="48744" y="18235"/>
                    <a:pt x="48958" y="18213"/>
                    <a:pt x="49149" y="18114"/>
                  </a:cubicBezTo>
                  <a:cubicBezTo>
                    <a:pt x="49366" y="18002"/>
                    <a:pt x="49590" y="17979"/>
                    <a:pt x="49814" y="17979"/>
                  </a:cubicBezTo>
                  <a:cubicBezTo>
                    <a:pt x="49973" y="17979"/>
                    <a:pt x="50132" y="17991"/>
                    <a:pt x="50288" y="17991"/>
                  </a:cubicBezTo>
                  <a:cubicBezTo>
                    <a:pt x="50512" y="17991"/>
                    <a:pt x="50731" y="17967"/>
                    <a:pt x="50937" y="17852"/>
                  </a:cubicBezTo>
                  <a:cubicBezTo>
                    <a:pt x="50972" y="17832"/>
                    <a:pt x="51020" y="17824"/>
                    <a:pt x="51074" y="17824"/>
                  </a:cubicBezTo>
                  <a:cubicBezTo>
                    <a:pt x="51187" y="17824"/>
                    <a:pt x="51323" y="17861"/>
                    <a:pt x="51401" y="17913"/>
                  </a:cubicBezTo>
                  <a:cubicBezTo>
                    <a:pt x="51503" y="17978"/>
                    <a:pt x="51560" y="18031"/>
                    <a:pt x="51618" y="18031"/>
                  </a:cubicBezTo>
                  <a:cubicBezTo>
                    <a:pt x="51674" y="18031"/>
                    <a:pt x="51731" y="17983"/>
                    <a:pt x="51829" y="17855"/>
                  </a:cubicBezTo>
                  <a:cubicBezTo>
                    <a:pt x="51868" y="17804"/>
                    <a:pt x="51908" y="17784"/>
                    <a:pt x="51948" y="17784"/>
                  </a:cubicBezTo>
                  <a:close/>
                  <a:moveTo>
                    <a:pt x="34717" y="0"/>
                  </a:moveTo>
                  <a:cubicBezTo>
                    <a:pt x="34341" y="0"/>
                    <a:pt x="33964" y="8"/>
                    <a:pt x="33590" y="25"/>
                  </a:cubicBezTo>
                  <a:cubicBezTo>
                    <a:pt x="33064" y="50"/>
                    <a:pt x="32506" y="233"/>
                    <a:pt x="32002" y="233"/>
                  </a:cubicBezTo>
                  <a:cubicBezTo>
                    <a:pt x="31868" y="233"/>
                    <a:pt x="31738" y="220"/>
                    <a:pt x="31614" y="188"/>
                  </a:cubicBezTo>
                  <a:cubicBezTo>
                    <a:pt x="31378" y="127"/>
                    <a:pt x="31148" y="109"/>
                    <a:pt x="30921" y="109"/>
                  </a:cubicBezTo>
                  <a:cubicBezTo>
                    <a:pt x="30567" y="109"/>
                    <a:pt x="30220" y="154"/>
                    <a:pt x="29868" y="154"/>
                  </a:cubicBezTo>
                  <a:cubicBezTo>
                    <a:pt x="29755" y="154"/>
                    <a:pt x="29640" y="149"/>
                    <a:pt x="29525" y="136"/>
                  </a:cubicBezTo>
                  <a:cubicBezTo>
                    <a:pt x="29330" y="115"/>
                    <a:pt x="29133" y="107"/>
                    <a:pt x="28935" y="107"/>
                  </a:cubicBezTo>
                  <a:cubicBezTo>
                    <a:pt x="28215" y="107"/>
                    <a:pt x="27482" y="218"/>
                    <a:pt x="26756" y="227"/>
                  </a:cubicBezTo>
                  <a:cubicBezTo>
                    <a:pt x="26736" y="227"/>
                    <a:pt x="26717" y="227"/>
                    <a:pt x="26698" y="227"/>
                  </a:cubicBezTo>
                  <a:cubicBezTo>
                    <a:pt x="26002" y="227"/>
                    <a:pt x="25314" y="86"/>
                    <a:pt x="24612" y="86"/>
                  </a:cubicBezTo>
                  <a:cubicBezTo>
                    <a:pt x="24482" y="86"/>
                    <a:pt x="24352" y="91"/>
                    <a:pt x="24222" y="102"/>
                  </a:cubicBezTo>
                  <a:cubicBezTo>
                    <a:pt x="23971" y="124"/>
                    <a:pt x="23719" y="167"/>
                    <a:pt x="23457" y="167"/>
                  </a:cubicBezTo>
                  <a:cubicBezTo>
                    <a:pt x="23328" y="167"/>
                    <a:pt x="23197" y="157"/>
                    <a:pt x="23063" y="129"/>
                  </a:cubicBezTo>
                  <a:cubicBezTo>
                    <a:pt x="22736" y="62"/>
                    <a:pt x="22332" y="7"/>
                    <a:pt x="21992" y="7"/>
                  </a:cubicBezTo>
                  <a:cubicBezTo>
                    <a:pt x="21806" y="7"/>
                    <a:pt x="21639" y="23"/>
                    <a:pt x="21514" y="63"/>
                  </a:cubicBezTo>
                  <a:cubicBezTo>
                    <a:pt x="21219" y="157"/>
                    <a:pt x="20932" y="186"/>
                    <a:pt x="20649" y="186"/>
                  </a:cubicBezTo>
                  <a:cubicBezTo>
                    <a:pt x="20188" y="186"/>
                    <a:pt x="19739" y="109"/>
                    <a:pt x="19287" y="109"/>
                  </a:cubicBezTo>
                  <a:cubicBezTo>
                    <a:pt x="19184" y="109"/>
                    <a:pt x="19081" y="113"/>
                    <a:pt x="18978" y="123"/>
                  </a:cubicBezTo>
                  <a:cubicBezTo>
                    <a:pt x="18879" y="132"/>
                    <a:pt x="18778" y="136"/>
                    <a:pt x="18676" y="136"/>
                  </a:cubicBezTo>
                  <a:cubicBezTo>
                    <a:pt x="18396" y="136"/>
                    <a:pt x="18106" y="110"/>
                    <a:pt x="17837" y="110"/>
                  </a:cubicBezTo>
                  <a:cubicBezTo>
                    <a:pt x="17670" y="110"/>
                    <a:pt x="17511" y="120"/>
                    <a:pt x="17367" y="151"/>
                  </a:cubicBezTo>
                  <a:cubicBezTo>
                    <a:pt x="17049" y="220"/>
                    <a:pt x="16733" y="239"/>
                    <a:pt x="16418" y="239"/>
                  </a:cubicBezTo>
                  <a:cubicBezTo>
                    <a:pt x="16005" y="239"/>
                    <a:pt x="15594" y="206"/>
                    <a:pt x="15186" y="206"/>
                  </a:cubicBezTo>
                  <a:cubicBezTo>
                    <a:pt x="14902" y="206"/>
                    <a:pt x="14620" y="222"/>
                    <a:pt x="14338" y="277"/>
                  </a:cubicBezTo>
                  <a:cubicBezTo>
                    <a:pt x="13903" y="361"/>
                    <a:pt x="13467" y="279"/>
                    <a:pt x="13019" y="360"/>
                  </a:cubicBezTo>
                  <a:cubicBezTo>
                    <a:pt x="12334" y="483"/>
                    <a:pt x="11669" y="712"/>
                    <a:pt x="10979" y="771"/>
                  </a:cubicBezTo>
                  <a:cubicBezTo>
                    <a:pt x="9788" y="873"/>
                    <a:pt x="8569" y="818"/>
                    <a:pt x="7513" y="1469"/>
                  </a:cubicBezTo>
                  <a:cubicBezTo>
                    <a:pt x="7458" y="1503"/>
                    <a:pt x="7376" y="1516"/>
                    <a:pt x="7298" y="1516"/>
                  </a:cubicBezTo>
                  <a:cubicBezTo>
                    <a:pt x="7266" y="1516"/>
                    <a:pt x="7236" y="1514"/>
                    <a:pt x="7207" y="1510"/>
                  </a:cubicBezTo>
                  <a:cubicBezTo>
                    <a:pt x="7131" y="1500"/>
                    <a:pt x="7056" y="1495"/>
                    <a:pt x="6983" y="1495"/>
                  </a:cubicBezTo>
                  <a:cubicBezTo>
                    <a:pt x="6292" y="1495"/>
                    <a:pt x="5732" y="1919"/>
                    <a:pt x="5117" y="2111"/>
                  </a:cubicBezTo>
                  <a:cubicBezTo>
                    <a:pt x="4440" y="2322"/>
                    <a:pt x="3801" y="2845"/>
                    <a:pt x="3342" y="3371"/>
                  </a:cubicBezTo>
                  <a:cubicBezTo>
                    <a:pt x="2669" y="4140"/>
                    <a:pt x="2222" y="5042"/>
                    <a:pt x="1824" y="5980"/>
                  </a:cubicBezTo>
                  <a:cubicBezTo>
                    <a:pt x="1229" y="7380"/>
                    <a:pt x="1090" y="8812"/>
                    <a:pt x="1024" y="10273"/>
                  </a:cubicBezTo>
                  <a:cubicBezTo>
                    <a:pt x="1010" y="10591"/>
                    <a:pt x="1010" y="10913"/>
                    <a:pt x="969" y="11229"/>
                  </a:cubicBezTo>
                  <a:cubicBezTo>
                    <a:pt x="879" y="11935"/>
                    <a:pt x="832" y="12637"/>
                    <a:pt x="911" y="13349"/>
                  </a:cubicBezTo>
                  <a:cubicBezTo>
                    <a:pt x="969" y="13868"/>
                    <a:pt x="1079" y="14432"/>
                    <a:pt x="924" y="14912"/>
                  </a:cubicBezTo>
                  <a:cubicBezTo>
                    <a:pt x="543" y="16092"/>
                    <a:pt x="707" y="17286"/>
                    <a:pt x="682" y="18468"/>
                  </a:cubicBezTo>
                  <a:cubicBezTo>
                    <a:pt x="669" y="19089"/>
                    <a:pt x="727" y="19764"/>
                    <a:pt x="647" y="20341"/>
                  </a:cubicBezTo>
                  <a:cubicBezTo>
                    <a:pt x="517" y="21282"/>
                    <a:pt x="575" y="22225"/>
                    <a:pt x="473" y="23162"/>
                  </a:cubicBezTo>
                  <a:cubicBezTo>
                    <a:pt x="416" y="23688"/>
                    <a:pt x="150" y="24225"/>
                    <a:pt x="274" y="24721"/>
                  </a:cubicBezTo>
                  <a:cubicBezTo>
                    <a:pt x="384" y="25156"/>
                    <a:pt x="399" y="25585"/>
                    <a:pt x="305" y="25968"/>
                  </a:cubicBezTo>
                  <a:cubicBezTo>
                    <a:pt x="101" y="26802"/>
                    <a:pt x="190" y="27648"/>
                    <a:pt x="204" y="28465"/>
                  </a:cubicBezTo>
                  <a:cubicBezTo>
                    <a:pt x="221" y="29595"/>
                    <a:pt x="136" y="30722"/>
                    <a:pt x="131" y="31848"/>
                  </a:cubicBezTo>
                  <a:cubicBezTo>
                    <a:pt x="127" y="32945"/>
                    <a:pt x="1" y="34066"/>
                    <a:pt x="6" y="35159"/>
                  </a:cubicBezTo>
                  <a:cubicBezTo>
                    <a:pt x="11" y="36406"/>
                    <a:pt x="22" y="37672"/>
                    <a:pt x="157" y="38919"/>
                  </a:cubicBezTo>
                  <a:cubicBezTo>
                    <a:pt x="321" y="40432"/>
                    <a:pt x="280" y="41950"/>
                    <a:pt x="417" y="43461"/>
                  </a:cubicBezTo>
                  <a:cubicBezTo>
                    <a:pt x="481" y="44156"/>
                    <a:pt x="354" y="44845"/>
                    <a:pt x="453" y="45552"/>
                  </a:cubicBezTo>
                  <a:cubicBezTo>
                    <a:pt x="514" y="45990"/>
                    <a:pt x="651" y="46479"/>
                    <a:pt x="545" y="46934"/>
                  </a:cubicBezTo>
                  <a:cubicBezTo>
                    <a:pt x="350" y="47776"/>
                    <a:pt x="622" y="48604"/>
                    <a:pt x="575" y="49444"/>
                  </a:cubicBezTo>
                  <a:cubicBezTo>
                    <a:pt x="525" y="50326"/>
                    <a:pt x="734" y="51220"/>
                    <a:pt x="688" y="52103"/>
                  </a:cubicBezTo>
                  <a:cubicBezTo>
                    <a:pt x="658" y="52721"/>
                    <a:pt x="633" y="53359"/>
                    <a:pt x="621" y="53966"/>
                  </a:cubicBezTo>
                  <a:cubicBezTo>
                    <a:pt x="607" y="54643"/>
                    <a:pt x="760" y="55364"/>
                    <a:pt x="741" y="56061"/>
                  </a:cubicBezTo>
                  <a:cubicBezTo>
                    <a:pt x="710" y="57093"/>
                    <a:pt x="618" y="58122"/>
                    <a:pt x="770" y="59153"/>
                  </a:cubicBezTo>
                  <a:cubicBezTo>
                    <a:pt x="789" y="59285"/>
                    <a:pt x="763" y="59421"/>
                    <a:pt x="754" y="59556"/>
                  </a:cubicBezTo>
                  <a:cubicBezTo>
                    <a:pt x="712" y="60212"/>
                    <a:pt x="749" y="60870"/>
                    <a:pt x="740" y="61524"/>
                  </a:cubicBezTo>
                  <a:cubicBezTo>
                    <a:pt x="727" y="62262"/>
                    <a:pt x="870" y="62994"/>
                    <a:pt x="785" y="63737"/>
                  </a:cubicBezTo>
                  <a:cubicBezTo>
                    <a:pt x="756" y="63993"/>
                    <a:pt x="506" y="64161"/>
                    <a:pt x="615" y="64481"/>
                  </a:cubicBezTo>
                  <a:cubicBezTo>
                    <a:pt x="789" y="64988"/>
                    <a:pt x="825" y="65537"/>
                    <a:pt x="879" y="66072"/>
                  </a:cubicBezTo>
                  <a:cubicBezTo>
                    <a:pt x="942" y="66721"/>
                    <a:pt x="806" y="67389"/>
                    <a:pt x="881" y="68018"/>
                  </a:cubicBezTo>
                  <a:cubicBezTo>
                    <a:pt x="977" y="68818"/>
                    <a:pt x="1128" y="69646"/>
                    <a:pt x="1170" y="70426"/>
                  </a:cubicBezTo>
                  <a:cubicBezTo>
                    <a:pt x="1215" y="71254"/>
                    <a:pt x="1651" y="71954"/>
                    <a:pt x="1687" y="72761"/>
                  </a:cubicBezTo>
                  <a:cubicBezTo>
                    <a:pt x="1718" y="73423"/>
                    <a:pt x="1978" y="74082"/>
                    <a:pt x="2181" y="74731"/>
                  </a:cubicBezTo>
                  <a:cubicBezTo>
                    <a:pt x="2429" y="75527"/>
                    <a:pt x="2645" y="76339"/>
                    <a:pt x="3110" y="77063"/>
                  </a:cubicBezTo>
                  <a:cubicBezTo>
                    <a:pt x="3365" y="77460"/>
                    <a:pt x="3754" y="77739"/>
                    <a:pt x="4120" y="78049"/>
                  </a:cubicBezTo>
                  <a:cubicBezTo>
                    <a:pt x="4511" y="78380"/>
                    <a:pt x="4971" y="78671"/>
                    <a:pt x="5383" y="78811"/>
                  </a:cubicBezTo>
                  <a:cubicBezTo>
                    <a:pt x="6246" y="79107"/>
                    <a:pt x="7029" y="79556"/>
                    <a:pt x="7785" y="79965"/>
                  </a:cubicBezTo>
                  <a:cubicBezTo>
                    <a:pt x="8352" y="80272"/>
                    <a:pt x="8910" y="80312"/>
                    <a:pt x="9465" y="80312"/>
                  </a:cubicBezTo>
                  <a:cubicBezTo>
                    <a:pt x="9662" y="80312"/>
                    <a:pt x="9859" y="80307"/>
                    <a:pt x="10057" y="80307"/>
                  </a:cubicBezTo>
                  <a:cubicBezTo>
                    <a:pt x="10219" y="80307"/>
                    <a:pt x="10381" y="80310"/>
                    <a:pt x="10543" y="80323"/>
                  </a:cubicBezTo>
                  <a:cubicBezTo>
                    <a:pt x="10865" y="80348"/>
                    <a:pt x="11208" y="80433"/>
                    <a:pt x="11547" y="80433"/>
                  </a:cubicBezTo>
                  <a:cubicBezTo>
                    <a:pt x="11802" y="80433"/>
                    <a:pt x="12054" y="80385"/>
                    <a:pt x="12293" y="80229"/>
                  </a:cubicBezTo>
                  <a:cubicBezTo>
                    <a:pt x="13259" y="80681"/>
                    <a:pt x="14343" y="80517"/>
                    <a:pt x="15363" y="80649"/>
                  </a:cubicBezTo>
                  <a:cubicBezTo>
                    <a:pt x="16475" y="80793"/>
                    <a:pt x="17610" y="80918"/>
                    <a:pt x="18731" y="81036"/>
                  </a:cubicBezTo>
                  <a:cubicBezTo>
                    <a:pt x="19730" y="81141"/>
                    <a:pt x="20745" y="81158"/>
                    <a:pt x="21747" y="81304"/>
                  </a:cubicBezTo>
                  <a:cubicBezTo>
                    <a:pt x="21893" y="81325"/>
                    <a:pt x="22044" y="81333"/>
                    <a:pt x="22197" y="81333"/>
                  </a:cubicBezTo>
                  <a:cubicBezTo>
                    <a:pt x="22753" y="81333"/>
                    <a:pt x="23348" y="81223"/>
                    <a:pt x="23903" y="81216"/>
                  </a:cubicBezTo>
                  <a:cubicBezTo>
                    <a:pt x="23937" y="81215"/>
                    <a:pt x="23971" y="81215"/>
                    <a:pt x="24005" y="81215"/>
                  </a:cubicBezTo>
                  <a:cubicBezTo>
                    <a:pt x="24604" y="81215"/>
                    <a:pt x="25204" y="81278"/>
                    <a:pt x="25802" y="81278"/>
                  </a:cubicBezTo>
                  <a:cubicBezTo>
                    <a:pt x="26234" y="81278"/>
                    <a:pt x="26665" y="81245"/>
                    <a:pt x="27094" y="81133"/>
                  </a:cubicBezTo>
                  <a:cubicBezTo>
                    <a:pt x="27287" y="81082"/>
                    <a:pt x="27482" y="81067"/>
                    <a:pt x="27677" y="81067"/>
                  </a:cubicBezTo>
                  <a:cubicBezTo>
                    <a:pt x="27995" y="81067"/>
                    <a:pt x="28314" y="81108"/>
                    <a:pt x="28623" y="81108"/>
                  </a:cubicBezTo>
                  <a:cubicBezTo>
                    <a:pt x="28626" y="81108"/>
                    <a:pt x="28629" y="81108"/>
                    <a:pt x="28631" y="81108"/>
                  </a:cubicBezTo>
                  <a:cubicBezTo>
                    <a:pt x="29070" y="81107"/>
                    <a:pt x="29499" y="80875"/>
                    <a:pt x="29876" y="80875"/>
                  </a:cubicBezTo>
                  <a:cubicBezTo>
                    <a:pt x="29966" y="80875"/>
                    <a:pt x="30053" y="80889"/>
                    <a:pt x="30136" y="80921"/>
                  </a:cubicBezTo>
                  <a:cubicBezTo>
                    <a:pt x="30191" y="80943"/>
                    <a:pt x="30245" y="80952"/>
                    <a:pt x="30299" y="80952"/>
                  </a:cubicBezTo>
                  <a:cubicBezTo>
                    <a:pt x="30548" y="80952"/>
                    <a:pt x="30781" y="80760"/>
                    <a:pt x="30998" y="80760"/>
                  </a:cubicBezTo>
                  <a:cubicBezTo>
                    <a:pt x="31110" y="80760"/>
                    <a:pt x="31217" y="80811"/>
                    <a:pt x="31321" y="80965"/>
                  </a:cubicBezTo>
                  <a:cubicBezTo>
                    <a:pt x="31468" y="80781"/>
                    <a:pt x="31636" y="80725"/>
                    <a:pt x="31811" y="80725"/>
                  </a:cubicBezTo>
                  <a:cubicBezTo>
                    <a:pt x="32080" y="80725"/>
                    <a:pt x="32365" y="80856"/>
                    <a:pt x="32623" y="80856"/>
                  </a:cubicBezTo>
                  <a:cubicBezTo>
                    <a:pt x="32640" y="80856"/>
                    <a:pt x="32657" y="80855"/>
                    <a:pt x="32674" y="80854"/>
                  </a:cubicBezTo>
                  <a:cubicBezTo>
                    <a:pt x="33777" y="80774"/>
                    <a:pt x="34899" y="80838"/>
                    <a:pt x="36011" y="80735"/>
                  </a:cubicBezTo>
                  <a:cubicBezTo>
                    <a:pt x="36186" y="80719"/>
                    <a:pt x="36362" y="80722"/>
                    <a:pt x="36538" y="80714"/>
                  </a:cubicBezTo>
                  <a:cubicBezTo>
                    <a:pt x="37209" y="80683"/>
                    <a:pt x="37884" y="80681"/>
                    <a:pt x="38549" y="80611"/>
                  </a:cubicBezTo>
                  <a:cubicBezTo>
                    <a:pt x="39369" y="80526"/>
                    <a:pt x="40193" y="80435"/>
                    <a:pt x="40999" y="80297"/>
                  </a:cubicBezTo>
                  <a:cubicBezTo>
                    <a:pt x="41307" y="80244"/>
                    <a:pt x="41614" y="80229"/>
                    <a:pt x="41919" y="80229"/>
                  </a:cubicBezTo>
                  <a:cubicBezTo>
                    <a:pt x="42320" y="80229"/>
                    <a:pt x="42718" y="80255"/>
                    <a:pt x="43117" y="80255"/>
                  </a:cubicBezTo>
                  <a:cubicBezTo>
                    <a:pt x="43326" y="80255"/>
                    <a:pt x="43534" y="80248"/>
                    <a:pt x="43743" y="80226"/>
                  </a:cubicBezTo>
                  <a:cubicBezTo>
                    <a:pt x="44184" y="80181"/>
                    <a:pt x="44621" y="80084"/>
                    <a:pt x="45069" y="80060"/>
                  </a:cubicBezTo>
                  <a:cubicBezTo>
                    <a:pt x="45083" y="80060"/>
                    <a:pt x="45097" y="80059"/>
                    <a:pt x="45111" y="80059"/>
                  </a:cubicBezTo>
                  <a:cubicBezTo>
                    <a:pt x="45354" y="80059"/>
                    <a:pt x="45584" y="80167"/>
                    <a:pt x="45816" y="80167"/>
                  </a:cubicBezTo>
                  <a:cubicBezTo>
                    <a:pt x="45897" y="80167"/>
                    <a:pt x="45978" y="80154"/>
                    <a:pt x="46060" y="80119"/>
                  </a:cubicBezTo>
                  <a:cubicBezTo>
                    <a:pt x="46469" y="79944"/>
                    <a:pt x="46940" y="79990"/>
                    <a:pt x="47355" y="79969"/>
                  </a:cubicBezTo>
                  <a:cubicBezTo>
                    <a:pt x="48672" y="79902"/>
                    <a:pt x="49799" y="79455"/>
                    <a:pt x="50895" y="78857"/>
                  </a:cubicBezTo>
                  <a:cubicBezTo>
                    <a:pt x="51608" y="78469"/>
                    <a:pt x="52152" y="77907"/>
                    <a:pt x="52623" y="77331"/>
                  </a:cubicBezTo>
                  <a:cubicBezTo>
                    <a:pt x="52932" y="76952"/>
                    <a:pt x="53404" y="76649"/>
                    <a:pt x="53554" y="76201"/>
                  </a:cubicBezTo>
                  <a:cubicBezTo>
                    <a:pt x="53707" y="75742"/>
                    <a:pt x="53995" y="75348"/>
                    <a:pt x="54155" y="74898"/>
                  </a:cubicBezTo>
                  <a:cubicBezTo>
                    <a:pt x="54392" y="74233"/>
                    <a:pt x="54524" y="73534"/>
                    <a:pt x="54547" y="72827"/>
                  </a:cubicBezTo>
                  <a:cubicBezTo>
                    <a:pt x="54556" y="72580"/>
                    <a:pt x="54346" y="72125"/>
                    <a:pt x="54909" y="72125"/>
                  </a:cubicBezTo>
                  <a:cubicBezTo>
                    <a:pt x="54930" y="72125"/>
                    <a:pt x="54952" y="72126"/>
                    <a:pt x="54976" y="72127"/>
                  </a:cubicBezTo>
                  <a:cubicBezTo>
                    <a:pt x="55068" y="71916"/>
                    <a:pt x="54453" y="71827"/>
                    <a:pt x="54814" y="71678"/>
                  </a:cubicBezTo>
                  <a:cubicBezTo>
                    <a:pt x="55166" y="71531"/>
                    <a:pt x="55022" y="71263"/>
                    <a:pt x="54974" y="71224"/>
                  </a:cubicBezTo>
                  <a:cubicBezTo>
                    <a:pt x="54706" y="71009"/>
                    <a:pt x="54821" y="70869"/>
                    <a:pt x="55037" y="70736"/>
                  </a:cubicBezTo>
                  <a:cubicBezTo>
                    <a:pt x="55212" y="70629"/>
                    <a:pt x="55065" y="70482"/>
                    <a:pt x="55105" y="70387"/>
                  </a:cubicBezTo>
                  <a:cubicBezTo>
                    <a:pt x="55206" y="70149"/>
                    <a:pt x="54927" y="69880"/>
                    <a:pt x="55099" y="69727"/>
                  </a:cubicBezTo>
                  <a:cubicBezTo>
                    <a:pt x="55540" y="69335"/>
                    <a:pt x="55311" y="68825"/>
                    <a:pt x="55337" y="68422"/>
                  </a:cubicBezTo>
                  <a:cubicBezTo>
                    <a:pt x="55384" y="67699"/>
                    <a:pt x="55368" y="66975"/>
                    <a:pt x="55292" y="66256"/>
                  </a:cubicBezTo>
                  <a:cubicBezTo>
                    <a:pt x="55257" y="65936"/>
                    <a:pt x="55358" y="65695"/>
                    <a:pt x="55600" y="65482"/>
                  </a:cubicBezTo>
                  <a:cubicBezTo>
                    <a:pt x="55074" y="65259"/>
                    <a:pt x="55816" y="64736"/>
                    <a:pt x="55319" y="64505"/>
                  </a:cubicBezTo>
                  <a:cubicBezTo>
                    <a:pt x="55412" y="63646"/>
                    <a:pt x="55180" y="62786"/>
                    <a:pt x="55369" y="61916"/>
                  </a:cubicBezTo>
                  <a:cubicBezTo>
                    <a:pt x="55484" y="61384"/>
                    <a:pt x="55314" y="60804"/>
                    <a:pt x="55401" y="60262"/>
                  </a:cubicBezTo>
                  <a:cubicBezTo>
                    <a:pt x="55494" y="59678"/>
                    <a:pt x="55276" y="59077"/>
                    <a:pt x="55427" y="58554"/>
                  </a:cubicBezTo>
                  <a:cubicBezTo>
                    <a:pt x="55541" y="58153"/>
                    <a:pt x="55372" y="57721"/>
                    <a:pt x="55635" y="57325"/>
                  </a:cubicBezTo>
                  <a:cubicBezTo>
                    <a:pt x="55686" y="57249"/>
                    <a:pt x="55881" y="56893"/>
                    <a:pt x="55758" y="56691"/>
                  </a:cubicBezTo>
                  <a:cubicBezTo>
                    <a:pt x="55285" y="55918"/>
                    <a:pt x="55992" y="55109"/>
                    <a:pt x="55656" y="54361"/>
                  </a:cubicBezTo>
                  <a:cubicBezTo>
                    <a:pt x="55486" y="53981"/>
                    <a:pt x="55692" y="53621"/>
                    <a:pt x="55792" y="53382"/>
                  </a:cubicBezTo>
                  <a:cubicBezTo>
                    <a:pt x="55987" y="52909"/>
                    <a:pt x="55290" y="52521"/>
                    <a:pt x="55798" y="52016"/>
                  </a:cubicBezTo>
                  <a:cubicBezTo>
                    <a:pt x="55953" y="51861"/>
                    <a:pt x="55863" y="51201"/>
                    <a:pt x="55838" y="50771"/>
                  </a:cubicBezTo>
                  <a:cubicBezTo>
                    <a:pt x="55808" y="50245"/>
                    <a:pt x="56030" y="49647"/>
                    <a:pt x="55821" y="49205"/>
                  </a:cubicBezTo>
                  <a:cubicBezTo>
                    <a:pt x="55598" y="48731"/>
                    <a:pt x="55754" y="48281"/>
                    <a:pt x="55797" y="47912"/>
                  </a:cubicBezTo>
                  <a:cubicBezTo>
                    <a:pt x="55872" y="47269"/>
                    <a:pt x="55654" y="46660"/>
                    <a:pt x="55755" y="46022"/>
                  </a:cubicBezTo>
                  <a:cubicBezTo>
                    <a:pt x="55846" y="45452"/>
                    <a:pt x="55629" y="44840"/>
                    <a:pt x="55721" y="44270"/>
                  </a:cubicBezTo>
                  <a:cubicBezTo>
                    <a:pt x="55770" y="43968"/>
                    <a:pt x="55497" y="43782"/>
                    <a:pt x="55577" y="43570"/>
                  </a:cubicBezTo>
                  <a:cubicBezTo>
                    <a:pt x="55794" y="42995"/>
                    <a:pt x="55931" y="42390"/>
                    <a:pt x="55761" y="41827"/>
                  </a:cubicBezTo>
                  <a:cubicBezTo>
                    <a:pt x="55656" y="41477"/>
                    <a:pt x="55629" y="41096"/>
                    <a:pt x="55668" y="40813"/>
                  </a:cubicBezTo>
                  <a:cubicBezTo>
                    <a:pt x="55804" y="39822"/>
                    <a:pt x="55701" y="38866"/>
                    <a:pt x="55618" y="37881"/>
                  </a:cubicBezTo>
                  <a:cubicBezTo>
                    <a:pt x="55571" y="37323"/>
                    <a:pt x="55582" y="36677"/>
                    <a:pt x="55673" y="36131"/>
                  </a:cubicBezTo>
                  <a:cubicBezTo>
                    <a:pt x="55821" y="35240"/>
                    <a:pt x="55588" y="34379"/>
                    <a:pt x="55643" y="33503"/>
                  </a:cubicBezTo>
                  <a:cubicBezTo>
                    <a:pt x="55690" y="32751"/>
                    <a:pt x="55478" y="31887"/>
                    <a:pt x="55535" y="31128"/>
                  </a:cubicBezTo>
                  <a:cubicBezTo>
                    <a:pt x="55622" y="29988"/>
                    <a:pt x="55278" y="28889"/>
                    <a:pt x="55439" y="27739"/>
                  </a:cubicBezTo>
                  <a:cubicBezTo>
                    <a:pt x="55562" y="26853"/>
                    <a:pt x="55250" y="25909"/>
                    <a:pt x="55262" y="24978"/>
                  </a:cubicBezTo>
                  <a:cubicBezTo>
                    <a:pt x="55272" y="24147"/>
                    <a:pt x="54958" y="23346"/>
                    <a:pt x="54877" y="22514"/>
                  </a:cubicBezTo>
                  <a:cubicBezTo>
                    <a:pt x="54853" y="22266"/>
                    <a:pt x="55070" y="22144"/>
                    <a:pt x="54982" y="21914"/>
                  </a:cubicBezTo>
                  <a:cubicBezTo>
                    <a:pt x="54569" y="20838"/>
                    <a:pt x="54709" y="19707"/>
                    <a:pt x="54656" y="18598"/>
                  </a:cubicBezTo>
                  <a:cubicBezTo>
                    <a:pt x="54612" y="17664"/>
                    <a:pt x="54345" y="16756"/>
                    <a:pt x="54437" y="15794"/>
                  </a:cubicBezTo>
                  <a:cubicBezTo>
                    <a:pt x="54484" y="15305"/>
                    <a:pt x="54340" y="14742"/>
                    <a:pt x="54303" y="14212"/>
                  </a:cubicBezTo>
                  <a:cubicBezTo>
                    <a:pt x="54241" y="13331"/>
                    <a:pt x="54246" y="12432"/>
                    <a:pt x="54095" y="11573"/>
                  </a:cubicBezTo>
                  <a:cubicBezTo>
                    <a:pt x="53988" y="10961"/>
                    <a:pt x="53777" y="10334"/>
                    <a:pt x="53700" y="9711"/>
                  </a:cubicBezTo>
                  <a:cubicBezTo>
                    <a:pt x="53495" y="8026"/>
                    <a:pt x="53254" y="6379"/>
                    <a:pt x="52311" y="4850"/>
                  </a:cubicBezTo>
                  <a:cubicBezTo>
                    <a:pt x="51774" y="3977"/>
                    <a:pt x="51172" y="3230"/>
                    <a:pt x="50286" y="2629"/>
                  </a:cubicBezTo>
                  <a:cubicBezTo>
                    <a:pt x="49319" y="1973"/>
                    <a:pt x="48240" y="1518"/>
                    <a:pt x="47088" y="1353"/>
                  </a:cubicBezTo>
                  <a:cubicBezTo>
                    <a:pt x="46685" y="1295"/>
                    <a:pt x="46347" y="1064"/>
                    <a:pt x="45977" y="1064"/>
                  </a:cubicBezTo>
                  <a:cubicBezTo>
                    <a:pt x="45957" y="1064"/>
                    <a:pt x="45936" y="1064"/>
                    <a:pt x="45916" y="1066"/>
                  </a:cubicBezTo>
                  <a:cubicBezTo>
                    <a:pt x="45829" y="1072"/>
                    <a:pt x="45744" y="1075"/>
                    <a:pt x="45659" y="1075"/>
                  </a:cubicBezTo>
                  <a:cubicBezTo>
                    <a:pt x="44619" y="1075"/>
                    <a:pt x="43660" y="645"/>
                    <a:pt x="42624" y="592"/>
                  </a:cubicBezTo>
                  <a:cubicBezTo>
                    <a:pt x="42611" y="591"/>
                    <a:pt x="42597" y="591"/>
                    <a:pt x="42582" y="591"/>
                  </a:cubicBezTo>
                  <a:cubicBezTo>
                    <a:pt x="42417" y="591"/>
                    <a:pt x="42234" y="633"/>
                    <a:pt x="42062" y="633"/>
                  </a:cubicBezTo>
                  <a:cubicBezTo>
                    <a:pt x="41948" y="633"/>
                    <a:pt x="41838" y="614"/>
                    <a:pt x="41743" y="553"/>
                  </a:cubicBezTo>
                  <a:cubicBezTo>
                    <a:pt x="41092" y="135"/>
                    <a:pt x="40324" y="240"/>
                    <a:pt x="39619" y="179"/>
                  </a:cubicBezTo>
                  <a:cubicBezTo>
                    <a:pt x="38572" y="89"/>
                    <a:pt x="37514" y="108"/>
                    <a:pt x="36458" y="51"/>
                  </a:cubicBezTo>
                  <a:cubicBezTo>
                    <a:pt x="35883" y="19"/>
                    <a:pt x="35300" y="0"/>
                    <a:pt x="347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7"/>
            <p:cNvSpPr/>
            <p:nvPr/>
          </p:nvSpPr>
          <p:spPr>
            <a:xfrm>
              <a:off x="3693451" y="2064079"/>
              <a:ext cx="1713838" cy="473513"/>
            </a:xfrm>
            <a:custGeom>
              <a:avLst/>
              <a:gdLst/>
              <a:ahLst/>
              <a:cxnLst/>
              <a:rect l="l" t="t" r="r" b="b"/>
              <a:pathLst>
                <a:path w="50511" h="16568" extrusionOk="0">
                  <a:moveTo>
                    <a:pt x="31138" y="1"/>
                  </a:moveTo>
                  <a:cubicBezTo>
                    <a:pt x="30808" y="1"/>
                    <a:pt x="30477" y="48"/>
                    <a:pt x="30176" y="228"/>
                  </a:cubicBezTo>
                  <a:cubicBezTo>
                    <a:pt x="29972" y="78"/>
                    <a:pt x="29760" y="33"/>
                    <a:pt x="29542" y="33"/>
                  </a:cubicBezTo>
                  <a:cubicBezTo>
                    <a:pt x="29214" y="33"/>
                    <a:pt x="28875" y="136"/>
                    <a:pt x="28535" y="136"/>
                  </a:cubicBezTo>
                  <a:cubicBezTo>
                    <a:pt x="28416" y="136"/>
                    <a:pt x="28296" y="123"/>
                    <a:pt x="28178" y="89"/>
                  </a:cubicBezTo>
                  <a:cubicBezTo>
                    <a:pt x="28101" y="66"/>
                    <a:pt x="28021" y="58"/>
                    <a:pt x="27940" y="58"/>
                  </a:cubicBezTo>
                  <a:cubicBezTo>
                    <a:pt x="27650" y="58"/>
                    <a:pt x="27334" y="167"/>
                    <a:pt x="26989" y="167"/>
                  </a:cubicBezTo>
                  <a:cubicBezTo>
                    <a:pt x="26881" y="167"/>
                    <a:pt x="26770" y="156"/>
                    <a:pt x="26656" y="128"/>
                  </a:cubicBezTo>
                  <a:cubicBezTo>
                    <a:pt x="26573" y="107"/>
                    <a:pt x="26484" y="99"/>
                    <a:pt x="26391" y="99"/>
                  </a:cubicBezTo>
                  <a:cubicBezTo>
                    <a:pt x="26092" y="99"/>
                    <a:pt x="25744" y="179"/>
                    <a:pt x="25390" y="179"/>
                  </a:cubicBezTo>
                  <a:cubicBezTo>
                    <a:pt x="25319" y="179"/>
                    <a:pt x="25247" y="176"/>
                    <a:pt x="25175" y="168"/>
                  </a:cubicBezTo>
                  <a:cubicBezTo>
                    <a:pt x="25021" y="151"/>
                    <a:pt x="24863" y="147"/>
                    <a:pt x="24702" y="147"/>
                  </a:cubicBezTo>
                  <a:cubicBezTo>
                    <a:pt x="24559" y="147"/>
                    <a:pt x="24414" y="150"/>
                    <a:pt x="24268" y="150"/>
                  </a:cubicBezTo>
                  <a:cubicBezTo>
                    <a:pt x="24029" y="150"/>
                    <a:pt x="23787" y="142"/>
                    <a:pt x="23552" y="97"/>
                  </a:cubicBezTo>
                  <a:cubicBezTo>
                    <a:pt x="23537" y="94"/>
                    <a:pt x="23523" y="93"/>
                    <a:pt x="23509" y="93"/>
                  </a:cubicBezTo>
                  <a:cubicBezTo>
                    <a:pt x="23353" y="93"/>
                    <a:pt x="23236" y="249"/>
                    <a:pt x="23090" y="249"/>
                  </a:cubicBezTo>
                  <a:cubicBezTo>
                    <a:pt x="23052" y="249"/>
                    <a:pt x="23012" y="238"/>
                    <a:pt x="22968" y="211"/>
                  </a:cubicBezTo>
                  <a:cubicBezTo>
                    <a:pt x="22780" y="91"/>
                    <a:pt x="22582" y="59"/>
                    <a:pt x="22381" y="59"/>
                  </a:cubicBezTo>
                  <a:cubicBezTo>
                    <a:pt x="22154" y="59"/>
                    <a:pt x="21922" y="99"/>
                    <a:pt x="21696" y="99"/>
                  </a:cubicBezTo>
                  <a:cubicBezTo>
                    <a:pt x="21644" y="99"/>
                    <a:pt x="21593" y="97"/>
                    <a:pt x="21543" y="92"/>
                  </a:cubicBezTo>
                  <a:cubicBezTo>
                    <a:pt x="21520" y="90"/>
                    <a:pt x="21498" y="89"/>
                    <a:pt x="21475" y="89"/>
                  </a:cubicBezTo>
                  <a:cubicBezTo>
                    <a:pt x="21259" y="89"/>
                    <a:pt x="21009" y="180"/>
                    <a:pt x="20776" y="180"/>
                  </a:cubicBezTo>
                  <a:cubicBezTo>
                    <a:pt x="20678" y="180"/>
                    <a:pt x="20582" y="164"/>
                    <a:pt x="20494" y="118"/>
                  </a:cubicBezTo>
                  <a:cubicBezTo>
                    <a:pt x="20459" y="100"/>
                    <a:pt x="20430" y="93"/>
                    <a:pt x="20405" y="93"/>
                  </a:cubicBezTo>
                  <a:cubicBezTo>
                    <a:pt x="20268" y="93"/>
                    <a:pt x="20266" y="325"/>
                    <a:pt x="20221" y="325"/>
                  </a:cubicBezTo>
                  <a:cubicBezTo>
                    <a:pt x="20208" y="325"/>
                    <a:pt x="20191" y="305"/>
                    <a:pt x="20166" y="253"/>
                  </a:cubicBezTo>
                  <a:cubicBezTo>
                    <a:pt x="20096" y="109"/>
                    <a:pt x="20008" y="68"/>
                    <a:pt x="19915" y="68"/>
                  </a:cubicBezTo>
                  <a:cubicBezTo>
                    <a:pt x="19798" y="68"/>
                    <a:pt x="19672" y="134"/>
                    <a:pt x="19562" y="134"/>
                  </a:cubicBezTo>
                  <a:cubicBezTo>
                    <a:pt x="19514" y="134"/>
                    <a:pt x="19470" y="121"/>
                    <a:pt x="19430" y="85"/>
                  </a:cubicBezTo>
                  <a:cubicBezTo>
                    <a:pt x="19338" y="285"/>
                    <a:pt x="19223" y="348"/>
                    <a:pt x="19100" y="348"/>
                  </a:cubicBezTo>
                  <a:cubicBezTo>
                    <a:pt x="18895" y="348"/>
                    <a:pt x="18665" y="176"/>
                    <a:pt x="18468" y="176"/>
                  </a:cubicBezTo>
                  <a:cubicBezTo>
                    <a:pt x="18465" y="176"/>
                    <a:pt x="18463" y="176"/>
                    <a:pt x="18460" y="177"/>
                  </a:cubicBezTo>
                  <a:cubicBezTo>
                    <a:pt x="18459" y="177"/>
                    <a:pt x="18457" y="177"/>
                    <a:pt x="18456" y="177"/>
                  </a:cubicBezTo>
                  <a:cubicBezTo>
                    <a:pt x="18373" y="177"/>
                    <a:pt x="18301" y="110"/>
                    <a:pt x="18209" y="110"/>
                  </a:cubicBezTo>
                  <a:cubicBezTo>
                    <a:pt x="18158" y="110"/>
                    <a:pt x="18101" y="130"/>
                    <a:pt x="18033" y="192"/>
                  </a:cubicBezTo>
                  <a:cubicBezTo>
                    <a:pt x="17962" y="256"/>
                    <a:pt x="17838" y="303"/>
                    <a:pt x="17710" y="303"/>
                  </a:cubicBezTo>
                  <a:cubicBezTo>
                    <a:pt x="17618" y="303"/>
                    <a:pt x="17525" y="279"/>
                    <a:pt x="17449" y="219"/>
                  </a:cubicBezTo>
                  <a:cubicBezTo>
                    <a:pt x="17377" y="164"/>
                    <a:pt x="17315" y="146"/>
                    <a:pt x="17255" y="146"/>
                  </a:cubicBezTo>
                  <a:cubicBezTo>
                    <a:pt x="17165" y="146"/>
                    <a:pt x="17080" y="185"/>
                    <a:pt x="16974" y="197"/>
                  </a:cubicBezTo>
                  <a:cubicBezTo>
                    <a:pt x="16917" y="204"/>
                    <a:pt x="16859" y="207"/>
                    <a:pt x="16800" y="207"/>
                  </a:cubicBezTo>
                  <a:cubicBezTo>
                    <a:pt x="16708" y="207"/>
                    <a:pt x="16616" y="201"/>
                    <a:pt x="16524" y="201"/>
                  </a:cubicBezTo>
                  <a:cubicBezTo>
                    <a:pt x="16353" y="201"/>
                    <a:pt x="16185" y="220"/>
                    <a:pt x="16029" y="325"/>
                  </a:cubicBezTo>
                  <a:cubicBezTo>
                    <a:pt x="15881" y="145"/>
                    <a:pt x="15730" y="83"/>
                    <a:pt x="15579" y="83"/>
                  </a:cubicBezTo>
                  <a:cubicBezTo>
                    <a:pt x="15300" y="83"/>
                    <a:pt x="15023" y="293"/>
                    <a:pt x="14770" y="347"/>
                  </a:cubicBezTo>
                  <a:cubicBezTo>
                    <a:pt x="14510" y="404"/>
                    <a:pt x="14264" y="465"/>
                    <a:pt x="14022" y="465"/>
                  </a:cubicBezTo>
                  <a:cubicBezTo>
                    <a:pt x="13838" y="465"/>
                    <a:pt x="13655" y="430"/>
                    <a:pt x="13470" y="329"/>
                  </a:cubicBezTo>
                  <a:cubicBezTo>
                    <a:pt x="13388" y="284"/>
                    <a:pt x="13310" y="248"/>
                    <a:pt x="13236" y="248"/>
                  </a:cubicBezTo>
                  <a:cubicBezTo>
                    <a:pt x="13180" y="248"/>
                    <a:pt x="13127" y="268"/>
                    <a:pt x="13075" y="321"/>
                  </a:cubicBezTo>
                  <a:cubicBezTo>
                    <a:pt x="12921" y="476"/>
                    <a:pt x="12742" y="506"/>
                    <a:pt x="12556" y="506"/>
                  </a:cubicBezTo>
                  <a:cubicBezTo>
                    <a:pt x="12441" y="506"/>
                    <a:pt x="12322" y="494"/>
                    <a:pt x="12205" y="494"/>
                  </a:cubicBezTo>
                  <a:cubicBezTo>
                    <a:pt x="11887" y="494"/>
                    <a:pt x="11565" y="478"/>
                    <a:pt x="11247" y="478"/>
                  </a:cubicBezTo>
                  <a:cubicBezTo>
                    <a:pt x="10974" y="478"/>
                    <a:pt x="10703" y="490"/>
                    <a:pt x="10439" y="533"/>
                  </a:cubicBezTo>
                  <a:cubicBezTo>
                    <a:pt x="9844" y="631"/>
                    <a:pt x="9253" y="780"/>
                    <a:pt x="8652" y="780"/>
                  </a:cubicBezTo>
                  <a:cubicBezTo>
                    <a:pt x="8546" y="780"/>
                    <a:pt x="8441" y="775"/>
                    <a:pt x="8335" y="765"/>
                  </a:cubicBezTo>
                  <a:cubicBezTo>
                    <a:pt x="8250" y="757"/>
                    <a:pt x="8161" y="753"/>
                    <a:pt x="8072" y="753"/>
                  </a:cubicBezTo>
                  <a:cubicBezTo>
                    <a:pt x="7759" y="753"/>
                    <a:pt x="7447" y="807"/>
                    <a:pt x="7337" y="952"/>
                  </a:cubicBezTo>
                  <a:cubicBezTo>
                    <a:pt x="7064" y="1316"/>
                    <a:pt x="6733" y="1248"/>
                    <a:pt x="6377" y="1293"/>
                  </a:cubicBezTo>
                  <a:cubicBezTo>
                    <a:pt x="6293" y="1279"/>
                    <a:pt x="6175" y="1230"/>
                    <a:pt x="6094" y="1230"/>
                  </a:cubicBezTo>
                  <a:cubicBezTo>
                    <a:pt x="6071" y="1230"/>
                    <a:pt x="6051" y="1234"/>
                    <a:pt x="6035" y="1244"/>
                  </a:cubicBezTo>
                  <a:cubicBezTo>
                    <a:pt x="5508" y="1592"/>
                    <a:pt x="4784" y="1613"/>
                    <a:pt x="4311" y="1942"/>
                  </a:cubicBezTo>
                  <a:cubicBezTo>
                    <a:pt x="3587" y="2448"/>
                    <a:pt x="2573" y="2620"/>
                    <a:pt x="2181" y="3581"/>
                  </a:cubicBezTo>
                  <a:cubicBezTo>
                    <a:pt x="1983" y="4065"/>
                    <a:pt x="1601" y="4507"/>
                    <a:pt x="1601" y="5054"/>
                  </a:cubicBezTo>
                  <a:cubicBezTo>
                    <a:pt x="1601" y="5502"/>
                    <a:pt x="1191" y="5767"/>
                    <a:pt x="1094" y="6172"/>
                  </a:cubicBezTo>
                  <a:cubicBezTo>
                    <a:pt x="923" y="6893"/>
                    <a:pt x="936" y="7631"/>
                    <a:pt x="829" y="8349"/>
                  </a:cubicBezTo>
                  <a:cubicBezTo>
                    <a:pt x="746" y="8903"/>
                    <a:pt x="660" y="9466"/>
                    <a:pt x="721" y="10000"/>
                  </a:cubicBezTo>
                  <a:cubicBezTo>
                    <a:pt x="751" y="10269"/>
                    <a:pt x="310" y="10263"/>
                    <a:pt x="526" y="10442"/>
                  </a:cubicBezTo>
                  <a:cubicBezTo>
                    <a:pt x="1033" y="10862"/>
                    <a:pt x="199" y="11259"/>
                    <a:pt x="512" y="11707"/>
                  </a:cubicBezTo>
                  <a:cubicBezTo>
                    <a:pt x="558" y="11773"/>
                    <a:pt x="341" y="12102"/>
                    <a:pt x="555" y="12367"/>
                  </a:cubicBezTo>
                  <a:cubicBezTo>
                    <a:pt x="893" y="12785"/>
                    <a:pt x="408" y="13161"/>
                    <a:pt x="354" y="13569"/>
                  </a:cubicBezTo>
                  <a:cubicBezTo>
                    <a:pt x="260" y="14292"/>
                    <a:pt x="335" y="15035"/>
                    <a:pt x="47" y="15747"/>
                  </a:cubicBezTo>
                  <a:cubicBezTo>
                    <a:pt x="0" y="15860"/>
                    <a:pt x="187" y="16154"/>
                    <a:pt x="148" y="16406"/>
                  </a:cubicBezTo>
                  <a:cubicBezTo>
                    <a:pt x="129" y="16527"/>
                    <a:pt x="227" y="16567"/>
                    <a:pt x="332" y="16567"/>
                  </a:cubicBezTo>
                  <a:cubicBezTo>
                    <a:pt x="388" y="16567"/>
                    <a:pt x="446" y="16556"/>
                    <a:pt x="487" y="16539"/>
                  </a:cubicBezTo>
                  <a:cubicBezTo>
                    <a:pt x="926" y="16358"/>
                    <a:pt x="1375" y="16312"/>
                    <a:pt x="1827" y="16312"/>
                  </a:cubicBezTo>
                  <a:cubicBezTo>
                    <a:pt x="2300" y="16312"/>
                    <a:pt x="2776" y="16363"/>
                    <a:pt x="3248" y="16363"/>
                  </a:cubicBezTo>
                  <a:cubicBezTo>
                    <a:pt x="3358" y="16363"/>
                    <a:pt x="3469" y="16360"/>
                    <a:pt x="3578" y="16353"/>
                  </a:cubicBezTo>
                  <a:cubicBezTo>
                    <a:pt x="3701" y="16345"/>
                    <a:pt x="3823" y="16342"/>
                    <a:pt x="3946" y="16342"/>
                  </a:cubicBezTo>
                  <a:cubicBezTo>
                    <a:pt x="4674" y="16342"/>
                    <a:pt x="5410" y="16457"/>
                    <a:pt x="6143" y="16464"/>
                  </a:cubicBezTo>
                  <a:cubicBezTo>
                    <a:pt x="6318" y="16466"/>
                    <a:pt x="6494" y="16467"/>
                    <a:pt x="6669" y="16467"/>
                  </a:cubicBezTo>
                  <a:cubicBezTo>
                    <a:pt x="7629" y="16467"/>
                    <a:pt x="8589" y="16437"/>
                    <a:pt x="9550" y="16391"/>
                  </a:cubicBezTo>
                  <a:cubicBezTo>
                    <a:pt x="9919" y="16373"/>
                    <a:pt x="10289" y="16366"/>
                    <a:pt x="10659" y="16366"/>
                  </a:cubicBezTo>
                  <a:cubicBezTo>
                    <a:pt x="11987" y="16366"/>
                    <a:pt x="13321" y="16459"/>
                    <a:pt x="14651" y="16480"/>
                  </a:cubicBezTo>
                  <a:cubicBezTo>
                    <a:pt x="14826" y="16483"/>
                    <a:pt x="15001" y="16484"/>
                    <a:pt x="15176" y="16484"/>
                  </a:cubicBezTo>
                  <a:cubicBezTo>
                    <a:pt x="16292" y="16484"/>
                    <a:pt x="17407" y="16430"/>
                    <a:pt x="18519" y="16323"/>
                  </a:cubicBezTo>
                  <a:cubicBezTo>
                    <a:pt x="19426" y="16236"/>
                    <a:pt x="20368" y="16193"/>
                    <a:pt x="21292" y="16133"/>
                  </a:cubicBezTo>
                  <a:cubicBezTo>
                    <a:pt x="22053" y="16084"/>
                    <a:pt x="22813" y="16072"/>
                    <a:pt x="23574" y="16072"/>
                  </a:cubicBezTo>
                  <a:cubicBezTo>
                    <a:pt x="24216" y="16072"/>
                    <a:pt x="24858" y="16081"/>
                    <a:pt x="25500" y="16081"/>
                  </a:cubicBezTo>
                  <a:cubicBezTo>
                    <a:pt x="26071" y="16081"/>
                    <a:pt x="26641" y="16074"/>
                    <a:pt x="27212" y="16050"/>
                  </a:cubicBezTo>
                  <a:cubicBezTo>
                    <a:pt x="27737" y="16029"/>
                    <a:pt x="28264" y="16024"/>
                    <a:pt x="28793" y="16024"/>
                  </a:cubicBezTo>
                  <a:cubicBezTo>
                    <a:pt x="29218" y="16024"/>
                    <a:pt x="29645" y="16027"/>
                    <a:pt x="30071" y="16027"/>
                  </a:cubicBezTo>
                  <a:cubicBezTo>
                    <a:pt x="30398" y="16027"/>
                    <a:pt x="30725" y="16025"/>
                    <a:pt x="31052" y="16018"/>
                  </a:cubicBezTo>
                  <a:cubicBezTo>
                    <a:pt x="31435" y="16011"/>
                    <a:pt x="31818" y="16009"/>
                    <a:pt x="32201" y="16009"/>
                  </a:cubicBezTo>
                  <a:cubicBezTo>
                    <a:pt x="32925" y="16009"/>
                    <a:pt x="33649" y="16017"/>
                    <a:pt x="34373" y="16017"/>
                  </a:cubicBezTo>
                  <a:cubicBezTo>
                    <a:pt x="34405" y="16017"/>
                    <a:pt x="34436" y="16017"/>
                    <a:pt x="34467" y="16017"/>
                  </a:cubicBezTo>
                  <a:cubicBezTo>
                    <a:pt x="34903" y="16016"/>
                    <a:pt x="35339" y="15995"/>
                    <a:pt x="35776" y="15995"/>
                  </a:cubicBezTo>
                  <a:cubicBezTo>
                    <a:pt x="35783" y="15995"/>
                    <a:pt x="35790" y="15995"/>
                    <a:pt x="35797" y="15995"/>
                  </a:cubicBezTo>
                  <a:cubicBezTo>
                    <a:pt x="36564" y="15995"/>
                    <a:pt x="37336" y="16036"/>
                    <a:pt x="38103" y="16036"/>
                  </a:cubicBezTo>
                  <a:cubicBezTo>
                    <a:pt x="38562" y="16036"/>
                    <a:pt x="39020" y="16021"/>
                    <a:pt x="39473" y="15974"/>
                  </a:cubicBezTo>
                  <a:cubicBezTo>
                    <a:pt x="40866" y="15830"/>
                    <a:pt x="42267" y="15890"/>
                    <a:pt x="43656" y="15827"/>
                  </a:cubicBezTo>
                  <a:cubicBezTo>
                    <a:pt x="44323" y="15796"/>
                    <a:pt x="44973" y="15511"/>
                    <a:pt x="45640" y="15511"/>
                  </a:cubicBezTo>
                  <a:cubicBezTo>
                    <a:pt x="45857" y="15511"/>
                    <a:pt x="46075" y="15541"/>
                    <a:pt x="46296" y="15619"/>
                  </a:cubicBezTo>
                  <a:cubicBezTo>
                    <a:pt x="46298" y="15620"/>
                    <a:pt x="46300" y="15620"/>
                    <a:pt x="46303" y="15620"/>
                  </a:cubicBezTo>
                  <a:cubicBezTo>
                    <a:pt x="46330" y="15620"/>
                    <a:pt x="46389" y="15583"/>
                    <a:pt x="46395" y="15558"/>
                  </a:cubicBezTo>
                  <a:cubicBezTo>
                    <a:pt x="46437" y="15345"/>
                    <a:pt x="46577" y="15300"/>
                    <a:pt x="46725" y="15300"/>
                  </a:cubicBezTo>
                  <a:cubicBezTo>
                    <a:pt x="46821" y="15300"/>
                    <a:pt x="46920" y="15319"/>
                    <a:pt x="46997" y="15324"/>
                  </a:cubicBezTo>
                  <a:cubicBezTo>
                    <a:pt x="47095" y="15329"/>
                    <a:pt x="47193" y="15332"/>
                    <a:pt x="47291" y="15332"/>
                  </a:cubicBezTo>
                  <a:cubicBezTo>
                    <a:pt x="47904" y="15332"/>
                    <a:pt x="48515" y="15233"/>
                    <a:pt x="49128" y="15233"/>
                  </a:cubicBezTo>
                  <a:cubicBezTo>
                    <a:pt x="49390" y="15233"/>
                    <a:pt x="49652" y="15251"/>
                    <a:pt x="49916" y="15303"/>
                  </a:cubicBezTo>
                  <a:cubicBezTo>
                    <a:pt x="49960" y="15311"/>
                    <a:pt x="50007" y="15316"/>
                    <a:pt x="50054" y="15316"/>
                  </a:cubicBezTo>
                  <a:cubicBezTo>
                    <a:pt x="50279" y="15316"/>
                    <a:pt x="50511" y="15216"/>
                    <a:pt x="50496" y="14994"/>
                  </a:cubicBezTo>
                  <a:cubicBezTo>
                    <a:pt x="50459" y="14463"/>
                    <a:pt x="50463" y="13928"/>
                    <a:pt x="50418" y="13407"/>
                  </a:cubicBezTo>
                  <a:cubicBezTo>
                    <a:pt x="50369" y="12855"/>
                    <a:pt x="50310" y="12295"/>
                    <a:pt x="50259" y="11739"/>
                  </a:cubicBezTo>
                  <a:cubicBezTo>
                    <a:pt x="50187" y="10962"/>
                    <a:pt x="50134" y="10185"/>
                    <a:pt x="50044" y="9408"/>
                  </a:cubicBezTo>
                  <a:cubicBezTo>
                    <a:pt x="49983" y="8886"/>
                    <a:pt x="49899" y="8361"/>
                    <a:pt x="49767" y="7864"/>
                  </a:cubicBezTo>
                  <a:cubicBezTo>
                    <a:pt x="49649" y="7423"/>
                    <a:pt x="49850" y="6965"/>
                    <a:pt x="49656" y="6589"/>
                  </a:cubicBezTo>
                  <a:cubicBezTo>
                    <a:pt x="49466" y="6220"/>
                    <a:pt x="49447" y="5860"/>
                    <a:pt x="49419" y="5486"/>
                  </a:cubicBezTo>
                  <a:cubicBezTo>
                    <a:pt x="49409" y="5355"/>
                    <a:pt x="49471" y="5170"/>
                    <a:pt x="49354" y="5110"/>
                  </a:cubicBezTo>
                  <a:cubicBezTo>
                    <a:pt x="48908" y="4883"/>
                    <a:pt x="48890" y="4415"/>
                    <a:pt x="48668" y="4081"/>
                  </a:cubicBezTo>
                  <a:cubicBezTo>
                    <a:pt x="48274" y="3486"/>
                    <a:pt x="47959" y="2875"/>
                    <a:pt x="47361" y="2402"/>
                  </a:cubicBezTo>
                  <a:cubicBezTo>
                    <a:pt x="47049" y="2155"/>
                    <a:pt x="46629" y="2206"/>
                    <a:pt x="46362" y="1968"/>
                  </a:cubicBezTo>
                  <a:cubicBezTo>
                    <a:pt x="45783" y="1450"/>
                    <a:pt x="44998" y="1390"/>
                    <a:pt x="44287" y="1268"/>
                  </a:cubicBezTo>
                  <a:cubicBezTo>
                    <a:pt x="43525" y="1138"/>
                    <a:pt x="42763" y="995"/>
                    <a:pt x="42001" y="860"/>
                  </a:cubicBezTo>
                  <a:cubicBezTo>
                    <a:pt x="40648" y="621"/>
                    <a:pt x="39284" y="446"/>
                    <a:pt x="37919" y="275"/>
                  </a:cubicBezTo>
                  <a:cubicBezTo>
                    <a:pt x="37905" y="274"/>
                    <a:pt x="37891" y="273"/>
                    <a:pt x="37877" y="273"/>
                  </a:cubicBezTo>
                  <a:cubicBezTo>
                    <a:pt x="37744" y="273"/>
                    <a:pt x="37629" y="349"/>
                    <a:pt x="37500" y="349"/>
                  </a:cubicBezTo>
                  <a:cubicBezTo>
                    <a:pt x="37445" y="349"/>
                    <a:pt x="37389" y="336"/>
                    <a:pt x="37327" y="297"/>
                  </a:cubicBezTo>
                  <a:cubicBezTo>
                    <a:pt x="37040" y="119"/>
                    <a:pt x="36682" y="32"/>
                    <a:pt x="36357" y="32"/>
                  </a:cubicBezTo>
                  <a:cubicBezTo>
                    <a:pt x="36161" y="32"/>
                    <a:pt x="35977" y="63"/>
                    <a:pt x="35828" y="125"/>
                  </a:cubicBezTo>
                  <a:cubicBezTo>
                    <a:pt x="35646" y="201"/>
                    <a:pt x="35471" y="228"/>
                    <a:pt x="35302" y="228"/>
                  </a:cubicBezTo>
                  <a:cubicBezTo>
                    <a:pt x="34897" y="228"/>
                    <a:pt x="34520" y="74"/>
                    <a:pt x="34136" y="74"/>
                  </a:cubicBezTo>
                  <a:cubicBezTo>
                    <a:pt x="34133" y="74"/>
                    <a:pt x="34130" y="74"/>
                    <a:pt x="34126" y="74"/>
                  </a:cubicBezTo>
                  <a:cubicBezTo>
                    <a:pt x="33779" y="76"/>
                    <a:pt x="33422" y="83"/>
                    <a:pt x="33061" y="83"/>
                  </a:cubicBezTo>
                  <a:cubicBezTo>
                    <a:pt x="32692" y="83"/>
                    <a:pt x="32320" y="76"/>
                    <a:pt x="31954" y="52"/>
                  </a:cubicBezTo>
                  <a:cubicBezTo>
                    <a:pt x="31695" y="35"/>
                    <a:pt x="31417" y="1"/>
                    <a:pt x="31138"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6" name="Google Shape;886;p37"/>
          <p:cNvGrpSpPr/>
          <p:nvPr/>
        </p:nvGrpSpPr>
        <p:grpSpPr>
          <a:xfrm>
            <a:off x="3479133" y="1761150"/>
            <a:ext cx="2416295" cy="2585802"/>
            <a:chOff x="6096275" y="2025923"/>
            <a:chExt cx="1901098" cy="2324526"/>
          </a:xfrm>
        </p:grpSpPr>
        <p:sp>
          <p:nvSpPr>
            <p:cNvPr id="887" name="Google Shape;887;p37"/>
            <p:cNvSpPr/>
            <p:nvPr/>
          </p:nvSpPr>
          <p:spPr>
            <a:xfrm>
              <a:off x="6096275" y="2025923"/>
              <a:ext cx="1901098" cy="2324526"/>
            </a:xfrm>
            <a:custGeom>
              <a:avLst/>
              <a:gdLst/>
              <a:ahLst/>
              <a:cxnLst/>
              <a:rect l="l" t="t" r="r" b="b"/>
              <a:pathLst>
                <a:path w="56030" h="81334" extrusionOk="0">
                  <a:moveTo>
                    <a:pt x="33260" y="1336"/>
                  </a:moveTo>
                  <a:cubicBezTo>
                    <a:pt x="33539" y="1336"/>
                    <a:pt x="33817" y="1370"/>
                    <a:pt x="34076" y="1387"/>
                  </a:cubicBezTo>
                  <a:cubicBezTo>
                    <a:pt x="34442" y="1411"/>
                    <a:pt x="34814" y="1418"/>
                    <a:pt x="35183" y="1418"/>
                  </a:cubicBezTo>
                  <a:cubicBezTo>
                    <a:pt x="35544" y="1418"/>
                    <a:pt x="35901" y="1411"/>
                    <a:pt x="36248" y="1409"/>
                  </a:cubicBezTo>
                  <a:cubicBezTo>
                    <a:pt x="36252" y="1409"/>
                    <a:pt x="36255" y="1409"/>
                    <a:pt x="36258" y="1409"/>
                  </a:cubicBezTo>
                  <a:cubicBezTo>
                    <a:pt x="36642" y="1409"/>
                    <a:pt x="37019" y="1563"/>
                    <a:pt x="37424" y="1563"/>
                  </a:cubicBezTo>
                  <a:cubicBezTo>
                    <a:pt x="37593" y="1563"/>
                    <a:pt x="37768" y="1536"/>
                    <a:pt x="37950" y="1460"/>
                  </a:cubicBezTo>
                  <a:cubicBezTo>
                    <a:pt x="38099" y="1398"/>
                    <a:pt x="38283" y="1367"/>
                    <a:pt x="38479" y="1367"/>
                  </a:cubicBezTo>
                  <a:cubicBezTo>
                    <a:pt x="38804" y="1367"/>
                    <a:pt x="39162" y="1454"/>
                    <a:pt x="39449" y="1632"/>
                  </a:cubicBezTo>
                  <a:cubicBezTo>
                    <a:pt x="39511" y="1671"/>
                    <a:pt x="39567" y="1684"/>
                    <a:pt x="39622" y="1684"/>
                  </a:cubicBezTo>
                  <a:cubicBezTo>
                    <a:pt x="39751" y="1684"/>
                    <a:pt x="39866" y="1608"/>
                    <a:pt x="39999" y="1608"/>
                  </a:cubicBezTo>
                  <a:cubicBezTo>
                    <a:pt x="40013" y="1608"/>
                    <a:pt x="40027" y="1609"/>
                    <a:pt x="40041" y="1610"/>
                  </a:cubicBezTo>
                  <a:cubicBezTo>
                    <a:pt x="41406" y="1781"/>
                    <a:pt x="42770" y="1956"/>
                    <a:pt x="44123" y="2195"/>
                  </a:cubicBezTo>
                  <a:cubicBezTo>
                    <a:pt x="44885" y="2330"/>
                    <a:pt x="45647" y="2473"/>
                    <a:pt x="46409" y="2603"/>
                  </a:cubicBezTo>
                  <a:cubicBezTo>
                    <a:pt x="47120" y="2725"/>
                    <a:pt x="47905" y="2785"/>
                    <a:pt x="48484" y="3303"/>
                  </a:cubicBezTo>
                  <a:cubicBezTo>
                    <a:pt x="48751" y="3541"/>
                    <a:pt x="49171" y="3490"/>
                    <a:pt x="49483" y="3737"/>
                  </a:cubicBezTo>
                  <a:cubicBezTo>
                    <a:pt x="50081" y="4210"/>
                    <a:pt x="50396" y="4821"/>
                    <a:pt x="50790" y="5416"/>
                  </a:cubicBezTo>
                  <a:cubicBezTo>
                    <a:pt x="51012" y="5750"/>
                    <a:pt x="51030" y="6218"/>
                    <a:pt x="51476" y="6445"/>
                  </a:cubicBezTo>
                  <a:cubicBezTo>
                    <a:pt x="51593" y="6505"/>
                    <a:pt x="51531" y="6690"/>
                    <a:pt x="51541" y="6821"/>
                  </a:cubicBezTo>
                  <a:cubicBezTo>
                    <a:pt x="51569" y="7195"/>
                    <a:pt x="51588" y="7555"/>
                    <a:pt x="51778" y="7924"/>
                  </a:cubicBezTo>
                  <a:cubicBezTo>
                    <a:pt x="51972" y="8300"/>
                    <a:pt x="51771" y="8758"/>
                    <a:pt x="51889" y="9199"/>
                  </a:cubicBezTo>
                  <a:cubicBezTo>
                    <a:pt x="52021" y="9696"/>
                    <a:pt x="52105" y="10221"/>
                    <a:pt x="52166" y="10743"/>
                  </a:cubicBezTo>
                  <a:cubicBezTo>
                    <a:pt x="52256" y="11520"/>
                    <a:pt x="52309" y="12297"/>
                    <a:pt x="52381" y="13074"/>
                  </a:cubicBezTo>
                  <a:cubicBezTo>
                    <a:pt x="52432" y="13630"/>
                    <a:pt x="52491" y="14190"/>
                    <a:pt x="52540" y="14742"/>
                  </a:cubicBezTo>
                  <a:cubicBezTo>
                    <a:pt x="52585" y="15263"/>
                    <a:pt x="52581" y="15798"/>
                    <a:pt x="52618" y="16329"/>
                  </a:cubicBezTo>
                  <a:cubicBezTo>
                    <a:pt x="52633" y="16551"/>
                    <a:pt x="52401" y="16651"/>
                    <a:pt x="52176" y="16651"/>
                  </a:cubicBezTo>
                  <a:cubicBezTo>
                    <a:pt x="52129" y="16651"/>
                    <a:pt x="52082" y="16646"/>
                    <a:pt x="52038" y="16638"/>
                  </a:cubicBezTo>
                  <a:cubicBezTo>
                    <a:pt x="51774" y="16586"/>
                    <a:pt x="51512" y="16568"/>
                    <a:pt x="51250" y="16568"/>
                  </a:cubicBezTo>
                  <a:cubicBezTo>
                    <a:pt x="50637" y="16568"/>
                    <a:pt x="50026" y="16667"/>
                    <a:pt x="49413" y="16667"/>
                  </a:cubicBezTo>
                  <a:cubicBezTo>
                    <a:pt x="49315" y="16667"/>
                    <a:pt x="49217" y="16664"/>
                    <a:pt x="49119" y="16659"/>
                  </a:cubicBezTo>
                  <a:cubicBezTo>
                    <a:pt x="49042" y="16654"/>
                    <a:pt x="48943" y="16635"/>
                    <a:pt x="48847" y="16635"/>
                  </a:cubicBezTo>
                  <a:cubicBezTo>
                    <a:pt x="48699" y="16635"/>
                    <a:pt x="48559" y="16680"/>
                    <a:pt x="48517" y="16893"/>
                  </a:cubicBezTo>
                  <a:cubicBezTo>
                    <a:pt x="48511" y="16918"/>
                    <a:pt x="48452" y="16955"/>
                    <a:pt x="48425" y="16955"/>
                  </a:cubicBezTo>
                  <a:cubicBezTo>
                    <a:pt x="48422" y="16955"/>
                    <a:pt x="48420" y="16955"/>
                    <a:pt x="48418" y="16954"/>
                  </a:cubicBezTo>
                  <a:cubicBezTo>
                    <a:pt x="48197" y="16876"/>
                    <a:pt x="47979" y="16846"/>
                    <a:pt x="47762" y="16846"/>
                  </a:cubicBezTo>
                  <a:cubicBezTo>
                    <a:pt x="47095" y="16846"/>
                    <a:pt x="46445" y="17131"/>
                    <a:pt x="45778" y="17162"/>
                  </a:cubicBezTo>
                  <a:cubicBezTo>
                    <a:pt x="44389" y="17225"/>
                    <a:pt x="42988" y="17165"/>
                    <a:pt x="41595" y="17309"/>
                  </a:cubicBezTo>
                  <a:cubicBezTo>
                    <a:pt x="41142" y="17356"/>
                    <a:pt x="40684" y="17371"/>
                    <a:pt x="40225" y="17371"/>
                  </a:cubicBezTo>
                  <a:cubicBezTo>
                    <a:pt x="39458" y="17371"/>
                    <a:pt x="38686" y="17330"/>
                    <a:pt x="37919" y="17330"/>
                  </a:cubicBezTo>
                  <a:cubicBezTo>
                    <a:pt x="37912" y="17330"/>
                    <a:pt x="37905" y="17330"/>
                    <a:pt x="37898" y="17330"/>
                  </a:cubicBezTo>
                  <a:cubicBezTo>
                    <a:pt x="37461" y="17330"/>
                    <a:pt x="37025" y="17351"/>
                    <a:pt x="36589" y="17352"/>
                  </a:cubicBezTo>
                  <a:cubicBezTo>
                    <a:pt x="36558" y="17352"/>
                    <a:pt x="36527" y="17352"/>
                    <a:pt x="36495" y="17352"/>
                  </a:cubicBezTo>
                  <a:cubicBezTo>
                    <a:pt x="35771" y="17352"/>
                    <a:pt x="35047" y="17344"/>
                    <a:pt x="34323" y="17344"/>
                  </a:cubicBezTo>
                  <a:cubicBezTo>
                    <a:pt x="33940" y="17344"/>
                    <a:pt x="33557" y="17346"/>
                    <a:pt x="33174" y="17353"/>
                  </a:cubicBezTo>
                  <a:cubicBezTo>
                    <a:pt x="32847" y="17360"/>
                    <a:pt x="32520" y="17362"/>
                    <a:pt x="32193" y="17362"/>
                  </a:cubicBezTo>
                  <a:cubicBezTo>
                    <a:pt x="31767" y="17362"/>
                    <a:pt x="31340" y="17359"/>
                    <a:pt x="30915" y="17359"/>
                  </a:cubicBezTo>
                  <a:cubicBezTo>
                    <a:pt x="30386" y="17359"/>
                    <a:pt x="29859" y="17364"/>
                    <a:pt x="29334" y="17385"/>
                  </a:cubicBezTo>
                  <a:cubicBezTo>
                    <a:pt x="28763" y="17409"/>
                    <a:pt x="28193" y="17416"/>
                    <a:pt x="27622" y="17416"/>
                  </a:cubicBezTo>
                  <a:cubicBezTo>
                    <a:pt x="26980" y="17416"/>
                    <a:pt x="26338" y="17407"/>
                    <a:pt x="25696" y="17407"/>
                  </a:cubicBezTo>
                  <a:cubicBezTo>
                    <a:pt x="24935" y="17407"/>
                    <a:pt x="24175" y="17419"/>
                    <a:pt x="23414" y="17468"/>
                  </a:cubicBezTo>
                  <a:cubicBezTo>
                    <a:pt x="22490" y="17528"/>
                    <a:pt x="21548" y="17571"/>
                    <a:pt x="20641" y="17658"/>
                  </a:cubicBezTo>
                  <a:cubicBezTo>
                    <a:pt x="19529" y="17765"/>
                    <a:pt x="18414" y="17819"/>
                    <a:pt x="17298" y="17819"/>
                  </a:cubicBezTo>
                  <a:cubicBezTo>
                    <a:pt x="17123" y="17819"/>
                    <a:pt x="16948" y="17818"/>
                    <a:pt x="16773" y="17815"/>
                  </a:cubicBezTo>
                  <a:cubicBezTo>
                    <a:pt x="15443" y="17794"/>
                    <a:pt x="14109" y="17701"/>
                    <a:pt x="12781" y="17701"/>
                  </a:cubicBezTo>
                  <a:cubicBezTo>
                    <a:pt x="12411" y="17701"/>
                    <a:pt x="12041" y="17708"/>
                    <a:pt x="11672" y="17726"/>
                  </a:cubicBezTo>
                  <a:cubicBezTo>
                    <a:pt x="10711" y="17772"/>
                    <a:pt x="9751" y="17802"/>
                    <a:pt x="8791" y="17802"/>
                  </a:cubicBezTo>
                  <a:cubicBezTo>
                    <a:pt x="8616" y="17802"/>
                    <a:pt x="8440" y="17801"/>
                    <a:pt x="8265" y="17799"/>
                  </a:cubicBezTo>
                  <a:cubicBezTo>
                    <a:pt x="7532" y="17792"/>
                    <a:pt x="6796" y="17677"/>
                    <a:pt x="6068" y="17677"/>
                  </a:cubicBezTo>
                  <a:cubicBezTo>
                    <a:pt x="5945" y="17677"/>
                    <a:pt x="5823" y="17680"/>
                    <a:pt x="5700" y="17688"/>
                  </a:cubicBezTo>
                  <a:cubicBezTo>
                    <a:pt x="5591" y="17695"/>
                    <a:pt x="5480" y="17698"/>
                    <a:pt x="5370" y="17698"/>
                  </a:cubicBezTo>
                  <a:cubicBezTo>
                    <a:pt x="4898" y="17698"/>
                    <a:pt x="4422" y="17647"/>
                    <a:pt x="3949" y="17647"/>
                  </a:cubicBezTo>
                  <a:cubicBezTo>
                    <a:pt x="3497" y="17647"/>
                    <a:pt x="3048" y="17693"/>
                    <a:pt x="2609" y="17874"/>
                  </a:cubicBezTo>
                  <a:cubicBezTo>
                    <a:pt x="2568" y="17891"/>
                    <a:pt x="2510" y="17902"/>
                    <a:pt x="2454" y="17902"/>
                  </a:cubicBezTo>
                  <a:cubicBezTo>
                    <a:pt x="2349" y="17902"/>
                    <a:pt x="2251" y="17862"/>
                    <a:pt x="2270" y="17741"/>
                  </a:cubicBezTo>
                  <a:cubicBezTo>
                    <a:pt x="2309" y="17489"/>
                    <a:pt x="2122" y="17195"/>
                    <a:pt x="2169" y="17082"/>
                  </a:cubicBezTo>
                  <a:cubicBezTo>
                    <a:pt x="2457" y="16370"/>
                    <a:pt x="2382" y="15627"/>
                    <a:pt x="2476" y="14904"/>
                  </a:cubicBezTo>
                  <a:cubicBezTo>
                    <a:pt x="2530" y="14496"/>
                    <a:pt x="3015" y="14120"/>
                    <a:pt x="2677" y="13702"/>
                  </a:cubicBezTo>
                  <a:cubicBezTo>
                    <a:pt x="2463" y="13437"/>
                    <a:pt x="2680" y="13108"/>
                    <a:pt x="2634" y="13042"/>
                  </a:cubicBezTo>
                  <a:cubicBezTo>
                    <a:pt x="2321" y="12594"/>
                    <a:pt x="3155" y="12197"/>
                    <a:pt x="2648" y="11777"/>
                  </a:cubicBezTo>
                  <a:cubicBezTo>
                    <a:pt x="2432" y="11598"/>
                    <a:pt x="2873" y="11604"/>
                    <a:pt x="2843" y="11335"/>
                  </a:cubicBezTo>
                  <a:cubicBezTo>
                    <a:pt x="2782" y="10801"/>
                    <a:pt x="2868" y="10238"/>
                    <a:pt x="2951" y="9684"/>
                  </a:cubicBezTo>
                  <a:cubicBezTo>
                    <a:pt x="3058" y="8966"/>
                    <a:pt x="3045" y="8228"/>
                    <a:pt x="3216" y="7507"/>
                  </a:cubicBezTo>
                  <a:cubicBezTo>
                    <a:pt x="3313" y="7102"/>
                    <a:pt x="3723" y="6837"/>
                    <a:pt x="3723" y="6389"/>
                  </a:cubicBezTo>
                  <a:cubicBezTo>
                    <a:pt x="3723" y="5842"/>
                    <a:pt x="4105" y="5400"/>
                    <a:pt x="4303" y="4916"/>
                  </a:cubicBezTo>
                  <a:cubicBezTo>
                    <a:pt x="4695" y="3955"/>
                    <a:pt x="5709" y="3783"/>
                    <a:pt x="6433" y="3277"/>
                  </a:cubicBezTo>
                  <a:cubicBezTo>
                    <a:pt x="6906" y="2948"/>
                    <a:pt x="7630" y="2927"/>
                    <a:pt x="8157" y="2579"/>
                  </a:cubicBezTo>
                  <a:cubicBezTo>
                    <a:pt x="8173" y="2569"/>
                    <a:pt x="8193" y="2565"/>
                    <a:pt x="8216" y="2565"/>
                  </a:cubicBezTo>
                  <a:cubicBezTo>
                    <a:pt x="8297" y="2565"/>
                    <a:pt x="8415" y="2614"/>
                    <a:pt x="8499" y="2628"/>
                  </a:cubicBezTo>
                  <a:cubicBezTo>
                    <a:pt x="8855" y="2583"/>
                    <a:pt x="9186" y="2651"/>
                    <a:pt x="9459" y="2287"/>
                  </a:cubicBezTo>
                  <a:cubicBezTo>
                    <a:pt x="9569" y="2142"/>
                    <a:pt x="9881" y="2088"/>
                    <a:pt x="10194" y="2088"/>
                  </a:cubicBezTo>
                  <a:cubicBezTo>
                    <a:pt x="10283" y="2088"/>
                    <a:pt x="10372" y="2092"/>
                    <a:pt x="10457" y="2100"/>
                  </a:cubicBezTo>
                  <a:cubicBezTo>
                    <a:pt x="10563" y="2110"/>
                    <a:pt x="10668" y="2115"/>
                    <a:pt x="10774" y="2115"/>
                  </a:cubicBezTo>
                  <a:cubicBezTo>
                    <a:pt x="11375" y="2115"/>
                    <a:pt x="11966" y="1966"/>
                    <a:pt x="12561" y="1868"/>
                  </a:cubicBezTo>
                  <a:cubicBezTo>
                    <a:pt x="12825" y="1825"/>
                    <a:pt x="13096" y="1813"/>
                    <a:pt x="13369" y="1813"/>
                  </a:cubicBezTo>
                  <a:cubicBezTo>
                    <a:pt x="13687" y="1813"/>
                    <a:pt x="14009" y="1829"/>
                    <a:pt x="14327" y="1829"/>
                  </a:cubicBezTo>
                  <a:cubicBezTo>
                    <a:pt x="14444" y="1829"/>
                    <a:pt x="14563" y="1841"/>
                    <a:pt x="14678" y="1841"/>
                  </a:cubicBezTo>
                  <a:cubicBezTo>
                    <a:pt x="14864" y="1841"/>
                    <a:pt x="15043" y="1811"/>
                    <a:pt x="15197" y="1656"/>
                  </a:cubicBezTo>
                  <a:cubicBezTo>
                    <a:pt x="15249" y="1603"/>
                    <a:pt x="15302" y="1583"/>
                    <a:pt x="15358" y="1583"/>
                  </a:cubicBezTo>
                  <a:cubicBezTo>
                    <a:pt x="15432" y="1583"/>
                    <a:pt x="15510" y="1619"/>
                    <a:pt x="15592" y="1664"/>
                  </a:cubicBezTo>
                  <a:cubicBezTo>
                    <a:pt x="15777" y="1765"/>
                    <a:pt x="15960" y="1800"/>
                    <a:pt x="16144" y="1800"/>
                  </a:cubicBezTo>
                  <a:cubicBezTo>
                    <a:pt x="16386" y="1800"/>
                    <a:pt x="16632" y="1739"/>
                    <a:pt x="16892" y="1682"/>
                  </a:cubicBezTo>
                  <a:cubicBezTo>
                    <a:pt x="17145" y="1628"/>
                    <a:pt x="17422" y="1418"/>
                    <a:pt x="17701" y="1418"/>
                  </a:cubicBezTo>
                  <a:cubicBezTo>
                    <a:pt x="17852" y="1418"/>
                    <a:pt x="18003" y="1480"/>
                    <a:pt x="18151" y="1660"/>
                  </a:cubicBezTo>
                  <a:cubicBezTo>
                    <a:pt x="18307" y="1555"/>
                    <a:pt x="18475" y="1536"/>
                    <a:pt x="18646" y="1536"/>
                  </a:cubicBezTo>
                  <a:cubicBezTo>
                    <a:pt x="18738" y="1536"/>
                    <a:pt x="18830" y="1542"/>
                    <a:pt x="18922" y="1542"/>
                  </a:cubicBezTo>
                  <a:cubicBezTo>
                    <a:pt x="18981" y="1542"/>
                    <a:pt x="19039" y="1539"/>
                    <a:pt x="19096" y="1532"/>
                  </a:cubicBezTo>
                  <a:cubicBezTo>
                    <a:pt x="19202" y="1520"/>
                    <a:pt x="19287" y="1481"/>
                    <a:pt x="19377" y="1481"/>
                  </a:cubicBezTo>
                  <a:cubicBezTo>
                    <a:pt x="19437" y="1481"/>
                    <a:pt x="19499" y="1499"/>
                    <a:pt x="19571" y="1554"/>
                  </a:cubicBezTo>
                  <a:cubicBezTo>
                    <a:pt x="19647" y="1614"/>
                    <a:pt x="19740" y="1638"/>
                    <a:pt x="19832" y="1638"/>
                  </a:cubicBezTo>
                  <a:cubicBezTo>
                    <a:pt x="19960" y="1638"/>
                    <a:pt x="20084" y="1591"/>
                    <a:pt x="20155" y="1527"/>
                  </a:cubicBezTo>
                  <a:cubicBezTo>
                    <a:pt x="20223" y="1465"/>
                    <a:pt x="20280" y="1445"/>
                    <a:pt x="20331" y="1445"/>
                  </a:cubicBezTo>
                  <a:cubicBezTo>
                    <a:pt x="20423" y="1445"/>
                    <a:pt x="20495" y="1512"/>
                    <a:pt x="20578" y="1512"/>
                  </a:cubicBezTo>
                  <a:cubicBezTo>
                    <a:pt x="20579" y="1512"/>
                    <a:pt x="20581" y="1512"/>
                    <a:pt x="20582" y="1512"/>
                  </a:cubicBezTo>
                  <a:cubicBezTo>
                    <a:pt x="20585" y="1511"/>
                    <a:pt x="20587" y="1511"/>
                    <a:pt x="20590" y="1511"/>
                  </a:cubicBezTo>
                  <a:cubicBezTo>
                    <a:pt x="20787" y="1511"/>
                    <a:pt x="21017" y="1683"/>
                    <a:pt x="21222" y="1683"/>
                  </a:cubicBezTo>
                  <a:cubicBezTo>
                    <a:pt x="21345" y="1683"/>
                    <a:pt x="21460" y="1620"/>
                    <a:pt x="21552" y="1420"/>
                  </a:cubicBezTo>
                  <a:cubicBezTo>
                    <a:pt x="21592" y="1456"/>
                    <a:pt x="21636" y="1469"/>
                    <a:pt x="21684" y="1469"/>
                  </a:cubicBezTo>
                  <a:cubicBezTo>
                    <a:pt x="21794" y="1469"/>
                    <a:pt x="21920" y="1403"/>
                    <a:pt x="22037" y="1403"/>
                  </a:cubicBezTo>
                  <a:cubicBezTo>
                    <a:pt x="22130" y="1403"/>
                    <a:pt x="22218" y="1444"/>
                    <a:pt x="22288" y="1588"/>
                  </a:cubicBezTo>
                  <a:cubicBezTo>
                    <a:pt x="22313" y="1640"/>
                    <a:pt x="22330" y="1660"/>
                    <a:pt x="22343" y="1660"/>
                  </a:cubicBezTo>
                  <a:cubicBezTo>
                    <a:pt x="22388" y="1660"/>
                    <a:pt x="22390" y="1428"/>
                    <a:pt x="22527" y="1428"/>
                  </a:cubicBezTo>
                  <a:cubicBezTo>
                    <a:pt x="22552" y="1428"/>
                    <a:pt x="22581" y="1435"/>
                    <a:pt x="22616" y="1453"/>
                  </a:cubicBezTo>
                  <a:cubicBezTo>
                    <a:pt x="22704" y="1499"/>
                    <a:pt x="22800" y="1515"/>
                    <a:pt x="22898" y="1515"/>
                  </a:cubicBezTo>
                  <a:cubicBezTo>
                    <a:pt x="23131" y="1515"/>
                    <a:pt x="23381" y="1424"/>
                    <a:pt x="23597" y="1424"/>
                  </a:cubicBezTo>
                  <a:cubicBezTo>
                    <a:pt x="23620" y="1424"/>
                    <a:pt x="23642" y="1425"/>
                    <a:pt x="23665" y="1427"/>
                  </a:cubicBezTo>
                  <a:cubicBezTo>
                    <a:pt x="23715" y="1432"/>
                    <a:pt x="23766" y="1434"/>
                    <a:pt x="23818" y="1434"/>
                  </a:cubicBezTo>
                  <a:cubicBezTo>
                    <a:pt x="24044" y="1434"/>
                    <a:pt x="24276" y="1394"/>
                    <a:pt x="24503" y="1394"/>
                  </a:cubicBezTo>
                  <a:cubicBezTo>
                    <a:pt x="24704" y="1394"/>
                    <a:pt x="24902" y="1426"/>
                    <a:pt x="25090" y="1546"/>
                  </a:cubicBezTo>
                  <a:cubicBezTo>
                    <a:pt x="25134" y="1573"/>
                    <a:pt x="25174" y="1584"/>
                    <a:pt x="25212" y="1584"/>
                  </a:cubicBezTo>
                  <a:cubicBezTo>
                    <a:pt x="25358" y="1584"/>
                    <a:pt x="25475" y="1428"/>
                    <a:pt x="25631" y="1428"/>
                  </a:cubicBezTo>
                  <a:cubicBezTo>
                    <a:pt x="25645" y="1428"/>
                    <a:pt x="25659" y="1429"/>
                    <a:pt x="25674" y="1432"/>
                  </a:cubicBezTo>
                  <a:cubicBezTo>
                    <a:pt x="25909" y="1477"/>
                    <a:pt x="26151" y="1485"/>
                    <a:pt x="26390" y="1485"/>
                  </a:cubicBezTo>
                  <a:cubicBezTo>
                    <a:pt x="26536" y="1485"/>
                    <a:pt x="26681" y="1482"/>
                    <a:pt x="26824" y="1482"/>
                  </a:cubicBezTo>
                  <a:cubicBezTo>
                    <a:pt x="26985" y="1482"/>
                    <a:pt x="27143" y="1486"/>
                    <a:pt x="27297" y="1503"/>
                  </a:cubicBezTo>
                  <a:cubicBezTo>
                    <a:pt x="27369" y="1511"/>
                    <a:pt x="27441" y="1514"/>
                    <a:pt x="27512" y="1514"/>
                  </a:cubicBezTo>
                  <a:cubicBezTo>
                    <a:pt x="27866" y="1514"/>
                    <a:pt x="28214" y="1434"/>
                    <a:pt x="28513" y="1434"/>
                  </a:cubicBezTo>
                  <a:cubicBezTo>
                    <a:pt x="28606" y="1434"/>
                    <a:pt x="28695" y="1442"/>
                    <a:pt x="28778" y="1463"/>
                  </a:cubicBezTo>
                  <a:cubicBezTo>
                    <a:pt x="28892" y="1491"/>
                    <a:pt x="29003" y="1502"/>
                    <a:pt x="29111" y="1502"/>
                  </a:cubicBezTo>
                  <a:cubicBezTo>
                    <a:pt x="29456" y="1502"/>
                    <a:pt x="29772" y="1393"/>
                    <a:pt x="30062" y="1393"/>
                  </a:cubicBezTo>
                  <a:cubicBezTo>
                    <a:pt x="30143" y="1393"/>
                    <a:pt x="30223" y="1401"/>
                    <a:pt x="30300" y="1424"/>
                  </a:cubicBezTo>
                  <a:cubicBezTo>
                    <a:pt x="30418" y="1458"/>
                    <a:pt x="30538" y="1471"/>
                    <a:pt x="30657" y="1471"/>
                  </a:cubicBezTo>
                  <a:cubicBezTo>
                    <a:pt x="30997" y="1471"/>
                    <a:pt x="31336" y="1368"/>
                    <a:pt x="31664" y="1368"/>
                  </a:cubicBezTo>
                  <a:cubicBezTo>
                    <a:pt x="31882" y="1368"/>
                    <a:pt x="32094" y="1413"/>
                    <a:pt x="32298" y="1563"/>
                  </a:cubicBezTo>
                  <a:cubicBezTo>
                    <a:pt x="32599" y="1383"/>
                    <a:pt x="32930" y="1336"/>
                    <a:pt x="33260" y="1336"/>
                  </a:cubicBezTo>
                  <a:close/>
                  <a:moveTo>
                    <a:pt x="51948" y="17784"/>
                  </a:moveTo>
                  <a:cubicBezTo>
                    <a:pt x="52101" y="17784"/>
                    <a:pt x="52269" y="18068"/>
                    <a:pt x="52499" y="18068"/>
                  </a:cubicBezTo>
                  <a:cubicBezTo>
                    <a:pt x="52526" y="18068"/>
                    <a:pt x="52554" y="18064"/>
                    <a:pt x="52582" y="18056"/>
                  </a:cubicBezTo>
                  <a:cubicBezTo>
                    <a:pt x="52584" y="18055"/>
                    <a:pt x="52586" y="18055"/>
                    <a:pt x="52588" y="18055"/>
                  </a:cubicBezTo>
                  <a:cubicBezTo>
                    <a:pt x="52699" y="18055"/>
                    <a:pt x="53016" y="18893"/>
                    <a:pt x="52913" y="18980"/>
                  </a:cubicBezTo>
                  <a:cubicBezTo>
                    <a:pt x="52700" y="19161"/>
                    <a:pt x="52860" y="19350"/>
                    <a:pt x="52897" y="19513"/>
                  </a:cubicBezTo>
                  <a:cubicBezTo>
                    <a:pt x="52984" y="19881"/>
                    <a:pt x="52764" y="20320"/>
                    <a:pt x="53181" y="20621"/>
                  </a:cubicBezTo>
                  <a:cubicBezTo>
                    <a:pt x="53210" y="20642"/>
                    <a:pt x="53206" y="20731"/>
                    <a:pt x="53183" y="20773"/>
                  </a:cubicBezTo>
                  <a:cubicBezTo>
                    <a:pt x="52946" y="21205"/>
                    <a:pt x="53086" y="21651"/>
                    <a:pt x="53126" y="22091"/>
                  </a:cubicBezTo>
                  <a:cubicBezTo>
                    <a:pt x="53181" y="22684"/>
                    <a:pt x="53293" y="23275"/>
                    <a:pt x="53202" y="23875"/>
                  </a:cubicBezTo>
                  <a:cubicBezTo>
                    <a:pt x="53149" y="24223"/>
                    <a:pt x="53457" y="24401"/>
                    <a:pt x="53703" y="24601"/>
                  </a:cubicBezTo>
                  <a:cubicBezTo>
                    <a:pt x="53661" y="24663"/>
                    <a:pt x="53602" y="24681"/>
                    <a:pt x="53543" y="24681"/>
                  </a:cubicBezTo>
                  <a:cubicBezTo>
                    <a:pt x="53464" y="24681"/>
                    <a:pt x="53386" y="24650"/>
                    <a:pt x="53350" y="24650"/>
                  </a:cubicBezTo>
                  <a:cubicBezTo>
                    <a:pt x="53324" y="24650"/>
                    <a:pt x="53320" y="24666"/>
                    <a:pt x="53354" y="24721"/>
                  </a:cubicBezTo>
                  <a:cubicBezTo>
                    <a:pt x="53553" y="25052"/>
                    <a:pt x="53250" y="25425"/>
                    <a:pt x="53460" y="25641"/>
                  </a:cubicBezTo>
                  <a:cubicBezTo>
                    <a:pt x="54164" y="26364"/>
                    <a:pt x="53415" y="27140"/>
                    <a:pt x="53638" y="27901"/>
                  </a:cubicBezTo>
                  <a:cubicBezTo>
                    <a:pt x="53851" y="28633"/>
                    <a:pt x="53824" y="29445"/>
                    <a:pt x="53767" y="30213"/>
                  </a:cubicBezTo>
                  <a:cubicBezTo>
                    <a:pt x="53716" y="30890"/>
                    <a:pt x="53701" y="31599"/>
                    <a:pt x="53883" y="32201"/>
                  </a:cubicBezTo>
                  <a:cubicBezTo>
                    <a:pt x="54116" y="32972"/>
                    <a:pt x="53554" y="33773"/>
                    <a:pt x="54121" y="34478"/>
                  </a:cubicBezTo>
                  <a:cubicBezTo>
                    <a:pt x="53553" y="34914"/>
                    <a:pt x="53872" y="35468"/>
                    <a:pt x="53944" y="35950"/>
                  </a:cubicBezTo>
                  <a:cubicBezTo>
                    <a:pt x="54064" y="36756"/>
                    <a:pt x="53788" y="37598"/>
                    <a:pt x="54209" y="38373"/>
                  </a:cubicBezTo>
                  <a:cubicBezTo>
                    <a:pt x="53768" y="38675"/>
                    <a:pt x="54019" y="39098"/>
                    <a:pt x="54005" y="39459"/>
                  </a:cubicBezTo>
                  <a:cubicBezTo>
                    <a:pt x="53965" y="40541"/>
                    <a:pt x="53920" y="41629"/>
                    <a:pt x="53992" y="42709"/>
                  </a:cubicBezTo>
                  <a:cubicBezTo>
                    <a:pt x="54026" y="43220"/>
                    <a:pt x="53950" y="43725"/>
                    <a:pt x="54004" y="44238"/>
                  </a:cubicBezTo>
                  <a:cubicBezTo>
                    <a:pt x="54053" y="44708"/>
                    <a:pt x="54284" y="45275"/>
                    <a:pt x="54127" y="45624"/>
                  </a:cubicBezTo>
                  <a:cubicBezTo>
                    <a:pt x="53848" y="46250"/>
                    <a:pt x="54077" y="46806"/>
                    <a:pt x="54066" y="47386"/>
                  </a:cubicBezTo>
                  <a:cubicBezTo>
                    <a:pt x="54045" y="48554"/>
                    <a:pt x="54058" y="49722"/>
                    <a:pt x="54058" y="50890"/>
                  </a:cubicBezTo>
                  <a:cubicBezTo>
                    <a:pt x="54058" y="51791"/>
                    <a:pt x="54155" y="52705"/>
                    <a:pt x="54027" y="53590"/>
                  </a:cubicBezTo>
                  <a:cubicBezTo>
                    <a:pt x="53901" y="54452"/>
                    <a:pt x="53989" y="55302"/>
                    <a:pt x="53979" y="56155"/>
                  </a:cubicBezTo>
                  <a:cubicBezTo>
                    <a:pt x="53968" y="56968"/>
                    <a:pt x="53882" y="57779"/>
                    <a:pt x="53907" y="58592"/>
                  </a:cubicBezTo>
                  <a:cubicBezTo>
                    <a:pt x="53929" y="59332"/>
                    <a:pt x="54080" y="60089"/>
                    <a:pt x="53827" y="60810"/>
                  </a:cubicBezTo>
                  <a:cubicBezTo>
                    <a:pt x="53394" y="62037"/>
                    <a:pt x="53887" y="63234"/>
                    <a:pt x="53887" y="64443"/>
                  </a:cubicBezTo>
                  <a:cubicBezTo>
                    <a:pt x="53887" y="65810"/>
                    <a:pt x="53898" y="67181"/>
                    <a:pt x="53713" y="68548"/>
                  </a:cubicBezTo>
                  <a:cubicBezTo>
                    <a:pt x="53576" y="69555"/>
                    <a:pt x="53475" y="70575"/>
                    <a:pt x="53343" y="71578"/>
                  </a:cubicBezTo>
                  <a:cubicBezTo>
                    <a:pt x="53136" y="73170"/>
                    <a:pt x="52770" y="74779"/>
                    <a:pt x="51752" y="76172"/>
                  </a:cubicBezTo>
                  <a:cubicBezTo>
                    <a:pt x="51200" y="76929"/>
                    <a:pt x="50495" y="77574"/>
                    <a:pt x="49722" y="78105"/>
                  </a:cubicBezTo>
                  <a:cubicBezTo>
                    <a:pt x="49362" y="78353"/>
                    <a:pt x="48766" y="78445"/>
                    <a:pt x="48273" y="78594"/>
                  </a:cubicBezTo>
                  <a:cubicBezTo>
                    <a:pt x="47260" y="78899"/>
                    <a:pt x="46209" y="78765"/>
                    <a:pt x="45178" y="78837"/>
                  </a:cubicBezTo>
                  <a:cubicBezTo>
                    <a:pt x="43691" y="78939"/>
                    <a:pt x="42184" y="78872"/>
                    <a:pt x="40707" y="79038"/>
                  </a:cubicBezTo>
                  <a:cubicBezTo>
                    <a:pt x="39974" y="79120"/>
                    <a:pt x="39234" y="79275"/>
                    <a:pt x="38493" y="79337"/>
                  </a:cubicBezTo>
                  <a:cubicBezTo>
                    <a:pt x="37299" y="79439"/>
                    <a:pt x="36097" y="79451"/>
                    <a:pt x="34903" y="79544"/>
                  </a:cubicBezTo>
                  <a:cubicBezTo>
                    <a:pt x="34492" y="79575"/>
                    <a:pt x="34056" y="79608"/>
                    <a:pt x="33656" y="79608"/>
                  </a:cubicBezTo>
                  <a:cubicBezTo>
                    <a:pt x="33546" y="79608"/>
                    <a:pt x="33440" y="79605"/>
                    <a:pt x="33337" y="79600"/>
                  </a:cubicBezTo>
                  <a:cubicBezTo>
                    <a:pt x="33269" y="79596"/>
                    <a:pt x="33201" y="79595"/>
                    <a:pt x="33133" y="79595"/>
                  </a:cubicBezTo>
                  <a:cubicBezTo>
                    <a:pt x="32688" y="79595"/>
                    <a:pt x="32251" y="79665"/>
                    <a:pt x="31818" y="79665"/>
                  </a:cubicBezTo>
                  <a:cubicBezTo>
                    <a:pt x="31675" y="79665"/>
                    <a:pt x="31532" y="79657"/>
                    <a:pt x="31390" y="79637"/>
                  </a:cubicBezTo>
                  <a:cubicBezTo>
                    <a:pt x="31197" y="79609"/>
                    <a:pt x="31003" y="79598"/>
                    <a:pt x="30810" y="79598"/>
                  </a:cubicBezTo>
                  <a:cubicBezTo>
                    <a:pt x="30306" y="79598"/>
                    <a:pt x="29809" y="79675"/>
                    <a:pt x="29341" y="79740"/>
                  </a:cubicBezTo>
                  <a:cubicBezTo>
                    <a:pt x="28149" y="79905"/>
                    <a:pt x="26952" y="79894"/>
                    <a:pt x="25765" y="80021"/>
                  </a:cubicBezTo>
                  <a:cubicBezTo>
                    <a:pt x="25329" y="80068"/>
                    <a:pt x="24892" y="80082"/>
                    <a:pt x="24454" y="80082"/>
                  </a:cubicBezTo>
                  <a:cubicBezTo>
                    <a:pt x="23808" y="80082"/>
                    <a:pt x="23161" y="80052"/>
                    <a:pt x="22514" y="80052"/>
                  </a:cubicBezTo>
                  <a:cubicBezTo>
                    <a:pt x="22301" y="80052"/>
                    <a:pt x="22087" y="80055"/>
                    <a:pt x="21873" y="80064"/>
                  </a:cubicBezTo>
                  <a:cubicBezTo>
                    <a:pt x="21808" y="80067"/>
                    <a:pt x="21743" y="80068"/>
                    <a:pt x="21677" y="80068"/>
                  </a:cubicBezTo>
                  <a:cubicBezTo>
                    <a:pt x="21032" y="80068"/>
                    <a:pt x="20358" y="79947"/>
                    <a:pt x="19709" y="79904"/>
                  </a:cubicBezTo>
                  <a:cubicBezTo>
                    <a:pt x="18790" y="79844"/>
                    <a:pt x="17883" y="79671"/>
                    <a:pt x="16953" y="79660"/>
                  </a:cubicBezTo>
                  <a:cubicBezTo>
                    <a:pt x="16393" y="79654"/>
                    <a:pt x="15816" y="79504"/>
                    <a:pt x="15244" y="79425"/>
                  </a:cubicBezTo>
                  <a:cubicBezTo>
                    <a:pt x="13561" y="79191"/>
                    <a:pt x="11870" y="79143"/>
                    <a:pt x="10177" y="79120"/>
                  </a:cubicBezTo>
                  <a:cubicBezTo>
                    <a:pt x="9131" y="79105"/>
                    <a:pt x="8171" y="78904"/>
                    <a:pt x="7345" y="78331"/>
                  </a:cubicBezTo>
                  <a:cubicBezTo>
                    <a:pt x="6830" y="77973"/>
                    <a:pt x="6223" y="77760"/>
                    <a:pt x="5676" y="77469"/>
                  </a:cubicBezTo>
                  <a:cubicBezTo>
                    <a:pt x="5130" y="77179"/>
                    <a:pt x="4888" y="76747"/>
                    <a:pt x="4528" y="76378"/>
                  </a:cubicBezTo>
                  <a:cubicBezTo>
                    <a:pt x="4324" y="76170"/>
                    <a:pt x="4434" y="75732"/>
                    <a:pt x="3977" y="75646"/>
                  </a:cubicBezTo>
                  <a:cubicBezTo>
                    <a:pt x="4253" y="75114"/>
                    <a:pt x="3599" y="74685"/>
                    <a:pt x="3752" y="74219"/>
                  </a:cubicBezTo>
                  <a:cubicBezTo>
                    <a:pt x="3849" y="73927"/>
                    <a:pt x="3574" y="73921"/>
                    <a:pt x="3572" y="73838"/>
                  </a:cubicBezTo>
                  <a:cubicBezTo>
                    <a:pt x="3552" y="73201"/>
                    <a:pt x="3367" y="72638"/>
                    <a:pt x="3108" y="72034"/>
                  </a:cubicBezTo>
                  <a:cubicBezTo>
                    <a:pt x="2939" y="71640"/>
                    <a:pt x="2956" y="71049"/>
                    <a:pt x="2915" y="70546"/>
                  </a:cubicBezTo>
                  <a:cubicBezTo>
                    <a:pt x="2887" y="70203"/>
                    <a:pt x="2881" y="69856"/>
                    <a:pt x="2509" y="69632"/>
                  </a:cubicBezTo>
                  <a:cubicBezTo>
                    <a:pt x="2462" y="69603"/>
                    <a:pt x="2440" y="69442"/>
                    <a:pt x="2465" y="69427"/>
                  </a:cubicBezTo>
                  <a:cubicBezTo>
                    <a:pt x="2890" y="69180"/>
                    <a:pt x="2274" y="68699"/>
                    <a:pt x="2732" y="68470"/>
                  </a:cubicBezTo>
                  <a:cubicBezTo>
                    <a:pt x="2315" y="67847"/>
                    <a:pt x="2664" y="67104"/>
                    <a:pt x="2321" y="66446"/>
                  </a:cubicBezTo>
                  <a:cubicBezTo>
                    <a:pt x="2099" y="66019"/>
                    <a:pt x="2501" y="65508"/>
                    <a:pt x="2297" y="65015"/>
                  </a:cubicBezTo>
                  <a:cubicBezTo>
                    <a:pt x="2187" y="64750"/>
                    <a:pt x="2227" y="64435"/>
                    <a:pt x="2203" y="64142"/>
                  </a:cubicBezTo>
                  <a:cubicBezTo>
                    <a:pt x="2199" y="64089"/>
                    <a:pt x="2193" y="64030"/>
                    <a:pt x="2212" y="63982"/>
                  </a:cubicBezTo>
                  <a:cubicBezTo>
                    <a:pt x="2524" y="63156"/>
                    <a:pt x="2144" y="62308"/>
                    <a:pt x="2293" y="61489"/>
                  </a:cubicBezTo>
                  <a:cubicBezTo>
                    <a:pt x="2501" y="60352"/>
                    <a:pt x="2045" y="59227"/>
                    <a:pt x="2332" y="58077"/>
                  </a:cubicBezTo>
                  <a:cubicBezTo>
                    <a:pt x="2445" y="57629"/>
                    <a:pt x="2429" y="57046"/>
                    <a:pt x="2144" y="56567"/>
                  </a:cubicBezTo>
                  <a:cubicBezTo>
                    <a:pt x="2068" y="56440"/>
                    <a:pt x="2180" y="56406"/>
                    <a:pt x="2256" y="56348"/>
                  </a:cubicBezTo>
                  <a:cubicBezTo>
                    <a:pt x="2357" y="56269"/>
                    <a:pt x="2464" y="56160"/>
                    <a:pt x="2371" y="56051"/>
                  </a:cubicBezTo>
                  <a:cubicBezTo>
                    <a:pt x="1783" y="55362"/>
                    <a:pt x="2512" y="54645"/>
                    <a:pt x="2302" y="53939"/>
                  </a:cubicBezTo>
                  <a:cubicBezTo>
                    <a:pt x="2200" y="53600"/>
                    <a:pt x="2309" y="53215"/>
                    <a:pt x="2112" y="52878"/>
                  </a:cubicBezTo>
                  <a:cubicBezTo>
                    <a:pt x="2093" y="52845"/>
                    <a:pt x="2054" y="52789"/>
                    <a:pt x="2066" y="52777"/>
                  </a:cubicBezTo>
                  <a:cubicBezTo>
                    <a:pt x="2625" y="52189"/>
                    <a:pt x="1990" y="51483"/>
                    <a:pt x="2292" y="50835"/>
                  </a:cubicBezTo>
                  <a:cubicBezTo>
                    <a:pt x="2381" y="50642"/>
                    <a:pt x="2353" y="50177"/>
                    <a:pt x="2192" y="49835"/>
                  </a:cubicBezTo>
                  <a:cubicBezTo>
                    <a:pt x="2106" y="49653"/>
                    <a:pt x="2136" y="49344"/>
                    <a:pt x="2184" y="49156"/>
                  </a:cubicBezTo>
                  <a:cubicBezTo>
                    <a:pt x="2332" y="48581"/>
                    <a:pt x="2140" y="48064"/>
                    <a:pt x="2028" y="47529"/>
                  </a:cubicBezTo>
                  <a:cubicBezTo>
                    <a:pt x="2000" y="47400"/>
                    <a:pt x="2002" y="47312"/>
                    <a:pt x="2167" y="47260"/>
                  </a:cubicBezTo>
                  <a:cubicBezTo>
                    <a:pt x="2231" y="47240"/>
                    <a:pt x="2319" y="47106"/>
                    <a:pt x="2311" y="47099"/>
                  </a:cubicBezTo>
                  <a:cubicBezTo>
                    <a:pt x="1680" y="46504"/>
                    <a:pt x="2512" y="45773"/>
                    <a:pt x="2085" y="45140"/>
                  </a:cubicBezTo>
                  <a:cubicBezTo>
                    <a:pt x="1952" y="44944"/>
                    <a:pt x="1965" y="44619"/>
                    <a:pt x="2021" y="44375"/>
                  </a:cubicBezTo>
                  <a:cubicBezTo>
                    <a:pt x="2150" y="43812"/>
                    <a:pt x="2140" y="43311"/>
                    <a:pt x="1958" y="42728"/>
                  </a:cubicBezTo>
                  <a:cubicBezTo>
                    <a:pt x="1838" y="42341"/>
                    <a:pt x="2115" y="41834"/>
                    <a:pt x="1735" y="41402"/>
                  </a:cubicBezTo>
                  <a:cubicBezTo>
                    <a:pt x="1551" y="41193"/>
                    <a:pt x="1949" y="41055"/>
                    <a:pt x="1934" y="40739"/>
                  </a:cubicBezTo>
                  <a:cubicBezTo>
                    <a:pt x="1902" y="40094"/>
                    <a:pt x="1645" y="39414"/>
                    <a:pt x="1960" y="38765"/>
                  </a:cubicBezTo>
                  <a:cubicBezTo>
                    <a:pt x="1381" y="38559"/>
                    <a:pt x="2255" y="37950"/>
                    <a:pt x="1625" y="37738"/>
                  </a:cubicBezTo>
                  <a:cubicBezTo>
                    <a:pt x="1612" y="37733"/>
                    <a:pt x="1766" y="37432"/>
                    <a:pt x="1761" y="37272"/>
                  </a:cubicBezTo>
                  <a:cubicBezTo>
                    <a:pt x="1750" y="36871"/>
                    <a:pt x="1774" y="36447"/>
                    <a:pt x="1635" y="36079"/>
                  </a:cubicBezTo>
                  <a:cubicBezTo>
                    <a:pt x="1358" y="35342"/>
                    <a:pt x="1763" y="34650"/>
                    <a:pt x="1687" y="33942"/>
                  </a:cubicBezTo>
                  <a:cubicBezTo>
                    <a:pt x="1653" y="33629"/>
                    <a:pt x="1477" y="33331"/>
                    <a:pt x="1812" y="33073"/>
                  </a:cubicBezTo>
                  <a:cubicBezTo>
                    <a:pt x="1405" y="32813"/>
                    <a:pt x="1741" y="32452"/>
                    <a:pt x="1659" y="32146"/>
                  </a:cubicBezTo>
                  <a:cubicBezTo>
                    <a:pt x="1592" y="31897"/>
                    <a:pt x="1421" y="31648"/>
                    <a:pt x="1766" y="31417"/>
                  </a:cubicBezTo>
                  <a:cubicBezTo>
                    <a:pt x="1809" y="31388"/>
                    <a:pt x="1701" y="30965"/>
                    <a:pt x="1674" y="30727"/>
                  </a:cubicBezTo>
                  <a:cubicBezTo>
                    <a:pt x="1592" y="30014"/>
                    <a:pt x="2216" y="29301"/>
                    <a:pt x="1682" y="28577"/>
                  </a:cubicBezTo>
                  <a:cubicBezTo>
                    <a:pt x="1654" y="28540"/>
                    <a:pt x="1634" y="28182"/>
                    <a:pt x="1601" y="27975"/>
                  </a:cubicBezTo>
                  <a:cubicBezTo>
                    <a:pt x="1584" y="27867"/>
                    <a:pt x="1531" y="27748"/>
                    <a:pt x="1730" y="27748"/>
                  </a:cubicBezTo>
                  <a:cubicBezTo>
                    <a:pt x="1736" y="27748"/>
                    <a:pt x="1743" y="27748"/>
                    <a:pt x="1751" y="27749"/>
                  </a:cubicBezTo>
                  <a:cubicBezTo>
                    <a:pt x="1753" y="27749"/>
                    <a:pt x="1755" y="27749"/>
                    <a:pt x="1757" y="27749"/>
                  </a:cubicBezTo>
                  <a:cubicBezTo>
                    <a:pt x="1875" y="27749"/>
                    <a:pt x="1979" y="27642"/>
                    <a:pt x="1945" y="27564"/>
                  </a:cubicBezTo>
                  <a:cubicBezTo>
                    <a:pt x="1679" y="26935"/>
                    <a:pt x="1858" y="26323"/>
                    <a:pt x="2005" y="25709"/>
                  </a:cubicBezTo>
                  <a:cubicBezTo>
                    <a:pt x="2034" y="25582"/>
                    <a:pt x="1901" y="25414"/>
                    <a:pt x="1922" y="25395"/>
                  </a:cubicBezTo>
                  <a:cubicBezTo>
                    <a:pt x="2075" y="25265"/>
                    <a:pt x="1444" y="24906"/>
                    <a:pt x="1965" y="24906"/>
                  </a:cubicBezTo>
                  <a:cubicBezTo>
                    <a:pt x="2001" y="24906"/>
                    <a:pt x="2043" y="24908"/>
                    <a:pt x="2090" y="24912"/>
                  </a:cubicBezTo>
                  <a:cubicBezTo>
                    <a:pt x="2098" y="24759"/>
                    <a:pt x="2126" y="24604"/>
                    <a:pt x="2110" y="24454"/>
                  </a:cubicBezTo>
                  <a:cubicBezTo>
                    <a:pt x="2018" y="23535"/>
                    <a:pt x="1924" y="22633"/>
                    <a:pt x="2182" y="21705"/>
                  </a:cubicBezTo>
                  <a:cubicBezTo>
                    <a:pt x="2315" y="21230"/>
                    <a:pt x="2016" y="20661"/>
                    <a:pt x="2125" y="20173"/>
                  </a:cubicBezTo>
                  <a:cubicBezTo>
                    <a:pt x="2192" y="19866"/>
                    <a:pt x="2034" y="19655"/>
                    <a:pt x="2046" y="19401"/>
                  </a:cubicBezTo>
                  <a:cubicBezTo>
                    <a:pt x="2063" y="19105"/>
                    <a:pt x="2299" y="18955"/>
                    <a:pt x="2551" y="18955"/>
                  </a:cubicBezTo>
                  <a:cubicBezTo>
                    <a:pt x="2582" y="18955"/>
                    <a:pt x="2614" y="18957"/>
                    <a:pt x="2646" y="18962"/>
                  </a:cubicBezTo>
                  <a:cubicBezTo>
                    <a:pt x="2739" y="18976"/>
                    <a:pt x="2829" y="18982"/>
                    <a:pt x="2917" y="18982"/>
                  </a:cubicBezTo>
                  <a:cubicBezTo>
                    <a:pt x="3225" y="18982"/>
                    <a:pt x="3513" y="18909"/>
                    <a:pt x="3806" y="18847"/>
                  </a:cubicBezTo>
                  <a:cubicBezTo>
                    <a:pt x="3870" y="18834"/>
                    <a:pt x="3933" y="18828"/>
                    <a:pt x="3994" y="18828"/>
                  </a:cubicBezTo>
                  <a:cubicBezTo>
                    <a:pt x="4259" y="18828"/>
                    <a:pt x="4507" y="18927"/>
                    <a:pt x="4778" y="18927"/>
                  </a:cubicBezTo>
                  <a:cubicBezTo>
                    <a:pt x="4815" y="18927"/>
                    <a:pt x="4852" y="18926"/>
                    <a:pt x="4889" y="18921"/>
                  </a:cubicBezTo>
                  <a:cubicBezTo>
                    <a:pt x="5113" y="18897"/>
                    <a:pt x="5337" y="18887"/>
                    <a:pt x="5561" y="18887"/>
                  </a:cubicBezTo>
                  <a:cubicBezTo>
                    <a:pt x="6194" y="18887"/>
                    <a:pt x="6827" y="18969"/>
                    <a:pt x="7463" y="19050"/>
                  </a:cubicBezTo>
                  <a:cubicBezTo>
                    <a:pt x="8039" y="19123"/>
                    <a:pt x="8619" y="19159"/>
                    <a:pt x="9201" y="19159"/>
                  </a:cubicBezTo>
                  <a:cubicBezTo>
                    <a:pt x="9722" y="19159"/>
                    <a:pt x="10246" y="19130"/>
                    <a:pt x="10770" y="19074"/>
                  </a:cubicBezTo>
                  <a:cubicBezTo>
                    <a:pt x="10860" y="19064"/>
                    <a:pt x="10952" y="19063"/>
                    <a:pt x="11044" y="19063"/>
                  </a:cubicBezTo>
                  <a:cubicBezTo>
                    <a:pt x="11103" y="19063"/>
                    <a:pt x="11162" y="19063"/>
                    <a:pt x="11221" y="19063"/>
                  </a:cubicBezTo>
                  <a:cubicBezTo>
                    <a:pt x="11494" y="19063"/>
                    <a:pt x="11761" y="19046"/>
                    <a:pt x="11995" y="18853"/>
                  </a:cubicBezTo>
                  <a:cubicBezTo>
                    <a:pt x="12151" y="19009"/>
                    <a:pt x="12323" y="19054"/>
                    <a:pt x="12498" y="19054"/>
                  </a:cubicBezTo>
                  <a:cubicBezTo>
                    <a:pt x="12747" y="19054"/>
                    <a:pt x="13005" y="18963"/>
                    <a:pt x="13244" y="18963"/>
                  </a:cubicBezTo>
                  <a:cubicBezTo>
                    <a:pt x="13324" y="18963"/>
                    <a:pt x="13402" y="18973"/>
                    <a:pt x="13477" y="19001"/>
                  </a:cubicBezTo>
                  <a:cubicBezTo>
                    <a:pt x="13722" y="19091"/>
                    <a:pt x="13965" y="19115"/>
                    <a:pt x="14207" y="19115"/>
                  </a:cubicBezTo>
                  <a:cubicBezTo>
                    <a:pt x="14479" y="19115"/>
                    <a:pt x="14750" y="19085"/>
                    <a:pt x="15021" y="19085"/>
                  </a:cubicBezTo>
                  <a:cubicBezTo>
                    <a:pt x="15124" y="19085"/>
                    <a:pt x="15228" y="19089"/>
                    <a:pt x="15331" y="19101"/>
                  </a:cubicBezTo>
                  <a:cubicBezTo>
                    <a:pt x="15613" y="19134"/>
                    <a:pt x="15899" y="19138"/>
                    <a:pt x="16184" y="19138"/>
                  </a:cubicBezTo>
                  <a:cubicBezTo>
                    <a:pt x="16266" y="19138"/>
                    <a:pt x="16349" y="19137"/>
                    <a:pt x="16431" y="19137"/>
                  </a:cubicBezTo>
                  <a:cubicBezTo>
                    <a:pt x="16720" y="19137"/>
                    <a:pt x="17007" y="19141"/>
                    <a:pt x="17286" y="19176"/>
                  </a:cubicBezTo>
                  <a:cubicBezTo>
                    <a:pt x="17385" y="19188"/>
                    <a:pt x="17483" y="19192"/>
                    <a:pt x="17579" y="19192"/>
                  </a:cubicBezTo>
                  <a:cubicBezTo>
                    <a:pt x="17978" y="19192"/>
                    <a:pt x="18355" y="19108"/>
                    <a:pt x="18747" y="19108"/>
                  </a:cubicBezTo>
                  <a:cubicBezTo>
                    <a:pt x="18756" y="19108"/>
                    <a:pt x="18765" y="19108"/>
                    <a:pt x="18774" y="19108"/>
                  </a:cubicBezTo>
                  <a:cubicBezTo>
                    <a:pt x="18848" y="19109"/>
                    <a:pt x="18922" y="19109"/>
                    <a:pt x="18996" y="19109"/>
                  </a:cubicBezTo>
                  <a:cubicBezTo>
                    <a:pt x="20344" y="19109"/>
                    <a:pt x="21692" y="18988"/>
                    <a:pt x="23039" y="18903"/>
                  </a:cubicBezTo>
                  <a:cubicBezTo>
                    <a:pt x="23749" y="18859"/>
                    <a:pt x="24455" y="18766"/>
                    <a:pt x="25164" y="18724"/>
                  </a:cubicBezTo>
                  <a:cubicBezTo>
                    <a:pt x="25182" y="18723"/>
                    <a:pt x="25199" y="18722"/>
                    <a:pt x="25217" y="18722"/>
                  </a:cubicBezTo>
                  <a:cubicBezTo>
                    <a:pt x="25427" y="18722"/>
                    <a:pt x="25629" y="18791"/>
                    <a:pt x="25860" y="18791"/>
                  </a:cubicBezTo>
                  <a:cubicBezTo>
                    <a:pt x="25886" y="18791"/>
                    <a:pt x="25913" y="18790"/>
                    <a:pt x="25940" y="18788"/>
                  </a:cubicBezTo>
                  <a:cubicBezTo>
                    <a:pt x="26465" y="18749"/>
                    <a:pt x="26988" y="18658"/>
                    <a:pt x="27507" y="18652"/>
                  </a:cubicBezTo>
                  <a:cubicBezTo>
                    <a:pt x="27511" y="18652"/>
                    <a:pt x="27516" y="18652"/>
                    <a:pt x="27520" y="18652"/>
                  </a:cubicBezTo>
                  <a:cubicBezTo>
                    <a:pt x="27834" y="18652"/>
                    <a:pt x="28138" y="18770"/>
                    <a:pt x="28492" y="18770"/>
                  </a:cubicBezTo>
                  <a:cubicBezTo>
                    <a:pt x="28510" y="18770"/>
                    <a:pt x="28528" y="18769"/>
                    <a:pt x="28546" y="18769"/>
                  </a:cubicBezTo>
                  <a:cubicBezTo>
                    <a:pt x="28614" y="18766"/>
                    <a:pt x="28683" y="18765"/>
                    <a:pt x="28751" y="18765"/>
                  </a:cubicBezTo>
                  <a:cubicBezTo>
                    <a:pt x="29115" y="18765"/>
                    <a:pt x="29480" y="18794"/>
                    <a:pt x="29844" y="18794"/>
                  </a:cubicBezTo>
                  <a:cubicBezTo>
                    <a:pt x="30144" y="18794"/>
                    <a:pt x="30444" y="18775"/>
                    <a:pt x="30742" y="18704"/>
                  </a:cubicBezTo>
                  <a:cubicBezTo>
                    <a:pt x="30779" y="18695"/>
                    <a:pt x="30815" y="18691"/>
                    <a:pt x="30849" y="18691"/>
                  </a:cubicBezTo>
                  <a:cubicBezTo>
                    <a:pt x="31031" y="18691"/>
                    <a:pt x="31170" y="18802"/>
                    <a:pt x="31335" y="18840"/>
                  </a:cubicBezTo>
                  <a:cubicBezTo>
                    <a:pt x="31364" y="18846"/>
                    <a:pt x="31385" y="18852"/>
                    <a:pt x="31401" y="18852"/>
                  </a:cubicBezTo>
                  <a:cubicBezTo>
                    <a:pt x="31443" y="18852"/>
                    <a:pt x="31459" y="18818"/>
                    <a:pt x="31498" y="18689"/>
                  </a:cubicBezTo>
                  <a:cubicBezTo>
                    <a:pt x="31518" y="18620"/>
                    <a:pt x="31565" y="18599"/>
                    <a:pt x="31609" y="18599"/>
                  </a:cubicBezTo>
                  <a:cubicBezTo>
                    <a:pt x="31637" y="18599"/>
                    <a:pt x="31664" y="18608"/>
                    <a:pt x="31682" y="18617"/>
                  </a:cubicBezTo>
                  <a:cubicBezTo>
                    <a:pt x="31878" y="18718"/>
                    <a:pt x="32076" y="18747"/>
                    <a:pt x="32276" y="18747"/>
                  </a:cubicBezTo>
                  <a:cubicBezTo>
                    <a:pt x="32560" y="18747"/>
                    <a:pt x="32845" y="18688"/>
                    <a:pt x="33124" y="18688"/>
                  </a:cubicBezTo>
                  <a:cubicBezTo>
                    <a:pt x="33194" y="18688"/>
                    <a:pt x="33262" y="18691"/>
                    <a:pt x="33331" y="18700"/>
                  </a:cubicBezTo>
                  <a:cubicBezTo>
                    <a:pt x="33509" y="18725"/>
                    <a:pt x="33679" y="18728"/>
                    <a:pt x="33849" y="18728"/>
                  </a:cubicBezTo>
                  <a:cubicBezTo>
                    <a:pt x="33917" y="18728"/>
                    <a:pt x="33985" y="18728"/>
                    <a:pt x="34053" y="18728"/>
                  </a:cubicBezTo>
                  <a:cubicBezTo>
                    <a:pt x="34115" y="18728"/>
                    <a:pt x="34177" y="18728"/>
                    <a:pt x="34239" y="18730"/>
                  </a:cubicBezTo>
                  <a:cubicBezTo>
                    <a:pt x="34258" y="18730"/>
                    <a:pt x="34277" y="18731"/>
                    <a:pt x="34296" y="18731"/>
                  </a:cubicBezTo>
                  <a:cubicBezTo>
                    <a:pt x="34656" y="18731"/>
                    <a:pt x="35041" y="18630"/>
                    <a:pt x="35359" y="18630"/>
                  </a:cubicBezTo>
                  <a:cubicBezTo>
                    <a:pt x="35440" y="18630"/>
                    <a:pt x="35516" y="18636"/>
                    <a:pt x="35586" y="18653"/>
                  </a:cubicBezTo>
                  <a:cubicBezTo>
                    <a:pt x="35740" y="18689"/>
                    <a:pt x="35891" y="18702"/>
                    <a:pt x="36039" y="18702"/>
                  </a:cubicBezTo>
                  <a:cubicBezTo>
                    <a:pt x="36403" y="18702"/>
                    <a:pt x="36754" y="18626"/>
                    <a:pt x="37103" y="18626"/>
                  </a:cubicBezTo>
                  <a:cubicBezTo>
                    <a:pt x="37242" y="18626"/>
                    <a:pt x="37381" y="18638"/>
                    <a:pt x="37520" y="18671"/>
                  </a:cubicBezTo>
                  <a:cubicBezTo>
                    <a:pt x="37608" y="18692"/>
                    <a:pt x="37684" y="18705"/>
                    <a:pt x="37757" y="18705"/>
                  </a:cubicBezTo>
                  <a:cubicBezTo>
                    <a:pt x="37877" y="18705"/>
                    <a:pt x="37989" y="18672"/>
                    <a:pt x="38129" y="18593"/>
                  </a:cubicBezTo>
                  <a:cubicBezTo>
                    <a:pt x="38207" y="18549"/>
                    <a:pt x="38285" y="18532"/>
                    <a:pt x="38364" y="18532"/>
                  </a:cubicBezTo>
                  <a:cubicBezTo>
                    <a:pt x="38623" y="18532"/>
                    <a:pt x="38886" y="18718"/>
                    <a:pt x="39168" y="18718"/>
                  </a:cubicBezTo>
                  <a:cubicBezTo>
                    <a:pt x="39216" y="18718"/>
                    <a:pt x="39264" y="18713"/>
                    <a:pt x="39312" y="18700"/>
                  </a:cubicBezTo>
                  <a:cubicBezTo>
                    <a:pt x="39408" y="18676"/>
                    <a:pt x="39504" y="18667"/>
                    <a:pt x="39600" y="18667"/>
                  </a:cubicBezTo>
                  <a:cubicBezTo>
                    <a:pt x="39860" y="18667"/>
                    <a:pt x="40123" y="18732"/>
                    <a:pt x="40389" y="18732"/>
                  </a:cubicBezTo>
                  <a:cubicBezTo>
                    <a:pt x="40520" y="18732"/>
                    <a:pt x="40652" y="18716"/>
                    <a:pt x="40785" y="18669"/>
                  </a:cubicBezTo>
                  <a:cubicBezTo>
                    <a:pt x="40975" y="18601"/>
                    <a:pt x="41169" y="18580"/>
                    <a:pt x="41364" y="18580"/>
                  </a:cubicBezTo>
                  <a:cubicBezTo>
                    <a:pt x="41678" y="18580"/>
                    <a:pt x="41999" y="18634"/>
                    <a:pt x="42322" y="18634"/>
                  </a:cubicBezTo>
                  <a:cubicBezTo>
                    <a:pt x="42448" y="18634"/>
                    <a:pt x="42574" y="18626"/>
                    <a:pt x="42701" y="18603"/>
                  </a:cubicBezTo>
                  <a:cubicBezTo>
                    <a:pt x="43044" y="18541"/>
                    <a:pt x="43393" y="18530"/>
                    <a:pt x="43744" y="18530"/>
                  </a:cubicBezTo>
                  <a:cubicBezTo>
                    <a:pt x="43917" y="18530"/>
                    <a:pt x="44090" y="18533"/>
                    <a:pt x="44262" y="18533"/>
                  </a:cubicBezTo>
                  <a:cubicBezTo>
                    <a:pt x="44740" y="18533"/>
                    <a:pt x="45218" y="18514"/>
                    <a:pt x="45684" y="18372"/>
                  </a:cubicBezTo>
                  <a:cubicBezTo>
                    <a:pt x="45718" y="18362"/>
                    <a:pt x="45761" y="18335"/>
                    <a:pt x="45789" y="18335"/>
                  </a:cubicBezTo>
                  <a:cubicBezTo>
                    <a:pt x="45794" y="18335"/>
                    <a:pt x="45798" y="18336"/>
                    <a:pt x="45802" y="18338"/>
                  </a:cubicBezTo>
                  <a:cubicBezTo>
                    <a:pt x="46010" y="18446"/>
                    <a:pt x="46219" y="18486"/>
                    <a:pt x="46426" y="18486"/>
                  </a:cubicBezTo>
                  <a:cubicBezTo>
                    <a:pt x="46760" y="18486"/>
                    <a:pt x="47088" y="18382"/>
                    <a:pt x="47396" y="18288"/>
                  </a:cubicBezTo>
                  <a:cubicBezTo>
                    <a:pt x="47574" y="18233"/>
                    <a:pt x="47757" y="18219"/>
                    <a:pt x="47941" y="18219"/>
                  </a:cubicBezTo>
                  <a:cubicBezTo>
                    <a:pt x="48136" y="18219"/>
                    <a:pt x="48332" y="18235"/>
                    <a:pt x="48520" y="18235"/>
                  </a:cubicBezTo>
                  <a:cubicBezTo>
                    <a:pt x="48744" y="18235"/>
                    <a:pt x="48958" y="18213"/>
                    <a:pt x="49149" y="18114"/>
                  </a:cubicBezTo>
                  <a:cubicBezTo>
                    <a:pt x="49366" y="18002"/>
                    <a:pt x="49590" y="17979"/>
                    <a:pt x="49814" y="17979"/>
                  </a:cubicBezTo>
                  <a:cubicBezTo>
                    <a:pt x="49973" y="17979"/>
                    <a:pt x="50132" y="17991"/>
                    <a:pt x="50288" y="17991"/>
                  </a:cubicBezTo>
                  <a:cubicBezTo>
                    <a:pt x="50512" y="17991"/>
                    <a:pt x="50731" y="17967"/>
                    <a:pt x="50937" y="17852"/>
                  </a:cubicBezTo>
                  <a:cubicBezTo>
                    <a:pt x="50972" y="17832"/>
                    <a:pt x="51020" y="17824"/>
                    <a:pt x="51074" y="17824"/>
                  </a:cubicBezTo>
                  <a:cubicBezTo>
                    <a:pt x="51187" y="17824"/>
                    <a:pt x="51323" y="17861"/>
                    <a:pt x="51401" y="17913"/>
                  </a:cubicBezTo>
                  <a:cubicBezTo>
                    <a:pt x="51503" y="17978"/>
                    <a:pt x="51560" y="18031"/>
                    <a:pt x="51618" y="18031"/>
                  </a:cubicBezTo>
                  <a:cubicBezTo>
                    <a:pt x="51674" y="18031"/>
                    <a:pt x="51731" y="17983"/>
                    <a:pt x="51829" y="17855"/>
                  </a:cubicBezTo>
                  <a:cubicBezTo>
                    <a:pt x="51868" y="17804"/>
                    <a:pt x="51908" y="17784"/>
                    <a:pt x="51948" y="17784"/>
                  </a:cubicBezTo>
                  <a:close/>
                  <a:moveTo>
                    <a:pt x="34717" y="0"/>
                  </a:moveTo>
                  <a:cubicBezTo>
                    <a:pt x="34341" y="0"/>
                    <a:pt x="33964" y="8"/>
                    <a:pt x="33590" y="25"/>
                  </a:cubicBezTo>
                  <a:cubicBezTo>
                    <a:pt x="33064" y="50"/>
                    <a:pt x="32506" y="233"/>
                    <a:pt x="32002" y="233"/>
                  </a:cubicBezTo>
                  <a:cubicBezTo>
                    <a:pt x="31868" y="233"/>
                    <a:pt x="31738" y="220"/>
                    <a:pt x="31614" y="188"/>
                  </a:cubicBezTo>
                  <a:cubicBezTo>
                    <a:pt x="31378" y="127"/>
                    <a:pt x="31148" y="109"/>
                    <a:pt x="30921" y="109"/>
                  </a:cubicBezTo>
                  <a:cubicBezTo>
                    <a:pt x="30567" y="109"/>
                    <a:pt x="30220" y="154"/>
                    <a:pt x="29868" y="154"/>
                  </a:cubicBezTo>
                  <a:cubicBezTo>
                    <a:pt x="29755" y="154"/>
                    <a:pt x="29640" y="149"/>
                    <a:pt x="29525" y="136"/>
                  </a:cubicBezTo>
                  <a:cubicBezTo>
                    <a:pt x="29330" y="115"/>
                    <a:pt x="29133" y="107"/>
                    <a:pt x="28935" y="107"/>
                  </a:cubicBezTo>
                  <a:cubicBezTo>
                    <a:pt x="28215" y="107"/>
                    <a:pt x="27482" y="218"/>
                    <a:pt x="26756" y="227"/>
                  </a:cubicBezTo>
                  <a:cubicBezTo>
                    <a:pt x="26736" y="227"/>
                    <a:pt x="26717" y="227"/>
                    <a:pt x="26698" y="227"/>
                  </a:cubicBezTo>
                  <a:cubicBezTo>
                    <a:pt x="26002" y="227"/>
                    <a:pt x="25314" y="86"/>
                    <a:pt x="24612" y="86"/>
                  </a:cubicBezTo>
                  <a:cubicBezTo>
                    <a:pt x="24482" y="86"/>
                    <a:pt x="24352" y="91"/>
                    <a:pt x="24222" y="102"/>
                  </a:cubicBezTo>
                  <a:cubicBezTo>
                    <a:pt x="23971" y="124"/>
                    <a:pt x="23719" y="167"/>
                    <a:pt x="23457" y="167"/>
                  </a:cubicBezTo>
                  <a:cubicBezTo>
                    <a:pt x="23328" y="167"/>
                    <a:pt x="23197" y="157"/>
                    <a:pt x="23063" y="129"/>
                  </a:cubicBezTo>
                  <a:cubicBezTo>
                    <a:pt x="22736" y="62"/>
                    <a:pt x="22332" y="7"/>
                    <a:pt x="21992" y="7"/>
                  </a:cubicBezTo>
                  <a:cubicBezTo>
                    <a:pt x="21806" y="7"/>
                    <a:pt x="21639" y="23"/>
                    <a:pt x="21514" y="63"/>
                  </a:cubicBezTo>
                  <a:cubicBezTo>
                    <a:pt x="21219" y="157"/>
                    <a:pt x="20932" y="186"/>
                    <a:pt x="20649" y="186"/>
                  </a:cubicBezTo>
                  <a:cubicBezTo>
                    <a:pt x="20188" y="186"/>
                    <a:pt x="19739" y="109"/>
                    <a:pt x="19287" y="109"/>
                  </a:cubicBezTo>
                  <a:cubicBezTo>
                    <a:pt x="19184" y="109"/>
                    <a:pt x="19081" y="113"/>
                    <a:pt x="18978" y="123"/>
                  </a:cubicBezTo>
                  <a:cubicBezTo>
                    <a:pt x="18879" y="132"/>
                    <a:pt x="18778" y="136"/>
                    <a:pt x="18676" y="136"/>
                  </a:cubicBezTo>
                  <a:cubicBezTo>
                    <a:pt x="18396" y="136"/>
                    <a:pt x="18106" y="110"/>
                    <a:pt x="17837" y="110"/>
                  </a:cubicBezTo>
                  <a:cubicBezTo>
                    <a:pt x="17670" y="110"/>
                    <a:pt x="17511" y="120"/>
                    <a:pt x="17367" y="151"/>
                  </a:cubicBezTo>
                  <a:cubicBezTo>
                    <a:pt x="17049" y="220"/>
                    <a:pt x="16733" y="239"/>
                    <a:pt x="16418" y="239"/>
                  </a:cubicBezTo>
                  <a:cubicBezTo>
                    <a:pt x="16005" y="239"/>
                    <a:pt x="15594" y="206"/>
                    <a:pt x="15186" y="206"/>
                  </a:cubicBezTo>
                  <a:cubicBezTo>
                    <a:pt x="14902" y="206"/>
                    <a:pt x="14620" y="222"/>
                    <a:pt x="14338" y="277"/>
                  </a:cubicBezTo>
                  <a:cubicBezTo>
                    <a:pt x="13903" y="361"/>
                    <a:pt x="13467" y="279"/>
                    <a:pt x="13019" y="360"/>
                  </a:cubicBezTo>
                  <a:cubicBezTo>
                    <a:pt x="12334" y="483"/>
                    <a:pt x="11669" y="712"/>
                    <a:pt x="10979" y="771"/>
                  </a:cubicBezTo>
                  <a:cubicBezTo>
                    <a:pt x="9788" y="873"/>
                    <a:pt x="8569" y="818"/>
                    <a:pt x="7513" y="1469"/>
                  </a:cubicBezTo>
                  <a:cubicBezTo>
                    <a:pt x="7458" y="1503"/>
                    <a:pt x="7376" y="1516"/>
                    <a:pt x="7298" y="1516"/>
                  </a:cubicBezTo>
                  <a:cubicBezTo>
                    <a:pt x="7266" y="1516"/>
                    <a:pt x="7236" y="1514"/>
                    <a:pt x="7207" y="1510"/>
                  </a:cubicBezTo>
                  <a:cubicBezTo>
                    <a:pt x="7131" y="1500"/>
                    <a:pt x="7056" y="1495"/>
                    <a:pt x="6983" y="1495"/>
                  </a:cubicBezTo>
                  <a:cubicBezTo>
                    <a:pt x="6292" y="1495"/>
                    <a:pt x="5732" y="1919"/>
                    <a:pt x="5117" y="2111"/>
                  </a:cubicBezTo>
                  <a:cubicBezTo>
                    <a:pt x="4440" y="2322"/>
                    <a:pt x="3801" y="2845"/>
                    <a:pt x="3342" y="3371"/>
                  </a:cubicBezTo>
                  <a:cubicBezTo>
                    <a:pt x="2669" y="4140"/>
                    <a:pt x="2222" y="5042"/>
                    <a:pt x="1824" y="5980"/>
                  </a:cubicBezTo>
                  <a:cubicBezTo>
                    <a:pt x="1229" y="7380"/>
                    <a:pt x="1090" y="8812"/>
                    <a:pt x="1024" y="10273"/>
                  </a:cubicBezTo>
                  <a:cubicBezTo>
                    <a:pt x="1010" y="10591"/>
                    <a:pt x="1010" y="10913"/>
                    <a:pt x="969" y="11229"/>
                  </a:cubicBezTo>
                  <a:cubicBezTo>
                    <a:pt x="879" y="11935"/>
                    <a:pt x="832" y="12637"/>
                    <a:pt x="911" y="13349"/>
                  </a:cubicBezTo>
                  <a:cubicBezTo>
                    <a:pt x="969" y="13868"/>
                    <a:pt x="1079" y="14432"/>
                    <a:pt x="924" y="14912"/>
                  </a:cubicBezTo>
                  <a:cubicBezTo>
                    <a:pt x="543" y="16092"/>
                    <a:pt x="707" y="17286"/>
                    <a:pt x="682" y="18468"/>
                  </a:cubicBezTo>
                  <a:cubicBezTo>
                    <a:pt x="669" y="19089"/>
                    <a:pt x="727" y="19764"/>
                    <a:pt x="647" y="20341"/>
                  </a:cubicBezTo>
                  <a:cubicBezTo>
                    <a:pt x="517" y="21282"/>
                    <a:pt x="575" y="22225"/>
                    <a:pt x="473" y="23162"/>
                  </a:cubicBezTo>
                  <a:cubicBezTo>
                    <a:pt x="416" y="23688"/>
                    <a:pt x="150" y="24225"/>
                    <a:pt x="274" y="24721"/>
                  </a:cubicBezTo>
                  <a:cubicBezTo>
                    <a:pt x="384" y="25156"/>
                    <a:pt x="399" y="25585"/>
                    <a:pt x="305" y="25968"/>
                  </a:cubicBezTo>
                  <a:cubicBezTo>
                    <a:pt x="101" y="26802"/>
                    <a:pt x="190" y="27648"/>
                    <a:pt x="204" y="28465"/>
                  </a:cubicBezTo>
                  <a:cubicBezTo>
                    <a:pt x="221" y="29595"/>
                    <a:pt x="136" y="30722"/>
                    <a:pt x="131" y="31848"/>
                  </a:cubicBezTo>
                  <a:cubicBezTo>
                    <a:pt x="127" y="32945"/>
                    <a:pt x="1" y="34066"/>
                    <a:pt x="6" y="35159"/>
                  </a:cubicBezTo>
                  <a:cubicBezTo>
                    <a:pt x="11" y="36406"/>
                    <a:pt x="22" y="37672"/>
                    <a:pt x="157" y="38919"/>
                  </a:cubicBezTo>
                  <a:cubicBezTo>
                    <a:pt x="321" y="40432"/>
                    <a:pt x="280" y="41950"/>
                    <a:pt x="417" y="43461"/>
                  </a:cubicBezTo>
                  <a:cubicBezTo>
                    <a:pt x="481" y="44156"/>
                    <a:pt x="354" y="44845"/>
                    <a:pt x="453" y="45552"/>
                  </a:cubicBezTo>
                  <a:cubicBezTo>
                    <a:pt x="514" y="45990"/>
                    <a:pt x="651" y="46479"/>
                    <a:pt x="545" y="46934"/>
                  </a:cubicBezTo>
                  <a:cubicBezTo>
                    <a:pt x="350" y="47776"/>
                    <a:pt x="622" y="48604"/>
                    <a:pt x="575" y="49444"/>
                  </a:cubicBezTo>
                  <a:cubicBezTo>
                    <a:pt x="525" y="50326"/>
                    <a:pt x="734" y="51220"/>
                    <a:pt x="688" y="52103"/>
                  </a:cubicBezTo>
                  <a:cubicBezTo>
                    <a:pt x="658" y="52721"/>
                    <a:pt x="633" y="53359"/>
                    <a:pt x="621" y="53966"/>
                  </a:cubicBezTo>
                  <a:cubicBezTo>
                    <a:pt x="607" y="54643"/>
                    <a:pt x="760" y="55364"/>
                    <a:pt x="741" y="56061"/>
                  </a:cubicBezTo>
                  <a:cubicBezTo>
                    <a:pt x="710" y="57093"/>
                    <a:pt x="618" y="58122"/>
                    <a:pt x="770" y="59153"/>
                  </a:cubicBezTo>
                  <a:cubicBezTo>
                    <a:pt x="789" y="59285"/>
                    <a:pt x="763" y="59421"/>
                    <a:pt x="754" y="59556"/>
                  </a:cubicBezTo>
                  <a:cubicBezTo>
                    <a:pt x="712" y="60212"/>
                    <a:pt x="749" y="60870"/>
                    <a:pt x="740" y="61524"/>
                  </a:cubicBezTo>
                  <a:cubicBezTo>
                    <a:pt x="727" y="62262"/>
                    <a:pt x="870" y="62994"/>
                    <a:pt x="785" y="63737"/>
                  </a:cubicBezTo>
                  <a:cubicBezTo>
                    <a:pt x="756" y="63993"/>
                    <a:pt x="506" y="64161"/>
                    <a:pt x="615" y="64481"/>
                  </a:cubicBezTo>
                  <a:cubicBezTo>
                    <a:pt x="789" y="64988"/>
                    <a:pt x="825" y="65537"/>
                    <a:pt x="879" y="66072"/>
                  </a:cubicBezTo>
                  <a:cubicBezTo>
                    <a:pt x="942" y="66721"/>
                    <a:pt x="806" y="67389"/>
                    <a:pt x="881" y="68018"/>
                  </a:cubicBezTo>
                  <a:cubicBezTo>
                    <a:pt x="977" y="68818"/>
                    <a:pt x="1128" y="69646"/>
                    <a:pt x="1170" y="70426"/>
                  </a:cubicBezTo>
                  <a:cubicBezTo>
                    <a:pt x="1215" y="71254"/>
                    <a:pt x="1651" y="71954"/>
                    <a:pt x="1687" y="72761"/>
                  </a:cubicBezTo>
                  <a:cubicBezTo>
                    <a:pt x="1718" y="73423"/>
                    <a:pt x="1978" y="74082"/>
                    <a:pt x="2181" y="74731"/>
                  </a:cubicBezTo>
                  <a:cubicBezTo>
                    <a:pt x="2429" y="75527"/>
                    <a:pt x="2645" y="76339"/>
                    <a:pt x="3110" y="77063"/>
                  </a:cubicBezTo>
                  <a:cubicBezTo>
                    <a:pt x="3365" y="77460"/>
                    <a:pt x="3754" y="77739"/>
                    <a:pt x="4120" y="78049"/>
                  </a:cubicBezTo>
                  <a:cubicBezTo>
                    <a:pt x="4511" y="78380"/>
                    <a:pt x="4971" y="78671"/>
                    <a:pt x="5383" y="78811"/>
                  </a:cubicBezTo>
                  <a:cubicBezTo>
                    <a:pt x="6246" y="79107"/>
                    <a:pt x="7029" y="79556"/>
                    <a:pt x="7785" y="79965"/>
                  </a:cubicBezTo>
                  <a:cubicBezTo>
                    <a:pt x="8352" y="80272"/>
                    <a:pt x="8910" y="80312"/>
                    <a:pt x="9465" y="80312"/>
                  </a:cubicBezTo>
                  <a:cubicBezTo>
                    <a:pt x="9662" y="80312"/>
                    <a:pt x="9859" y="80307"/>
                    <a:pt x="10057" y="80307"/>
                  </a:cubicBezTo>
                  <a:cubicBezTo>
                    <a:pt x="10219" y="80307"/>
                    <a:pt x="10381" y="80310"/>
                    <a:pt x="10543" y="80323"/>
                  </a:cubicBezTo>
                  <a:cubicBezTo>
                    <a:pt x="10865" y="80348"/>
                    <a:pt x="11208" y="80433"/>
                    <a:pt x="11547" y="80433"/>
                  </a:cubicBezTo>
                  <a:cubicBezTo>
                    <a:pt x="11802" y="80433"/>
                    <a:pt x="12054" y="80385"/>
                    <a:pt x="12293" y="80229"/>
                  </a:cubicBezTo>
                  <a:cubicBezTo>
                    <a:pt x="13259" y="80681"/>
                    <a:pt x="14343" y="80517"/>
                    <a:pt x="15363" y="80649"/>
                  </a:cubicBezTo>
                  <a:cubicBezTo>
                    <a:pt x="16475" y="80793"/>
                    <a:pt x="17610" y="80918"/>
                    <a:pt x="18731" y="81036"/>
                  </a:cubicBezTo>
                  <a:cubicBezTo>
                    <a:pt x="19730" y="81141"/>
                    <a:pt x="20745" y="81158"/>
                    <a:pt x="21747" y="81304"/>
                  </a:cubicBezTo>
                  <a:cubicBezTo>
                    <a:pt x="21893" y="81325"/>
                    <a:pt x="22044" y="81333"/>
                    <a:pt x="22197" y="81333"/>
                  </a:cubicBezTo>
                  <a:cubicBezTo>
                    <a:pt x="22753" y="81333"/>
                    <a:pt x="23348" y="81223"/>
                    <a:pt x="23903" y="81216"/>
                  </a:cubicBezTo>
                  <a:cubicBezTo>
                    <a:pt x="23937" y="81215"/>
                    <a:pt x="23971" y="81215"/>
                    <a:pt x="24005" y="81215"/>
                  </a:cubicBezTo>
                  <a:cubicBezTo>
                    <a:pt x="24604" y="81215"/>
                    <a:pt x="25204" y="81278"/>
                    <a:pt x="25802" y="81278"/>
                  </a:cubicBezTo>
                  <a:cubicBezTo>
                    <a:pt x="26234" y="81278"/>
                    <a:pt x="26665" y="81245"/>
                    <a:pt x="27094" y="81133"/>
                  </a:cubicBezTo>
                  <a:cubicBezTo>
                    <a:pt x="27287" y="81082"/>
                    <a:pt x="27482" y="81067"/>
                    <a:pt x="27677" y="81067"/>
                  </a:cubicBezTo>
                  <a:cubicBezTo>
                    <a:pt x="27995" y="81067"/>
                    <a:pt x="28314" y="81108"/>
                    <a:pt x="28623" y="81108"/>
                  </a:cubicBezTo>
                  <a:cubicBezTo>
                    <a:pt x="28626" y="81108"/>
                    <a:pt x="28629" y="81108"/>
                    <a:pt x="28631" y="81108"/>
                  </a:cubicBezTo>
                  <a:cubicBezTo>
                    <a:pt x="29070" y="81107"/>
                    <a:pt x="29499" y="80875"/>
                    <a:pt x="29876" y="80875"/>
                  </a:cubicBezTo>
                  <a:cubicBezTo>
                    <a:pt x="29966" y="80875"/>
                    <a:pt x="30053" y="80889"/>
                    <a:pt x="30136" y="80921"/>
                  </a:cubicBezTo>
                  <a:cubicBezTo>
                    <a:pt x="30191" y="80943"/>
                    <a:pt x="30245" y="80952"/>
                    <a:pt x="30299" y="80952"/>
                  </a:cubicBezTo>
                  <a:cubicBezTo>
                    <a:pt x="30548" y="80952"/>
                    <a:pt x="30781" y="80760"/>
                    <a:pt x="30998" y="80760"/>
                  </a:cubicBezTo>
                  <a:cubicBezTo>
                    <a:pt x="31110" y="80760"/>
                    <a:pt x="31217" y="80811"/>
                    <a:pt x="31321" y="80965"/>
                  </a:cubicBezTo>
                  <a:cubicBezTo>
                    <a:pt x="31468" y="80781"/>
                    <a:pt x="31636" y="80725"/>
                    <a:pt x="31811" y="80725"/>
                  </a:cubicBezTo>
                  <a:cubicBezTo>
                    <a:pt x="32080" y="80725"/>
                    <a:pt x="32365" y="80856"/>
                    <a:pt x="32623" y="80856"/>
                  </a:cubicBezTo>
                  <a:cubicBezTo>
                    <a:pt x="32640" y="80856"/>
                    <a:pt x="32657" y="80855"/>
                    <a:pt x="32674" y="80854"/>
                  </a:cubicBezTo>
                  <a:cubicBezTo>
                    <a:pt x="33777" y="80774"/>
                    <a:pt x="34899" y="80838"/>
                    <a:pt x="36011" y="80735"/>
                  </a:cubicBezTo>
                  <a:cubicBezTo>
                    <a:pt x="36186" y="80719"/>
                    <a:pt x="36362" y="80722"/>
                    <a:pt x="36538" y="80714"/>
                  </a:cubicBezTo>
                  <a:cubicBezTo>
                    <a:pt x="37209" y="80683"/>
                    <a:pt x="37884" y="80681"/>
                    <a:pt x="38549" y="80611"/>
                  </a:cubicBezTo>
                  <a:cubicBezTo>
                    <a:pt x="39369" y="80526"/>
                    <a:pt x="40193" y="80435"/>
                    <a:pt x="40999" y="80297"/>
                  </a:cubicBezTo>
                  <a:cubicBezTo>
                    <a:pt x="41307" y="80244"/>
                    <a:pt x="41614" y="80229"/>
                    <a:pt x="41919" y="80229"/>
                  </a:cubicBezTo>
                  <a:cubicBezTo>
                    <a:pt x="42320" y="80229"/>
                    <a:pt x="42718" y="80255"/>
                    <a:pt x="43117" y="80255"/>
                  </a:cubicBezTo>
                  <a:cubicBezTo>
                    <a:pt x="43326" y="80255"/>
                    <a:pt x="43534" y="80248"/>
                    <a:pt x="43743" y="80226"/>
                  </a:cubicBezTo>
                  <a:cubicBezTo>
                    <a:pt x="44184" y="80181"/>
                    <a:pt x="44621" y="80084"/>
                    <a:pt x="45069" y="80060"/>
                  </a:cubicBezTo>
                  <a:cubicBezTo>
                    <a:pt x="45083" y="80060"/>
                    <a:pt x="45097" y="80059"/>
                    <a:pt x="45111" y="80059"/>
                  </a:cubicBezTo>
                  <a:cubicBezTo>
                    <a:pt x="45354" y="80059"/>
                    <a:pt x="45584" y="80167"/>
                    <a:pt x="45816" y="80167"/>
                  </a:cubicBezTo>
                  <a:cubicBezTo>
                    <a:pt x="45897" y="80167"/>
                    <a:pt x="45978" y="80154"/>
                    <a:pt x="46060" y="80119"/>
                  </a:cubicBezTo>
                  <a:cubicBezTo>
                    <a:pt x="46469" y="79944"/>
                    <a:pt x="46940" y="79990"/>
                    <a:pt x="47355" y="79969"/>
                  </a:cubicBezTo>
                  <a:cubicBezTo>
                    <a:pt x="48672" y="79902"/>
                    <a:pt x="49799" y="79455"/>
                    <a:pt x="50895" y="78857"/>
                  </a:cubicBezTo>
                  <a:cubicBezTo>
                    <a:pt x="51608" y="78469"/>
                    <a:pt x="52152" y="77907"/>
                    <a:pt x="52623" y="77331"/>
                  </a:cubicBezTo>
                  <a:cubicBezTo>
                    <a:pt x="52932" y="76952"/>
                    <a:pt x="53404" y="76649"/>
                    <a:pt x="53554" y="76201"/>
                  </a:cubicBezTo>
                  <a:cubicBezTo>
                    <a:pt x="53707" y="75742"/>
                    <a:pt x="53995" y="75348"/>
                    <a:pt x="54155" y="74898"/>
                  </a:cubicBezTo>
                  <a:cubicBezTo>
                    <a:pt x="54392" y="74233"/>
                    <a:pt x="54524" y="73534"/>
                    <a:pt x="54547" y="72827"/>
                  </a:cubicBezTo>
                  <a:cubicBezTo>
                    <a:pt x="54556" y="72580"/>
                    <a:pt x="54346" y="72125"/>
                    <a:pt x="54909" y="72125"/>
                  </a:cubicBezTo>
                  <a:cubicBezTo>
                    <a:pt x="54930" y="72125"/>
                    <a:pt x="54952" y="72126"/>
                    <a:pt x="54976" y="72127"/>
                  </a:cubicBezTo>
                  <a:cubicBezTo>
                    <a:pt x="55068" y="71916"/>
                    <a:pt x="54453" y="71827"/>
                    <a:pt x="54814" y="71678"/>
                  </a:cubicBezTo>
                  <a:cubicBezTo>
                    <a:pt x="55166" y="71531"/>
                    <a:pt x="55022" y="71263"/>
                    <a:pt x="54974" y="71224"/>
                  </a:cubicBezTo>
                  <a:cubicBezTo>
                    <a:pt x="54706" y="71009"/>
                    <a:pt x="54821" y="70869"/>
                    <a:pt x="55037" y="70736"/>
                  </a:cubicBezTo>
                  <a:cubicBezTo>
                    <a:pt x="55212" y="70629"/>
                    <a:pt x="55065" y="70482"/>
                    <a:pt x="55105" y="70387"/>
                  </a:cubicBezTo>
                  <a:cubicBezTo>
                    <a:pt x="55206" y="70149"/>
                    <a:pt x="54927" y="69880"/>
                    <a:pt x="55099" y="69727"/>
                  </a:cubicBezTo>
                  <a:cubicBezTo>
                    <a:pt x="55540" y="69335"/>
                    <a:pt x="55311" y="68825"/>
                    <a:pt x="55337" y="68422"/>
                  </a:cubicBezTo>
                  <a:cubicBezTo>
                    <a:pt x="55384" y="67699"/>
                    <a:pt x="55368" y="66975"/>
                    <a:pt x="55292" y="66256"/>
                  </a:cubicBezTo>
                  <a:cubicBezTo>
                    <a:pt x="55257" y="65936"/>
                    <a:pt x="55358" y="65695"/>
                    <a:pt x="55600" y="65482"/>
                  </a:cubicBezTo>
                  <a:cubicBezTo>
                    <a:pt x="55074" y="65259"/>
                    <a:pt x="55816" y="64736"/>
                    <a:pt x="55319" y="64505"/>
                  </a:cubicBezTo>
                  <a:cubicBezTo>
                    <a:pt x="55412" y="63646"/>
                    <a:pt x="55180" y="62786"/>
                    <a:pt x="55369" y="61916"/>
                  </a:cubicBezTo>
                  <a:cubicBezTo>
                    <a:pt x="55484" y="61384"/>
                    <a:pt x="55314" y="60804"/>
                    <a:pt x="55401" y="60262"/>
                  </a:cubicBezTo>
                  <a:cubicBezTo>
                    <a:pt x="55494" y="59678"/>
                    <a:pt x="55276" y="59077"/>
                    <a:pt x="55427" y="58554"/>
                  </a:cubicBezTo>
                  <a:cubicBezTo>
                    <a:pt x="55541" y="58153"/>
                    <a:pt x="55372" y="57721"/>
                    <a:pt x="55635" y="57325"/>
                  </a:cubicBezTo>
                  <a:cubicBezTo>
                    <a:pt x="55686" y="57249"/>
                    <a:pt x="55881" y="56893"/>
                    <a:pt x="55758" y="56691"/>
                  </a:cubicBezTo>
                  <a:cubicBezTo>
                    <a:pt x="55285" y="55918"/>
                    <a:pt x="55992" y="55109"/>
                    <a:pt x="55656" y="54361"/>
                  </a:cubicBezTo>
                  <a:cubicBezTo>
                    <a:pt x="55486" y="53981"/>
                    <a:pt x="55692" y="53621"/>
                    <a:pt x="55792" y="53382"/>
                  </a:cubicBezTo>
                  <a:cubicBezTo>
                    <a:pt x="55987" y="52909"/>
                    <a:pt x="55290" y="52521"/>
                    <a:pt x="55798" y="52016"/>
                  </a:cubicBezTo>
                  <a:cubicBezTo>
                    <a:pt x="55953" y="51861"/>
                    <a:pt x="55863" y="51201"/>
                    <a:pt x="55838" y="50771"/>
                  </a:cubicBezTo>
                  <a:cubicBezTo>
                    <a:pt x="55808" y="50245"/>
                    <a:pt x="56030" y="49647"/>
                    <a:pt x="55821" y="49205"/>
                  </a:cubicBezTo>
                  <a:cubicBezTo>
                    <a:pt x="55598" y="48731"/>
                    <a:pt x="55754" y="48281"/>
                    <a:pt x="55797" y="47912"/>
                  </a:cubicBezTo>
                  <a:cubicBezTo>
                    <a:pt x="55872" y="47269"/>
                    <a:pt x="55654" y="46660"/>
                    <a:pt x="55755" y="46022"/>
                  </a:cubicBezTo>
                  <a:cubicBezTo>
                    <a:pt x="55846" y="45452"/>
                    <a:pt x="55629" y="44840"/>
                    <a:pt x="55721" y="44270"/>
                  </a:cubicBezTo>
                  <a:cubicBezTo>
                    <a:pt x="55770" y="43968"/>
                    <a:pt x="55497" y="43782"/>
                    <a:pt x="55577" y="43570"/>
                  </a:cubicBezTo>
                  <a:cubicBezTo>
                    <a:pt x="55794" y="42995"/>
                    <a:pt x="55931" y="42390"/>
                    <a:pt x="55761" y="41827"/>
                  </a:cubicBezTo>
                  <a:cubicBezTo>
                    <a:pt x="55656" y="41477"/>
                    <a:pt x="55629" y="41096"/>
                    <a:pt x="55668" y="40813"/>
                  </a:cubicBezTo>
                  <a:cubicBezTo>
                    <a:pt x="55804" y="39822"/>
                    <a:pt x="55701" y="38866"/>
                    <a:pt x="55618" y="37881"/>
                  </a:cubicBezTo>
                  <a:cubicBezTo>
                    <a:pt x="55571" y="37323"/>
                    <a:pt x="55582" y="36677"/>
                    <a:pt x="55673" y="36131"/>
                  </a:cubicBezTo>
                  <a:cubicBezTo>
                    <a:pt x="55821" y="35240"/>
                    <a:pt x="55588" y="34379"/>
                    <a:pt x="55643" y="33503"/>
                  </a:cubicBezTo>
                  <a:cubicBezTo>
                    <a:pt x="55690" y="32751"/>
                    <a:pt x="55478" y="31887"/>
                    <a:pt x="55535" y="31128"/>
                  </a:cubicBezTo>
                  <a:cubicBezTo>
                    <a:pt x="55622" y="29988"/>
                    <a:pt x="55278" y="28889"/>
                    <a:pt x="55439" y="27739"/>
                  </a:cubicBezTo>
                  <a:cubicBezTo>
                    <a:pt x="55562" y="26853"/>
                    <a:pt x="55250" y="25909"/>
                    <a:pt x="55262" y="24978"/>
                  </a:cubicBezTo>
                  <a:cubicBezTo>
                    <a:pt x="55272" y="24147"/>
                    <a:pt x="54958" y="23346"/>
                    <a:pt x="54877" y="22514"/>
                  </a:cubicBezTo>
                  <a:cubicBezTo>
                    <a:pt x="54853" y="22266"/>
                    <a:pt x="55070" y="22144"/>
                    <a:pt x="54982" y="21914"/>
                  </a:cubicBezTo>
                  <a:cubicBezTo>
                    <a:pt x="54569" y="20838"/>
                    <a:pt x="54709" y="19707"/>
                    <a:pt x="54656" y="18598"/>
                  </a:cubicBezTo>
                  <a:cubicBezTo>
                    <a:pt x="54612" y="17664"/>
                    <a:pt x="54345" y="16756"/>
                    <a:pt x="54437" y="15794"/>
                  </a:cubicBezTo>
                  <a:cubicBezTo>
                    <a:pt x="54484" y="15305"/>
                    <a:pt x="54340" y="14742"/>
                    <a:pt x="54303" y="14212"/>
                  </a:cubicBezTo>
                  <a:cubicBezTo>
                    <a:pt x="54241" y="13331"/>
                    <a:pt x="54246" y="12432"/>
                    <a:pt x="54095" y="11573"/>
                  </a:cubicBezTo>
                  <a:cubicBezTo>
                    <a:pt x="53988" y="10961"/>
                    <a:pt x="53777" y="10334"/>
                    <a:pt x="53700" y="9711"/>
                  </a:cubicBezTo>
                  <a:cubicBezTo>
                    <a:pt x="53495" y="8026"/>
                    <a:pt x="53254" y="6379"/>
                    <a:pt x="52311" y="4850"/>
                  </a:cubicBezTo>
                  <a:cubicBezTo>
                    <a:pt x="51774" y="3977"/>
                    <a:pt x="51172" y="3230"/>
                    <a:pt x="50286" y="2629"/>
                  </a:cubicBezTo>
                  <a:cubicBezTo>
                    <a:pt x="49319" y="1973"/>
                    <a:pt x="48240" y="1518"/>
                    <a:pt x="47088" y="1353"/>
                  </a:cubicBezTo>
                  <a:cubicBezTo>
                    <a:pt x="46685" y="1295"/>
                    <a:pt x="46347" y="1064"/>
                    <a:pt x="45977" y="1064"/>
                  </a:cubicBezTo>
                  <a:cubicBezTo>
                    <a:pt x="45957" y="1064"/>
                    <a:pt x="45936" y="1064"/>
                    <a:pt x="45916" y="1066"/>
                  </a:cubicBezTo>
                  <a:cubicBezTo>
                    <a:pt x="45829" y="1072"/>
                    <a:pt x="45744" y="1075"/>
                    <a:pt x="45659" y="1075"/>
                  </a:cubicBezTo>
                  <a:cubicBezTo>
                    <a:pt x="44619" y="1075"/>
                    <a:pt x="43660" y="645"/>
                    <a:pt x="42624" y="592"/>
                  </a:cubicBezTo>
                  <a:cubicBezTo>
                    <a:pt x="42611" y="591"/>
                    <a:pt x="42597" y="591"/>
                    <a:pt x="42582" y="591"/>
                  </a:cubicBezTo>
                  <a:cubicBezTo>
                    <a:pt x="42417" y="591"/>
                    <a:pt x="42234" y="633"/>
                    <a:pt x="42062" y="633"/>
                  </a:cubicBezTo>
                  <a:cubicBezTo>
                    <a:pt x="41948" y="633"/>
                    <a:pt x="41838" y="614"/>
                    <a:pt x="41743" y="553"/>
                  </a:cubicBezTo>
                  <a:cubicBezTo>
                    <a:pt x="41092" y="135"/>
                    <a:pt x="40324" y="240"/>
                    <a:pt x="39619" y="179"/>
                  </a:cubicBezTo>
                  <a:cubicBezTo>
                    <a:pt x="38572" y="89"/>
                    <a:pt x="37514" y="108"/>
                    <a:pt x="36458" y="51"/>
                  </a:cubicBezTo>
                  <a:cubicBezTo>
                    <a:pt x="35883" y="19"/>
                    <a:pt x="35300" y="0"/>
                    <a:pt x="347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7"/>
            <p:cNvSpPr/>
            <p:nvPr/>
          </p:nvSpPr>
          <p:spPr>
            <a:xfrm>
              <a:off x="6168276" y="2064079"/>
              <a:ext cx="1713838" cy="473513"/>
            </a:xfrm>
            <a:custGeom>
              <a:avLst/>
              <a:gdLst/>
              <a:ahLst/>
              <a:cxnLst/>
              <a:rect l="l" t="t" r="r" b="b"/>
              <a:pathLst>
                <a:path w="50511" h="16568" extrusionOk="0">
                  <a:moveTo>
                    <a:pt x="31138" y="1"/>
                  </a:moveTo>
                  <a:cubicBezTo>
                    <a:pt x="30808" y="1"/>
                    <a:pt x="30477" y="48"/>
                    <a:pt x="30176" y="228"/>
                  </a:cubicBezTo>
                  <a:cubicBezTo>
                    <a:pt x="29972" y="78"/>
                    <a:pt x="29760" y="33"/>
                    <a:pt x="29542" y="33"/>
                  </a:cubicBezTo>
                  <a:cubicBezTo>
                    <a:pt x="29214" y="33"/>
                    <a:pt x="28875" y="136"/>
                    <a:pt x="28535" y="136"/>
                  </a:cubicBezTo>
                  <a:cubicBezTo>
                    <a:pt x="28416" y="136"/>
                    <a:pt x="28296" y="123"/>
                    <a:pt x="28178" y="89"/>
                  </a:cubicBezTo>
                  <a:cubicBezTo>
                    <a:pt x="28101" y="66"/>
                    <a:pt x="28021" y="58"/>
                    <a:pt x="27940" y="58"/>
                  </a:cubicBezTo>
                  <a:cubicBezTo>
                    <a:pt x="27650" y="58"/>
                    <a:pt x="27334" y="167"/>
                    <a:pt x="26989" y="167"/>
                  </a:cubicBezTo>
                  <a:cubicBezTo>
                    <a:pt x="26881" y="167"/>
                    <a:pt x="26770" y="156"/>
                    <a:pt x="26656" y="128"/>
                  </a:cubicBezTo>
                  <a:cubicBezTo>
                    <a:pt x="26573" y="107"/>
                    <a:pt x="26484" y="99"/>
                    <a:pt x="26391" y="99"/>
                  </a:cubicBezTo>
                  <a:cubicBezTo>
                    <a:pt x="26092" y="99"/>
                    <a:pt x="25744" y="179"/>
                    <a:pt x="25390" y="179"/>
                  </a:cubicBezTo>
                  <a:cubicBezTo>
                    <a:pt x="25319" y="179"/>
                    <a:pt x="25247" y="176"/>
                    <a:pt x="25175" y="168"/>
                  </a:cubicBezTo>
                  <a:cubicBezTo>
                    <a:pt x="25021" y="151"/>
                    <a:pt x="24863" y="147"/>
                    <a:pt x="24702" y="147"/>
                  </a:cubicBezTo>
                  <a:cubicBezTo>
                    <a:pt x="24559" y="147"/>
                    <a:pt x="24414" y="150"/>
                    <a:pt x="24268" y="150"/>
                  </a:cubicBezTo>
                  <a:cubicBezTo>
                    <a:pt x="24029" y="150"/>
                    <a:pt x="23787" y="142"/>
                    <a:pt x="23552" y="97"/>
                  </a:cubicBezTo>
                  <a:cubicBezTo>
                    <a:pt x="23537" y="94"/>
                    <a:pt x="23523" y="93"/>
                    <a:pt x="23509" y="93"/>
                  </a:cubicBezTo>
                  <a:cubicBezTo>
                    <a:pt x="23353" y="93"/>
                    <a:pt x="23236" y="249"/>
                    <a:pt x="23090" y="249"/>
                  </a:cubicBezTo>
                  <a:cubicBezTo>
                    <a:pt x="23052" y="249"/>
                    <a:pt x="23012" y="238"/>
                    <a:pt x="22968" y="211"/>
                  </a:cubicBezTo>
                  <a:cubicBezTo>
                    <a:pt x="22780" y="91"/>
                    <a:pt x="22582" y="59"/>
                    <a:pt x="22381" y="59"/>
                  </a:cubicBezTo>
                  <a:cubicBezTo>
                    <a:pt x="22154" y="59"/>
                    <a:pt x="21922" y="99"/>
                    <a:pt x="21696" y="99"/>
                  </a:cubicBezTo>
                  <a:cubicBezTo>
                    <a:pt x="21644" y="99"/>
                    <a:pt x="21593" y="97"/>
                    <a:pt x="21543" y="92"/>
                  </a:cubicBezTo>
                  <a:cubicBezTo>
                    <a:pt x="21520" y="90"/>
                    <a:pt x="21498" y="89"/>
                    <a:pt x="21475" y="89"/>
                  </a:cubicBezTo>
                  <a:cubicBezTo>
                    <a:pt x="21259" y="89"/>
                    <a:pt x="21009" y="180"/>
                    <a:pt x="20776" y="180"/>
                  </a:cubicBezTo>
                  <a:cubicBezTo>
                    <a:pt x="20678" y="180"/>
                    <a:pt x="20582" y="164"/>
                    <a:pt x="20494" y="118"/>
                  </a:cubicBezTo>
                  <a:cubicBezTo>
                    <a:pt x="20459" y="100"/>
                    <a:pt x="20430" y="93"/>
                    <a:pt x="20405" y="93"/>
                  </a:cubicBezTo>
                  <a:cubicBezTo>
                    <a:pt x="20268" y="93"/>
                    <a:pt x="20266" y="325"/>
                    <a:pt x="20221" y="325"/>
                  </a:cubicBezTo>
                  <a:cubicBezTo>
                    <a:pt x="20208" y="325"/>
                    <a:pt x="20191" y="305"/>
                    <a:pt x="20166" y="253"/>
                  </a:cubicBezTo>
                  <a:cubicBezTo>
                    <a:pt x="20096" y="109"/>
                    <a:pt x="20008" y="68"/>
                    <a:pt x="19915" y="68"/>
                  </a:cubicBezTo>
                  <a:cubicBezTo>
                    <a:pt x="19798" y="68"/>
                    <a:pt x="19672" y="134"/>
                    <a:pt x="19562" y="134"/>
                  </a:cubicBezTo>
                  <a:cubicBezTo>
                    <a:pt x="19514" y="134"/>
                    <a:pt x="19470" y="121"/>
                    <a:pt x="19430" y="85"/>
                  </a:cubicBezTo>
                  <a:cubicBezTo>
                    <a:pt x="19338" y="285"/>
                    <a:pt x="19223" y="348"/>
                    <a:pt x="19100" y="348"/>
                  </a:cubicBezTo>
                  <a:cubicBezTo>
                    <a:pt x="18895" y="348"/>
                    <a:pt x="18665" y="176"/>
                    <a:pt x="18468" y="176"/>
                  </a:cubicBezTo>
                  <a:cubicBezTo>
                    <a:pt x="18465" y="176"/>
                    <a:pt x="18463" y="176"/>
                    <a:pt x="18460" y="177"/>
                  </a:cubicBezTo>
                  <a:cubicBezTo>
                    <a:pt x="18459" y="177"/>
                    <a:pt x="18457" y="177"/>
                    <a:pt x="18456" y="177"/>
                  </a:cubicBezTo>
                  <a:cubicBezTo>
                    <a:pt x="18373" y="177"/>
                    <a:pt x="18301" y="110"/>
                    <a:pt x="18209" y="110"/>
                  </a:cubicBezTo>
                  <a:cubicBezTo>
                    <a:pt x="18158" y="110"/>
                    <a:pt x="18101" y="130"/>
                    <a:pt x="18033" y="192"/>
                  </a:cubicBezTo>
                  <a:cubicBezTo>
                    <a:pt x="17962" y="256"/>
                    <a:pt x="17838" y="303"/>
                    <a:pt x="17710" y="303"/>
                  </a:cubicBezTo>
                  <a:cubicBezTo>
                    <a:pt x="17618" y="303"/>
                    <a:pt x="17525" y="279"/>
                    <a:pt x="17449" y="219"/>
                  </a:cubicBezTo>
                  <a:cubicBezTo>
                    <a:pt x="17377" y="164"/>
                    <a:pt x="17315" y="146"/>
                    <a:pt x="17255" y="146"/>
                  </a:cubicBezTo>
                  <a:cubicBezTo>
                    <a:pt x="17165" y="146"/>
                    <a:pt x="17080" y="185"/>
                    <a:pt x="16974" y="197"/>
                  </a:cubicBezTo>
                  <a:cubicBezTo>
                    <a:pt x="16917" y="204"/>
                    <a:pt x="16859" y="207"/>
                    <a:pt x="16800" y="207"/>
                  </a:cubicBezTo>
                  <a:cubicBezTo>
                    <a:pt x="16708" y="207"/>
                    <a:pt x="16616" y="201"/>
                    <a:pt x="16524" y="201"/>
                  </a:cubicBezTo>
                  <a:cubicBezTo>
                    <a:pt x="16353" y="201"/>
                    <a:pt x="16185" y="220"/>
                    <a:pt x="16029" y="325"/>
                  </a:cubicBezTo>
                  <a:cubicBezTo>
                    <a:pt x="15881" y="145"/>
                    <a:pt x="15730" y="83"/>
                    <a:pt x="15579" y="83"/>
                  </a:cubicBezTo>
                  <a:cubicBezTo>
                    <a:pt x="15300" y="83"/>
                    <a:pt x="15023" y="293"/>
                    <a:pt x="14770" y="347"/>
                  </a:cubicBezTo>
                  <a:cubicBezTo>
                    <a:pt x="14510" y="404"/>
                    <a:pt x="14264" y="465"/>
                    <a:pt x="14022" y="465"/>
                  </a:cubicBezTo>
                  <a:cubicBezTo>
                    <a:pt x="13838" y="465"/>
                    <a:pt x="13655" y="430"/>
                    <a:pt x="13470" y="329"/>
                  </a:cubicBezTo>
                  <a:cubicBezTo>
                    <a:pt x="13388" y="284"/>
                    <a:pt x="13310" y="248"/>
                    <a:pt x="13236" y="248"/>
                  </a:cubicBezTo>
                  <a:cubicBezTo>
                    <a:pt x="13180" y="248"/>
                    <a:pt x="13127" y="268"/>
                    <a:pt x="13075" y="321"/>
                  </a:cubicBezTo>
                  <a:cubicBezTo>
                    <a:pt x="12921" y="476"/>
                    <a:pt x="12742" y="506"/>
                    <a:pt x="12556" y="506"/>
                  </a:cubicBezTo>
                  <a:cubicBezTo>
                    <a:pt x="12441" y="506"/>
                    <a:pt x="12322" y="494"/>
                    <a:pt x="12205" y="494"/>
                  </a:cubicBezTo>
                  <a:cubicBezTo>
                    <a:pt x="11887" y="494"/>
                    <a:pt x="11565" y="478"/>
                    <a:pt x="11247" y="478"/>
                  </a:cubicBezTo>
                  <a:cubicBezTo>
                    <a:pt x="10974" y="478"/>
                    <a:pt x="10703" y="490"/>
                    <a:pt x="10439" y="533"/>
                  </a:cubicBezTo>
                  <a:cubicBezTo>
                    <a:pt x="9844" y="631"/>
                    <a:pt x="9253" y="780"/>
                    <a:pt x="8652" y="780"/>
                  </a:cubicBezTo>
                  <a:cubicBezTo>
                    <a:pt x="8546" y="780"/>
                    <a:pt x="8441" y="775"/>
                    <a:pt x="8335" y="765"/>
                  </a:cubicBezTo>
                  <a:cubicBezTo>
                    <a:pt x="8250" y="757"/>
                    <a:pt x="8161" y="753"/>
                    <a:pt x="8072" y="753"/>
                  </a:cubicBezTo>
                  <a:cubicBezTo>
                    <a:pt x="7759" y="753"/>
                    <a:pt x="7447" y="807"/>
                    <a:pt x="7337" y="952"/>
                  </a:cubicBezTo>
                  <a:cubicBezTo>
                    <a:pt x="7064" y="1316"/>
                    <a:pt x="6733" y="1248"/>
                    <a:pt x="6377" y="1293"/>
                  </a:cubicBezTo>
                  <a:cubicBezTo>
                    <a:pt x="6293" y="1279"/>
                    <a:pt x="6175" y="1230"/>
                    <a:pt x="6094" y="1230"/>
                  </a:cubicBezTo>
                  <a:cubicBezTo>
                    <a:pt x="6071" y="1230"/>
                    <a:pt x="6051" y="1234"/>
                    <a:pt x="6035" y="1244"/>
                  </a:cubicBezTo>
                  <a:cubicBezTo>
                    <a:pt x="5508" y="1592"/>
                    <a:pt x="4784" y="1613"/>
                    <a:pt x="4311" y="1942"/>
                  </a:cubicBezTo>
                  <a:cubicBezTo>
                    <a:pt x="3587" y="2448"/>
                    <a:pt x="2573" y="2620"/>
                    <a:pt x="2181" y="3581"/>
                  </a:cubicBezTo>
                  <a:cubicBezTo>
                    <a:pt x="1983" y="4065"/>
                    <a:pt x="1601" y="4507"/>
                    <a:pt x="1601" y="5054"/>
                  </a:cubicBezTo>
                  <a:cubicBezTo>
                    <a:pt x="1601" y="5502"/>
                    <a:pt x="1191" y="5767"/>
                    <a:pt x="1094" y="6172"/>
                  </a:cubicBezTo>
                  <a:cubicBezTo>
                    <a:pt x="923" y="6893"/>
                    <a:pt x="936" y="7631"/>
                    <a:pt x="829" y="8349"/>
                  </a:cubicBezTo>
                  <a:cubicBezTo>
                    <a:pt x="746" y="8903"/>
                    <a:pt x="660" y="9466"/>
                    <a:pt x="721" y="10000"/>
                  </a:cubicBezTo>
                  <a:cubicBezTo>
                    <a:pt x="751" y="10269"/>
                    <a:pt x="310" y="10263"/>
                    <a:pt x="526" y="10442"/>
                  </a:cubicBezTo>
                  <a:cubicBezTo>
                    <a:pt x="1033" y="10862"/>
                    <a:pt x="199" y="11259"/>
                    <a:pt x="512" y="11707"/>
                  </a:cubicBezTo>
                  <a:cubicBezTo>
                    <a:pt x="558" y="11773"/>
                    <a:pt x="341" y="12102"/>
                    <a:pt x="555" y="12367"/>
                  </a:cubicBezTo>
                  <a:cubicBezTo>
                    <a:pt x="893" y="12785"/>
                    <a:pt x="408" y="13161"/>
                    <a:pt x="354" y="13569"/>
                  </a:cubicBezTo>
                  <a:cubicBezTo>
                    <a:pt x="260" y="14292"/>
                    <a:pt x="335" y="15035"/>
                    <a:pt x="47" y="15747"/>
                  </a:cubicBezTo>
                  <a:cubicBezTo>
                    <a:pt x="0" y="15860"/>
                    <a:pt x="187" y="16154"/>
                    <a:pt x="148" y="16406"/>
                  </a:cubicBezTo>
                  <a:cubicBezTo>
                    <a:pt x="129" y="16527"/>
                    <a:pt x="227" y="16567"/>
                    <a:pt x="332" y="16567"/>
                  </a:cubicBezTo>
                  <a:cubicBezTo>
                    <a:pt x="388" y="16567"/>
                    <a:pt x="446" y="16556"/>
                    <a:pt x="487" y="16539"/>
                  </a:cubicBezTo>
                  <a:cubicBezTo>
                    <a:pt x="926" y="16358"/>
                    <a:pt x="1375" y="16312"/>
                    <a:pt x="1827" y="16312"/>
                  </a:cubicBezTo>
                  <a:cubicBezTo>
                    <a:pt x="2300" y="16312"/>
                    <a:pt x="2776" y="16363"/>
                    <a:pt x="3248" y="16363"/>
                  </a:cubicBezTo>
                  <a:cubicBezTo>
                    <a:pt x="3358" y="16363"/>
                    <a:pt x="3469" y="16360"/>
                    <a:pt x="3578" y="16353"/>
                  </a:cubicBezTo>
                  <a:cubicBezTo>
                    <a:pt x="3701" y="16345"/>
                    <a:pt x="3823" y="16342"/>
                    <a:pt x="3946" y="16342"/>
                  </a:cubicBezTo>
                  <a:cubicBezTo>
                    <a:pt x="4674" y="16342"/>
                    <a:pt x="5410" y="16457"/>
                    <a:pt x="6143" y="16464"/>
                  </a:cubicBezTo>
                  <a:cubicBezTo>
                    <a:pt x="6318" y="16466"/>
                    <a:pt x="6494" y="16467"/>
                    <a:pt x="6669" y="16467"/>
                  </a:cubicBezTo>
                  <a:cubicBezTo>
                    <a:pt x="7629" y="16467"/>
                    <a:pt x="8589" y="16437"/>
                    <a:pt x="9550" y="16391"/>
                  </a:cubicBezTo>
                  <a:cubicBezTo>
                    <a:pt x="9919" y="16373"/>
                    <a:pt x="10289" y="16366"/>
                    <a:pt x="10659" y="16366"/>
                  </a:cubicBezTo>
                  <a:cubicBezTo>
                    <a:pt x="11987" y="16366"/>
                    <a:pt x="13321" y="16459"/>
                    <a:pt x="14651" y="16480"/>
                  </a:cubicBezTo>
                  <a:cubicBezTo>
                    <a:pt x="14826" y="16483"/>
                    <a:pt x="15001" y="16484"/>
                    <a:pt x="15176" y="16484"/>
                  </a:cubicBezTo>
                  <a:cubicBezTo>
                    <a:pt x="16292" y="16484"/>
                    <a:pt x="17407" y="16430"/>
                    <a:pt x="18519" y="16323"/>
                  </a:cubicBezTo>
                  <a:cubicBezTo>
                    <a:pt x="19426" y="16236"/>
                    <a:pt x="20368" y="16193"/>
                    <a:pt x="21292" y="16133"/>
                  </a:cubicBezTo>
                  <a:cubicBezTo>
                    <a:pt x="22053" y="16084"/>
                    <a:pt x="22813" y="16072"/>
                    <a:pt x="23574" y="16072"/>
                  </a:cubicBezTo>
                  <a:cubicBezTo>
                    <a:pt x="24216" y="16072"/>
                    <a:pt x="24858" y="16081"/>
                    <a:pt x="25500" y="16081"/>
                  </a:cubicBezTo>
                  <a:cubicBezTo>
                    <a:pt x="26071" y="16081"/>
                    <a:pt x="26641" y="16074"/>
                    <a:pt x="27212" y="16050"/>
                  </a:cubicBezTo>
                  <a:cubicBezTo>
                    <a:pt x="27737" y="16029"/>
                    <a:pt x="28264" y="16024"/>
                    <a:pt x="28793" y="16024"/>
                  </a:cubicBezTo>
                  <a:cubicBezTo>
                    <a:pt x="29218" y="16024"/>
                    <a:pt x="29645" y="16027"/>
                    <a:pt x="30071" y="16027"/>
                  </a:cubicBezTo>
                  <a:cubicBezTo>
                    <a:pt x="30398" y="16027"/>
                    <a:pt x="30725" y="16025"/>
                    <a:pt x="31052" y="16018"/>
                  </a:cubicBezTo>
                  <a:cubicBezTo>
                    <a:pt x="31435" y="16011"/>
                    <a:pt x="31818" y="16009"/>
                    <a:pt x="32201" y="16009"/>
                  </a:cubicBezTo>
                  <a:cubicBezTo>
                    <a:pt x="32925" y="16009"/>
                    <a:pt x="33649" y="16017"/>
                    <a:pt x="34373" y="16017"/>
                  </a:cubicBezTo>
                  <a:cubicBezTo>
                    <a:pt x="34405" y="16017"/>
                    <a:pt x="34436" y="16017"/>
                    <a:pt x="34467" y="16017"/>
                  </a:cubicBezTo>
                  <a:cubicBezTo>
                    <a:pt x="34903" y="16016"/>
                    <a:pt x="35339" y="15995"/>
                    <a:pt x="35776" y="15995"/>
                  </a:cubicBezTo>
                  <a:cubicBezTo>
                    <a:pt x="35783" y="15995"/>
                    <a:pt x="35790" y="15995"/>
                    <a:pt x="35797" y="15995"/>
                  </a:cubicBezTo>
                  <a:cubicBezTo>
                    <a:pt x="36564" y="15995"/>
                    <a:pt x="37336" y="16036"/>
                    <a:pt x="38103" y="16036"/>
                  </a:cubicBezTo>
                  <a:cubicBezTo>
                    <a:pt x="38562" y="16036"/>
                    <a:pt x="39020" y="16021"/>
                    <a:pt x="39473" y="15974"/>
                  </a:cubicBezTo>
                  <a:cubicBezTo>
                    <a:pt x="40866" y="15830"/>
                    <a:pt x="42267" y="15890"/>
                    <a:pt x="43656" y="15827"/>
                  </a:cubicBezTo>
                  <a:cubicBezTo>
                    <a:pt x="44323" y="15796"/>
                    <a:pt x="44973" y="15511"/>
                    <a:pt x="45640" y="15511"/>
                  </a:cubicBezTo>
                  <a:cubicBezTo>
                    <a:pt x="45857" y="15511"/>
                    <a:pt x="46075" y="15541"/>
                    <a:pt x="46296" y="15619"/>
                  </a:cubicBezTo>
                  <a:cubicBezTo>
                    <a:pt x="46298" y="15620"/>
                    <a:pt x="46300" y="15620"/>
                    <a:pt x="46303" y="15620"/>
                  </a:cubicBezTo>
                  <a:cubicBezTo>
                    <a:pt x="46330" y="15620"/>
                    <a:pt x="46389" y="15583"/>
                    <a:pt x="46395" y="15558"/>
                  </a:cubicBezTo>
                  <a:cubicBezTo>
                    <a:pt x="46437" y="15345"/>
                    <a:pt x="46577" y="15300"/>
                    <a:pt x="46725" y="15300"/>
                  </a:cubicBezTo>
                  <a:cubicBezTo>
                    <a:pt x="46821" y="15300"/>
                    <a:pt x="46920" y="15319"/>
                    <a:pt x="46997" y="15324"/>
                  </a:cubicBezTo>
                  <a:cubicBezTo>
                    <a:pt x="47095" y="15329"/>
                    <a:pt x="47193" y="15332"/>
                    <a:pt x="47291" y="15332"/>
                  </a:cubicBezTo>
                  <a:cubicBezTo>
                    <a:pt x="47904" y="15332"/>
                    <a:pt x="48515" y="15233"/>
                    <a:pt x="49128" y="15233"/>
                  </a:cubicBezTo>
                  <a:cubicBezTo>
                    <a:pt x="49390" y="15233"/>
                    <a:pt x="49652" y="15251"/>
                    <a:pt x="49916" y="15303"/>
                  </a:cubicBezTo>
                  <a:cubicBezTo>
                    <a:pt x="49960" y="15311"/>
                    <a:pt x="50007" y="15316"/>
                    <a:pt x="50054" y="15316"/>
                  </a:cubicBezTo>
                  <a:cubicBezTo>
                    <a:pt x="50279" y="15316"/>
                    <a:pt x="50511" y="15216"/>
                    <a:pt x="50496" y="14994"/>
                  </a:cubicBezTo>
                  <a:cubicBezTo>
                    <a:pt x="50459" y="14463"/>
                    <a:pt x="50463" y="13928"/>
                    <a:pt x="50418" y="13407"/>
                  </a:cubicBezTo>
                  <a:cubicBezTo>
                    <a:pt x="50369" y="12855"/>
                    <a:pt x="50310" y="12295"/>
                    <a:pt x="50259" y="11739"/>
                  </a:cubicBezTo>
                  <a:cubicBezTo>
                    <a:pt x="50187" y="10962"/>
                    <a:pt x="50134" y="10185"/>
                    <a:pt x="50044" y="9408"/>
                  </a:cubicBezTo>
                  <a:cubicBezTo>
                    <a:pt x="49983" y="8886"/>
                    <a:pt x="49899" y="8361"/>
                    <a:pt x="49767" y="7864"/>
                  </a:cubicBezTo>
                  <a:cubicBezTo>
                    <a:pt x="49649" y="7423"/>
                    <a:pt x="49850" y="6965"/>
                    <a:pt x="49656" y="6589"/>
                  </a:cubicBezTo>
                  <a:cubicBezTo>
                    <a:pt x="49466" y="6220"/>
                    <a:pt x="49447" y="5860"/>
                    <a:pt x="49419" y="5486"/>
                  </a:cubicBezTo>
                  <a:cubicBezTo>
                    <a:pt x="49409" y="5355"/>
                    <a:pt x="49471" y="5170"/>
                    <a:pt x="49354" y="5110"/>
                  </a:cubicBezTo>
                  <a:cubicBezTo>
                    <a:pt x="48908" y="4883"/>
                    <a:pt x="48890" y="4415"/>
                    <a:pt x="48668" y="4081"/>
                  </a:cubicBezTo>
                  <a:cubicBezTo>
                    <a:pt x="48274" y="3486"/>
                    <a:pt x="47959" y="2875"/>
                    <a:pt x="47361" y="2402"/>
                  </a:cubicBezTo>
                  <a:cubicBezTo>
                    <a:pt x="47049" y="2155"/>
                    <a:pt x="46629" y="2206"/>
                    <a:pt x="46362" y="1968"/>
                  </a:cubicBezTo>
                  <a:cubicBezTo>
                    <a:pt x="45783" y="1450"/>
                    <a:pt x="44998" y="1390"/>
                    <a:pt x="44287" y="1268"/>
                  </a:cubicBezTo>
                  <a:cubicBezTo>
                    <a:pt x="43525" y="1138"/>
                    <a:pt x="42763" y="995"/>
                    <a:pt x="42001" y="860"/>
                  </a:cubicBezTo>
                  <a:cubicBezTo>
                    <a:pt x="40648" y="621"/>
                    <a:pt x="39284" y="446"/>
                    <a:pt x="37919" y="275"/>
                  </a:cubicBezTo>
                  <a:cubicBezTo>
                    <a:pt x="37905" y="274"/>
                    <a:pt x="37891" y="273"/>
                    <a:pt x="37877" y="273"/>
                  </a:cubicBezTo>
                  <a:cubicBezTo>
                    <a:pt x="37744" y="273"/>
                    <a:pt x="37629" y="349"/>
                    <a:pt x="37500" y="349"/>
                  </a:cubicBezTo>
                  <a:cubicBezTo>
                    <a:pt x="37445" y="349"/>
                    <a:pt x="37389" y="336"/>
                    <a:pt x="37327" y="297"/>
                  </a:cubicBezTo>
                  <a:cubicBezTo>
                    <a:pt x="37040" y="119"/>
                    <a:pt x="36682" y="32"/>
                    <a:pt x="36357" y="32"/>
                  </a:cubicBezTo>
                  <a:cubicBezTo>
                    <a:pt x="36161" y="32"/>
                    <a:pt x="35977" y="63"/>
                    <a:pt x="35828" y="125"/>
                  </a:cubicBezTo>
                  <a:cubicBezTo>
                    <a:pt x="35646" y="201"/>
                    <a:pt x="35471" y="228"/>
                    <a:pt x="35302" y="228"/>
                  </a:cubicBezTo>
                  <a:cubicBezTo>
                    <a:pt x="34897" y="228"/>
                    <a:pt x="34520" y="74"/>
                    <a:pt x="34136" y="74"/>
                  </a:cubicBezTo>
                  <a:cubicBezTo>
                    <a:pt x="34133" y="74"/>
                    <a:pt x="34130" y="74"/>
                    <a:pt x="34126" y="74"/>
                  </a:cubicBezTo>
                  <a:cubicBezTo>
                    <a:pt x="33779" y="76"/>
                    <a:pt x="33422" y="83"/>
                    <a:pt x="33061" y="83"/>
                  </a:cubicBezTo>
                  <a:cubicBezTo>
                    <a:pt x="32692" y="83"/>
                    <a:pt x="32320" y="76"/>
                    <a:pt x="31954" y="52"/>
                  </a:cubicBezTo>
                  <a:cubicBezTo>
                    <a:pt x="31695" y="35"/>
                    <a:pt x="31417" y="1"/>
                    <a:pt x="31138"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9" name="Google Shape;889;p37"/>
          <p:cNvSpPr txBox="1">
            <a:spLocks noGrp="1"/>
          </p:cNvSpPr>
          <p:nvPr>
            <p:ph type="subTitle" idx="1"/>
          </p:nvPr>
        </p:nvSpPr>
        <p:spPr>
          <a:xfrm>
            <a:off x="551451" y="2610551"/>
            <a:ext cx="2156100" cy="1111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700" dirty="0"/>
              <a:t>De huid verwijdert zweet dat bestaat uit water en zout.</a:t>
            </a:r>
            <a:endParaRPr sz="1700" dirty="0"/>
          </a:p>
        </p:txBody>
      </p:sp>
      <p:sp>
        <p:nvSpPr>
          <p:cNvPr id="890" name="Google Shape;890;p37"/>
          <p:cNvSpPr txBox="1">
            <a:spLocks noGrp="1"/>
          </p:cNvSpPr>
          <p:nvPr>
            <p:ph type="subTitle" idx="2"/>
          </p:nvPr>
        </p:nvSpPr>
        <p:spPr>
          <a:xfrm>
            <a:off x="3609237" y="2610540"/>
            <a:ext cx="2156100" cy="1111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700"/>
              <a:t>De longen verwijderen  water en koolstofdioxide (CO</a:t>
            </a:r>
            <a:r>
              <a:rPr lang="en" sz="800"/>
              <a:t>2</a:t>
            </a:r>
            <a:r>
              <a:rPr lang="en" sz="1700"/>
              <a:t>).</a:t>
            </a:r>
            <a:endParaRPr sz="1700"/>
          </a:p>
        </p:txBody>
      </p:sp>
      <p:sp>
        <p:nvSpPr>
          <p:cNvPr id="891" name="Google Shape;891;p37"/>
          <p:cNvSpPr txBox="1">
            <a:spLocks noGrp="1"/>
          </p:cNvSpPr>
          <p:nvPr>
            <p:ph type="subTitle" idx="3"/>
          </p:nvPr>
        </p:nvSpPr>
        <p:spPr>
          <a:xfrm>
            <a:off x="6667048" y="2610540"/>
            <a:ext cx="2156100" cy="1111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700"/>
              <a:t>De nieren verwijderen urine. Dat bestaat uit water en zout.</a:t>
            </a:r>
            <a:endParaRPr sz="1700"/>
          </a:p>
        </p:txBody>
      </p:sp>
      <p:sp>
        <p:nvSpPr>
          <p:cNvPr id="892" name="Google Shape;892;p37"/>
          <p:cNvSpPr txBox="1">
            <a:spLocks noGrp="1"/>
          </p:cNvSpPr>
          <p:nvPr>
            <p:ph type="ctrTitle" idx="6"/>
          </p:nvPr>
        </p:nvSpPr>
        <p:spPr>
          <a:xfrm>
            <a:off x="2101275" y="0"/>
            <a:ext cx="51264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De uitscheidingsorganen</a:t>
            </a:r>
            <a:endParaRPr/>
          </a:p>
        </p:txBody>
      </p:sp>
      <p:sp>
        <p:nvSpPr>
          <p:cNvPr id="893" name="Google Shape;893;p37"/>
          <p:cNvSpPr txBox="1">
            <a:spLocks noGrp="1"/>
          </p:cNvSpPr>
          <p:nvPr>
            <p:ph type="ctrTitle"/>
          </p:nvPr>
        </p:nvSpPr>
        <p:spPr>
          <a:xfrm>
            <a:off x="6753205" y="1310933"/>
            <a:ext cx="1899000" cy="1028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t>Nieren</a:t>
            </a:r>
            <a:endParaRPr sz="2800" dirty="0"/>
          </a:p>
        </p:txBody>
      </p:sp>
      <p:sp>
        <p:nvSpPr>
          <p:cNvPr id="894" name="Google Shape;894;p37"/>
          <p:cNvSpPr txBox="1">
            <a:spLocks noGrp="1"/>
          </p:cNvSpPr>
          <p:nvPr>
            <p:ph type="ctrTitle" idx="4"/>
          </p:nvPr>
        </p:nvSpPr>
        <p:spPr>
          <a:xfrm>
            <a:off x="633267" y="1363384"/>
            <a:ext cx="1899000" cy="1028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t>Huid</a:t>
            </a:r>
            <a:endParaRPr sz="2800" dirty="0"/>
          </a:p>
        </p:txBody>
      </p:sp>
      <p:sp>
        <p:nvSpPr>
          <p:cNvPr id="895" name="Google Shape;895;p37"/>
          <p:cNvSpPr txBox="1">
            <a:spLocks noGrp="1"/>
          </p:cNvSpPr>
          <p:nvPr>
            <p:ph type="ctrTitle" idx="5"/>
          </p:nvPr>
        </p:nvSpPr>
        <p:spPr>
          <a:xfrm>
            <a:off x="3737780" y="1346855"/>
            <a:ext cx="1899000" cy="1028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t>Longen</a:t>
            </a:r>
            <a:endParaRPr sz="2800" dirty="0"/>
          </a:p>
        </p:txBody>
      </p:sp>
      <p:grpSp>
        <p:nvGrpSpPr>
          <p:cNvPr id="19" name="Google Shape;639;p26">
            <a:extLst>
              <a:ext uri="{FF2B5EF4-FFF2-40B4-BE49-F238E27FC236}">
                <a16:creationId xmlns:a16="http://schemas.microsoft.com/office/drawing/2014/main" id="{11F38E2A-FEFA-4412-A27B-5D561FCFEADB}"/>
              </a:ext>
            </a:extLst>
          </p:cNvPr>
          <p:cNvGrpSpPr/>
          <p:nvPr/>
        </p:nvGrpSpPr>
        <p:grpSpPr>
          <a:xfrm>
            <a:off x="185582" y="112534"/>
            <a:ext cx="722148" cy="919186"/>
            <a:chOff x="99711" y="1698474"/>
            <a:chExt cx="581114" cy="750001"/>
          </a:xfrm>
        </p:grpSpPr>
        <p:sp>
          <p:nvSpPr>
            <p:cNvPr id="20" name="Google Shape;640;p26">
              <a:extLst>
                <a:ext uri="{FF2B5EF4-FFF2-40B4-BE49-F238E27FC236}">
                  <a16:creationId xmlns:a16="http://schemas.microsoft.com/office/drawing/2014/main" id="{C7B2336A-0861-497D-B7D5-31E8441D6B8B}"/>
                </a:ext>
              </a:extLst>
            </p:cNvPr>
            <p:cNvSpPr/>
            <p:nvPr/>
          </p:nvSpPr>
          <p:spPr>
            <a:xfrm>
              <a:off x="99711" y="1698474"/>
              <a:ext cx="574750" cy="747175"/>
            </a:xfrm>
            <a:custGeom>
              <a:avLst/>
              <a:gdLst/>
              <a:ahLst/>
              <a:cxnLst/>
              <a:rect l="l" t="t" r="r" b="b"/>
              <a:pathLst>
                <a:path w="22990" h="29887" extrusionOk="0">
                  <a:moveTo>
                    <a:pt x="12589" y="0"/>
                  </a:moveTo>
                  <a:cubicBezTo>
                    <a:pt x="12421" y="0"/>
                    <a:pt x="12257" y="17"/>
                    <a:pt x="12114" y="29"/>
                  </a:cubicBezTo>
                  <a:cubicBezTo>
                    <a:pt x="11600" y="74"/>
                    <a:pt x="11062" y="183"/>
                    <a:pt x="10546" y="183"/>
                  </a:cubicBezTo>
                  <a:cubicBezTo>
                    <a:pt x="10520" y="183"/>
                    <a:pt x="10493" y="182"/>
                    <a:pt x="10467" y="182"/>
                  </a:cubicBezTo>
                  <a:cubicBezTo>
                    <a:pt x="10435" y="181"/>
                    <a:pt x="10403" y="181"/>
                    <a:pt x="10371" y="181"/>
                  </a:cubicBezTo>
                  <a:cubicBezTo>
                    <a:pt x="9202" y="181"/>
                    <a:pt x="8145" y="671"/>
                    <a:pt x="7124" y="1055"/>
                  </a:cubicBezTo>
                  <a:cubicBezTo>
                    <a:pt x="6261" y="1380"/>
                    <a:pt x="5355" y="1867"/>
                    <a:pt x="4604" y="2538"/>
                  </a:cubicBezTo>
                  <a:cubicBezTo>
                    <a:pt x="3877" y="3189"/>
                    <a:pt x="3169" y="3861"/>
                    <a:pt x="2642" y="4660"/>
                  </a:cubicBezTo>
                  <a:cubicBezTo>
                    <a:pt x="2185" y="5357"/>
                    <a:pt x="1676" y="6062"/>
                    <a:pt x="1563" y="6673"/>
                  </a:cubicBezTo>
                  <a:cubicBezTo>
                    <a:pt x="1057" y="7782"/>
                    <a:pt x="839" y="8717"/>
                    <a:pt x="579" y="9644"/>
                  </a:cubicBezTo>
                  <a:cubicBezTo>
                    <a:pt x="63" y="11484"/>
                    <a:pt x="1" y="13352"/>
                    <a:pt x="306" y="15203"/>
                  </a:cubicBezTo>
                  <a:cubicBezTo>
                    <a:pt x="552" y="16687"/>
                    <a:pt x="1243" y="18058"/>
                    <a:pt x="1801" y="19454"/>
                  </a:cubicBezTo>
                  <a:cubicBezTo>
                    <a:pt x="2441" y="21056"/>
                    <a:pt x="3452" y="22461"/>
                    <a:pt x="4506" y="23797"/>
                  </a:cubicBezTo>
                  <a:cubicBezTo>
                    <a:pt x="5405" y="24939"/>
                    <a:pt x="6355" y="26055"/>
                    <a:pt x="7371" y="27114"/>
                  </a:cubicBezTo>
                  <a:cubicBezTo>
                    <a:pt x="8305" y="28087"/>
                    <a:pt x="9343" y="28958"/>
                    <a:pt x="10464" y="29710"/>
                  </a:cubicBezTo>
                  <a:cubicBezTo>
                    <a:pt x="10637" y="29827"/>
                    <a:pt x="10800" y="29887"/>
                    <a:pt x="10978" y="29887"/>
                  </a:cubicBezTo>
                  <a:cubicBezTo>
                    <a:pt x="11103" y="29887"/>
                    <a:pt x="11235" y="29857"/>
                    <a:pt x="11382" y="29797"/>
                  </a:cubicBezTo>
                  <a:cubicBezTo>
                    <a:pt x="12213" y="29455"/>
                    <a:pt x="12575" y="28612"/>
                    <a:pt x="13275" y="28121"/>
                  </a:cubicBezTo>
                  <a:cubicBezTo>
                    <a:pt x="13867" y="27705"/>
                    <a:pt x="14253" y="26993"/>
                    <a:pt x="14851" y="26591"/>
                  </a:cubicBezTo>
                  <a:cubicBezTo>
                    <a:pt x="15519" y="26142"/>
                    <a:pt x="15799" y="25321"/>
                    <a:pt x="16551" y="24988"/>
                  </a:cubicBezTo>
                  <a:cubicBezTo>
                    <a:pt x="16628" y="24955"/>
                    <a:pt x="16683" y="24834"/>
                    <a:pt x="16714" y="24742"/>
                  </a:cubicBezTo>
                  <a:cubicBezTo>
                    <a:pt x="16897" y="24178"/>
                    <a:pt x="17424" y="23862"/>
                    <a:pt x="17814" y="23537"/>
                  </a:cubicBezTo>
                  <a:cubicBezTo>
                    <a:pt x="18356" y="23081"/>
                    <a:pt x="18622" y="22445"/>
                    <a:pt x="19084" y="21950"/>
                  </a:cubicBezTo>
                  <a:cubicBezTo>
                    <a:pt x="19400" y="21612"/>
                    <a:pt x="19663" y="21026"/>
                    <a:pt x="19971" y="20603"/>
                  </a:cubicBezTo>
                  <a:cubicBezTo>
                    <a:pt x="20701" y="19597"/>
                    <a:pt x="21172" y="18470"/>
                    <a:pt x="21721" y="17381"/>
                  </a:cubicBezTo>
                  <a:cubicBezTo>
                    <a:pt x="22076" y="16673"/>
                    <a:pt x="22093" y="15847"/>
                    <a:pt x="22376" y="15099"/>
                  </a:cubicBezTo>
                  <a:cubicBezTo>
                    <a:pt x="22705" y="14238"/>
                    <a:pt x="22561" y="13286"/>
                    <a:pt x="22840" y="12399"/>
                  </a:cubicBezTo>
                  <a:cubicBezTo>
                    <a:pt x="22989" y="11924"/>
                    <a:pt x="22776" y="11389"/>
                    <a:pt x="22700" y="10923"/>
                  </a:cubicBezTo>
                  <a:cubicBezTo>
                    <a:pt x="22519" y="9820"/>
                    <a:pt x="22518" y="8685"/>
                    <a:pt x="22071" y="7605"/>
                  </a:cubicBezTo>
                  <a:cubicBezTo>
                    <a:pt x="21607" y="6477"/>
                    <a:pt x="21252" y="5313"/>
                    <a:pt x="20424" y="4383"/>
                  </a:cubicBezTo>
                  <a:cubicBezTo>
                    <a:pt x="19826" y="3711"/>
                    <a:pt x="19381" y="2881"/>
                    <a:pt x="18481" y="2518"/>
                  </a:cubicBezTo>
                  <a:cubicBezTo>
                    <a:pt x="18354" y="2467"/>
                    <a:pt x="18261" y="2336"/>
                    <a:pt x="18244" y="2175"/>
                  </a:cubicBezTo>
                  <a:cubicBezTo>
                    <a:pt x="18232" y="2064"/>
                    <a:pt x="18195" y="1945"/>
                    <a:pt x="18083" y="1945"/>
                  </a:cubicBezTo>
                  <a:cubicBezTo>
                    <a:pt x="18064" y="1945"/>
                    <a:pt x="18043" y="1949"/>
                    <a:pt x="18019" y="1956"/>
                  </a:cubicBezTo>
                  <a:cubicBezTo>
                    <a:pt x="17989" y="1966"/>
                    <a:pt x="17961" y="1970"/>
                    <a:pt x="17934" y="1970"/>
                  </a:cubicBezTo>
                  <a:cubicBezTo>
                    <a:pt x="17651" y="1970"/>
                    <a:pt x="17551" y="1476"/>
                    <a:pt x="17275" y="1476"/>
                  </a:cubicBezTo>
                  <a:cubicBezTo>
                    <a:pt x="17202" y="1476"/>
                    <a:pt x="17118" y="1510"/>
                    <a:pt x="17014" y="1597"/>
                  </a:cubicBezTo>
                  <a:cubicBezTo>
                    <a:pt x="17002" y="1561"/>
                    <a:pt x="16972" y="1519"/>
                    <a:pt x="16980" y="1487"/>
                  </a:cubicBezTo>
                  <a:cubicBezTo>
                    <a:pt x="17027" y="1289"/>
                    <a:pt x="17009" y="1231"/>
                    <a:pt x="16960" y="1231"/>
                  </a:cubicBezTo>
                  <a:cubicBezTo>
                    <a:pt x="16899" y="1231"/>
                    <a:pt x="16792" y="1321"/>
                    <a:pt x="16706" y="1347"/>
                  </a:cubicBezTo>
                  <a:cubicBezTo>
                    <a:pt x="16669" y="1358"/>
                    <a:pt x="16630" y="1364"/>
                    <a:pt x="16592" y="1364"/>
                  </a:cubicBezTo>
                  <a:cubicBezTo>
                    <a:pt x="16481" y="1364"/>
                    <a:pt x="16375" y="1316"/>
                    <a:pt x="16320" y="1215"/>
                  </a:cubicBezTo>
                  <a:cubicBezTo>
                    <a:pt x="15961" y="543"/>
                    <a:pt x="15303" y="745"/>
                    <a:pt x="14744" y="665"/>
                  </a:cubicBezTo>
                  <a:cubicBezTo>
                    <a:pt x="14739" y="665"/>
                    <a:pt x="14733" y="664"/>
                    <a:pt x="14727" y="664"/>
                  </a:cubicBezTo>
                  <a:cubicBezTo>
                    <a:pt x="14665" y="664"/>
                    <a:pt x="14568" y="703"/>
                    <a:pt x="14516" y="703"/>
                  </a:cubicBezTo>
                  <a:cubicBezTo>
                    <a:pt x="14490" y="703"/>
                    <a:pt x="14475" y="694"/>
                    <a:pt x="14480" y="665"/>
                  </a:cubicBezTo>
                  <a:cubicBezTo>
                    <a:pt x="14541" y="354"/>
                    <a:pt x="14500" y="263"/>
                    <a:pt x="14417" y="263"/>
                  </a:cubicBezTo>
                  <a:cubicBezTo>
                    <a:pt x="14304" y="263"/>
                    <a:pt x="14111" y="435"/>
                    <a:pt x="13998" y="435"/>
                  </a:cubicBezTo>
                  <a:cubicBezTo>
                    <a:pt x="13983" y="435"/>
                    <a:pt x="13969" y="432"/>
                    <a:pt x="13957" y="425"/>
                  </a:cubicBezTo>
                  <a:cubicBezTo>
                    <a:pt x="13915" y="400"/>
                    <a:pt x="13867" y="396"/>
                    <a:pt x="13816" y="396"/>
                  </a:cubicBezTo>
                  <a:cubicBezTo>
                    <a:pt x="13793" y="396"/>
                    <a:pt x="13770" y="396"/>
                    <a:pt x="13746" y="396"/>
                  </a:cubicBezTo>
                  <a:cubicBezTo>
                    <a:pt x="13667" y="396"/>
                    <a:pt x="13584" y="388"/>
                    <a:pt x="13507" y="311"/>
                  </a:cubicBezTo>
                  <a:cubicBezTo>
                    <a:pt x="13252" y="59"/>
                    <a:pt x="12911" y="0"/>
                    <a:pt x="12589" y="0"/>
                  </a:cubicBezTo>
                  <a:close/>
                </a:path>
              </a:pathLst>
            </a:custGeom>
            <a:solidFill>
              <a:srgbClr val="99FF99"/>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42;p26">
              <a:extLst>
                <a:ext uri="{FF2B5EF4-FFF2-40B4-BE49-F238E27FC236}">
                  <a16:creationId xmlns:a16="http://schemas.microsoft.com/office/drawing/2014/main" id="{D518FEBB-67B6-4EA9-B564-E0F17B9CD431}"/>
                </a:ext>
              </a:extLst>
            </p:cNvPr>
            <p:cNvSpPr/>
            <p:nvPr/>
          </p:nvSpPr>
          <p:spPr>
            <a:xfrm>
              <a:off x="106075" y="1701250"/>
              <a:ext cx="574750" cy="747225"/>
            </a:xfrm>
            <a:custGeom>
              <a:avLst/>
              <a:gdLst/>
              <a:ahLst/>
              <a:cxnLst/>
              <a:rect l="l" t="t" r="r" b="b"/>
              <a:pathLst>
                <a:path w="22990" h="29889" extrusionOk="0">
                  <a:moveTo>
                    <a:pt x="10998" y="1566"/>
                  </a:moveTo>
                  <a:cubicBezTo>
                    <a:pt x="11155" y="1566"/>
                    <a:pt x="11313" y="1576"/>
                    <a:pt x="11472" y="1599"/>
                  </a:cubicBezTo>
                  <a:cubicBezTo>
                    <a:pt x="12175" y="1699"/>
                    <a:pt x="12887" y="1689"/>
                    <a:pt x="13590" y="1847"/>
                  </a:cubicBezTo>
                  <a:cubicBezTo>
                    <a:pt x="14346" y="2017"/>
                    <a:pt x="15102" y="2107"/>
                    <a:pt x="15813" y="2476"/>
                  </a:cubicBezTo>
                  <a:cubicBezTo>
                    <a:pt x="17107" y="3147"/>
                    <a:pt x="18286" y="3956"/>
                    <a:pt x="19213" y="5083"/>
                  </a:cubicBezTo>
                  <a:cubicBezTo>
                    <a:pt x="19895" y="5914"/>
                    <a:pt x="20243" y="6947"/>
                    <a:pt x="20784" y="7865"/>
                  </a:cubicBezTo>
                  <a:cubicBezTo>
                    <a:pt x="20961" y="8166"/>
                    <a:pt x="20929" y="8536"/>
                    <a:pt x="20985" y="8862"/>
                  </a:cubicBezTo>
                  <a:cubicBezTo>
                    <a:pt x="21208" y="10132"/>
                    <a:pt x="21552" y="11393"/>
                    <a:pt x="21370" y="12711"/>
                  </a:cubicBezTo>
                  <a:lnTo>
                    <a:pt x="21370" y="12712"/>
                  </a:lnTo>
                  <a:cubicBezTo>
                    <a:pt x="21259" y="13511"/>
                    <a:pt x="21370" y="14376"/>
                    <a:pt x="21105" y="15112"/>
                  </a:cubicBezTo>
                  <a:cubicBezTo>
                    <a:pt x="20769" y="16049"/>
                    <a:pt x="20686" y="17131"/>
                    <a:pt x="19867" y="17867"/>
                  </a:cubicBezTo>
                  <a:cubicBezTo>
                    <a:pt x="19675" y="18039"/>
                    <a:pt x="19942" y="18327"/>
                    <a:pt x="19770" y="18562"/>
                  </a:cubicBezTo>
                  <a:cubicBezTo>
                    <a:pt x="19343" y="19138"/>
                    <a:pt x="19019" y="19792"/>
                    <a:pt x="18521" y="20314"/>
                  </a:cubicBezTo>
                  <a:cubicBezTo>
                    <a:pt x="18265" y="20582"/>
                    <a:pt x="18122" y="20923"/>
                    <a:pt x="17925" y="21219"/>
                  </a:cubicBezTo>
                  <a:cubicBezTo>
                    <a:pt x="17264" y="22213"/>
                    <a:pt x="16372" y="22994"/>
                    <a:pt x="15625" y="23904"/>
                  </a:cubicBezTo>
                  <a:cubicBezTo>
                    <a:pt x="14584" y="25174"/>
                    <a:pt x="13293" y="26198"/>
                    <a:pt x="12207" y="27428"/>
                  </a:cubicBezTo>
                  <a:cubicBezTo>
                    <a:pt x="11912" y="27764"/>
                    <a:pt x="11671" y="28305"/>
                    <a:pt x="11063" y="28350"/>
                  </a:cubicBezTo>
                  <a:cubicBezTo>
                    <a:pt x="11012" y="28354"/>
                    <a:pt x="10962" y="28357"/>
                    <a:pt x="10915" y="28357"/>
                  </a:cubicBezTo>
                  <a:cubicBezTo>
                    <a:pt x="10747" y="28357"/>
                    <a:pt x="10607" y="28323"/>
                    <a:pt x="10512" y="28189"/>
                  </a:cubicBezTo>
                  <a:cubicBezTo>
                    <a:pt x="9988" y="27448"/>
                    <a:pt x="9080" y="27122"/>
                    <a:pt x="8557" y="26413"/>
                  </a:cubicBezTo>
                  <a:cubicBezTo>
                    <a:pt x="7960" y="25604"/>
                    <a:pt x="7162" y="24991"/>
                    <a:pt x="6576" y="24164"/>
                  </a:cubicBezTo>
                  <a:cubicBezTo>
                    <a:pt x="6271" y="23734"/>
                    <a:pt x="5984" y="23259"/>
                    <a:pt x="5591" y="22861"/>
                  </a:cubicBezTo>
                  <a:cubicBezTo>
                    <a:pt x="5140" y="22408"/>
                    <a:pt x="4890" y="21760"/>
                    <a:pt x="4590" y="21189"/>
                  </a:cubicBezTo>
                  <a:cubicBezTo>
                    <a:pt x="4222" y="20485"/>
                    <a:pt x="3815" y="19782"/>
                    <a:pt x="3519" y="19060"/>
                  </a:cubicBezTo>
                  <a:cubicBezTo>
                    <a:pt x="3270" y="18451"/>
                    <a:pt x="2986" y="17833"/>
                    <a:pt x="2789" y="17187"/>
                  </a:cubicBezTo>
                  <a:cubicBezTo>
                    <a:pt x="2441" y="16049"/>
                    <a:pt x="2176" y="14888"/>
                    <a:pt x="1938" y="13729"/>
                  </a:cubicBezTo>
                  <a:cubicBezTo>
                    <a:pt x="1868" y="13392"/>
                    <a:pt x="1674" y="12884"/>
                    <a:pt x="2007" y="12498"/>
                  </a:cubicBezTo>
                  <a:cubicBezTo>
                    <a:pt x="1547" y="12078"/>
                    <a:pt x="1972" y="11574"/>
                    <a:pt x="1877" y="11145"/>
                  </a:cubicBezTo>
                  <a:cubicBezTo>
                    <a:pt x="1727" y="10463"/>
                    <a:pt x="2034" y="9874"/>
                    <a:pt x="2076" y="9239"/>
                  </a:cubicBezTo>
                  <a:cubicBezTo>
                    <a:pt x="2153" y="8073"/>
                    <a:pt x="2757" y="7092"/>
                    <a:pt x="3171" y="5981"/>
                  </a:cubicBezTo>
                  <a:cubicBezTo>
                    <a:pt x="3641" y="5608"/>
                    <a:pt x="3866" y="5006"/>
                    <a:pt x="4339" y="4560"/>
                  </a:cubicBezTo>
                  <a:cubicBezTo>
                    <a:pt x="4693" y="4226"/>
                    <a:pt x="5024" y="3844"/>
                    <a:pt x="5357" y="3481"/>
                  </a:cubicBezTo>
                  <a:cubicBezTo>
                    <a:pt x="5588" y="3229"/>
                    <a:pt x="5859" y="3261"/>
                    <a:pt x="6092" y="3125"/>
                  </a:cubicBezTo>
                  <a:cubicBezTo>
                    <a:pt x="6793" y="2718"/>
                    <a:pt x="7432" y="2222"/>
                    <a:pt x="8294" y="2068"/>
                  </a:cubicBezTo>
                  <a:cubicBezTo>
                    <a:pt x="9197" y="1906"/>
                    <a:pt x="10080" y="1566"/>
                    <a:pt x="10998" y="1566"/>
                  </a:cubicBezTo>
                  <a:close/>
                  <a:moveTo>
                    <a:pt x="12590" y="0"/>
                  </a:moveTo>
                  <a:cubicBezTo>
                    <a:pt x="12421" y="0"/>
                    <a:pt x="12258" y="17"/>
                    <a:pt x="12114" y="30"/>
                  </a:cubicBezTo>
                  <a:cubicBezTo>
                    <a:pt x="11599" y="75"/>
                    <a:pt x="11058" y="183"/>
                    <a:pt x="10541" y="183"/>
                  </a:cubicBezTo>
                  <a:cubicBezTo>
                    <a:pt x="10516" y="183"/>
                    <a:pt x="10492" y="183"/>
                    <a:pt x="10468" y="182"/>
                  </a:cubicBezTo>
                  <a:cubicBezTo>
                    <a:pt x="10436" y="182"/>
                    <a:pt x="10404" y="181"/>
                    <a:pt x="10371" y="181"/>
                  </a:cubicBezTo>
                  <a:cubicBezTo>
                    <a:pt x="9202" y="181"/>
                    <a:pt x="8145" y="670"/>
                    <a:pt x="7124" y="1055"/>
                  </a:cubicBezTo>
                  <a:cubicBezTo>
                    <a:pt x="6261" y="1379"/>
                    <a:pt x="5355" y="1868"/>
                    <a:pt x="4605" y="2538"/>
                  </a:cubicBezTo>
                  <a:cubicBezTo>
                    <a:pt x="3878" y="3188"/>
                    <a:pt x="3170" y="3861"/>
                    <a:pt x="2644" y="4661"/>
                  </a:cubicBezTo>
                  <a:cubicBezTo>
                    <a:pt x="2185" y="5357"/>
                    <a:pt x="1676" y="6061"/>
                    <a:pt x="1563" y="6672"/>
                  </a:cubicBezTo>
                  <a:cubicBezTo>
                    <a:pt x="1059" y="7781"/>
                    <a:pt x="840" y="8718"/>
                    <a:pt x="580" y="9646"/>
                  </a:cubicBezTo>
                  <a:cubicBezTo>
                    <a:pt x="63" y="11486"/>
                    <a:pt x="1" y="13353"/>
                    <a:pt x="306" y="15205"/>
                  </a:cubicBezTo>
                  <a:cubicBezTo>
                    <a:pt x="552" y="16689"/>
                    <a:pt x="1243" y="18060"/>
                    <a:pt x="1801" y="19456"/>
                  </a:cubicBezTo>
                  <a:cubicBezTo>
                    <a:pt x="2441" y="21058"/>
                    <a:pt x="3453" y="22463"/>
                    <a:pt x="4506" y="23799"/>
                  </a:cubicBezTo>
                  <a:cubicBezTo>
                    <a:pt x="5406" y="24940"/>
                    <a:pt x="6355" y="26057"/>
                    <a:pt x="7371" y="27115"/>
                  </a:cubicBezTo>
                  <a:cubicBezTo>
                    <a:pt x="8307" y="28089"/>
                    <a:pt x="9343" y="28960"/>
                    <a:pt x="10464" y="29712"/>
                  </a:cubicBezTo>
                  <a:cubicBezTo>
                    <a:pt x="10637" y="29828"/>
                    <a:pt x="10800" y="29888"/>
                    <a:pt x="10978" y="29888"/>
                  </a:cubicBezTo>
                  <a:cubicBezTo>
                    <a:pt x="11103" y="29888"/>
                    <a:pt x="11235" y="29859"/>
                    <a:pt x="11382" y="29799"/>
                  </a:cubicBezTo>
                  <a:cubicBezTo>
                    <a:pt x="12213" y="29457"/>
                    <a:pt x="12575" y="28614"/>
                    <a:pt x="13275" y="28122"/>
                  </a:cubicBezTo>
                  <a:cubicBezTo>
                    <a:pt x="13867" y="27707"/>
                    <a:pt x="14254" y="26995"/>
                    <a:pt x="14851" y="26593"/>
                  </a:cubicBezTo>
                  <a:cubicBezTo>
                    <a:pt x="15519" y="26143"/>
                    <a:pt x="15799" y="25323"/>
                    <a:pt x="16552" y="24989"/>
                  </a:cubicBezTo>
                  <a:cubicBezTo>
                    <a:pt x="16628" y="24956"/>
                    <a:pt x="16683" y="24835"/>
                    <a:pt x="16714" y="24744"/>
                  </a:cubicBezTo>
                  <a:cubicBezTo>
                    <a:pt x="16897" y="24180"/>
                    <a:pt x="17424" y="23863"/>
                    <a:pt x="17814" y="23538"/>
                  </a:cubicBezTo>
                  <a:cubicBezTo>
                    <a:pt x="18357" y="23083"/>
                    <a:pt x="18624" y="22447"/>
                    <a:pt x="19084" y="21952"/>
                  </a:cubicBezTo>
                  <a:cubicBezTo>
                    <a:pt x="19400" y="21614"/>
                    <a:pt x="19664" y="21028"/>
                    <a:pt x="19971" y="20604"/>
                  </a:cubicBezTo>
                  <a:cubicBezTo>
                    <a:pt x="20701" y="19599"/>
                    <a:pt x="21172" y="18472"/>
                    <a:pt x="21721" y="17381"/>
                  </a:cubicBezTo>
                  <a:cubicBezTo>
                    <a:pt x="22076" y="16675"/>
                    <a:pt x="22093" y="15847"/>
                    <a:pt x="22378" y="15101"/>
                  </a:cubicBezTo>
                  <a:cubicBezTo>
                    <a:pt x="22705" y="14240"/>
                    <a:pt x="22561" y="13286"/>
                    <a:pt x="22840" y="12401"/>
                  </a:cubicBezTo>
                  <a:cubicBezTo>
                    <a:pt x="22989" y="11924"/>
                    <a:pt x="22776" y="11388"/>
                    <a:pt x="22700" y="10923"/>
                  </a:cubicBezTo>
                  <a:cubicBezTo>
                    <a:pt x="22521" y="9819"/>
                    <a:pt x="22518" y="8686"/>
                    <a:pt x="22072" y="7604"/>
                  </a:cubicBezTo>
                  <a:cubicBezTo>
                    <a:pt x="21607" y="6477"/>
                    <a:pt x="21253" y="5313"/>
                    <a:pt x="20425" y="4383"/>
                  </a:cubicBezTo>
                  <a:cubicBezTo>
                    <a:pt x="19826" y="3712"/>
                    <a:pt x="19381" y="2881"/>
                    <a:pt x="18481" y="2518"/>
                  </a:cubicBezTo>
                  <a:cubicBezTo>
                    <a:pt x="18354" y="2467"/>
                    <a:pt x="18261" y="2335"/>
                    <a:pt x="18244" y="2174"/>
                  </a:cubicBezTo>
                  <a:cubicBezTo>
                    <a:pt x="18232" y="2064"/>
                    <a:pt x="18196" y="1946"/>
                    <a:pt x="18083" y="1946"/>
                  </a:cubicBezTo>
                  <a:cubicBezTo>
                    <a:pt x="18064" y="1946"/>
                    <a:pt x="18043" y="1949"/>
                    <a:pt x="18019" y="1957"/>
                  </a:cubicBezTo>
                  <a:cubicBezTo>
                    <a:pt x="17989" y="1966"/>
                    <a:pt x="17961" y="1971"/>
                    <a:pt x="17934" y="1971"/>
                  </a:cubicBezTo>
                  <a:cubicBezTo>
                    <a:pt x="17652" y="1971"/>
                    <a:pt x="17552" y="1476"/>
                    <a:pt x="17276" y="1476"/>
                  </a:cubicBezTo>
                  <a:cubicBezTo>
                    <a:pt x="17203" y="1476"/>
                    <a:pt x="17118" y="1511"/>
                    <a:pt x="17014" y="1598"/>
                  </a:cubicBezTo>
                  <a:cubicBezTo>
                    <a:pt x="17002" y="1561"/>
                    <a:pt x="16972" y="1520"/>
                    <a:pt x="16980" y="1488"/>
                  </a:cubicBezTo>
                  <a:cubicBezTo>
                    <a:pt x="17028" y="1290"/>
                    <a:pt x="17009" y="1231"/>
                    <a:pt x="16961" y="1231"/>
                  </a:cubicBezTo>
                  <a:cubicBezTo>
                    <a:pt x="16900" y="1231"/>
                    <a:pt x="16793" y="1321"/>
                    <a:pt x="16707" y="1347"/>
                  </a:cubicBezTo>
                  <a:cubicBezTo>
                    <a:pt x="16670" y="1359"/>
                    <a:pt x="16631" y="1364"/>
                    <a:pt x="16593" y="1364"/>
                  </a:cubicBezTo>
                  <a:cubicBezTo>
                    <a:pt x="16482" y="1364"/>
                    <a:pt x="16375" y="1316"/>
                    <a:pt x="16322" y="1215"/>
                  </a:cubicBezTo>
                  <a:cubicBezTo>
                    <a:pt x="15961" y="544"/>
                    <a:pt x="15303" y="744"/>
                    <a:pt x="14744" y="666"/>
                  </a:cubicBezTo>
                  <a:cubicBezTo>
                    <a:pt x="14739" y="665"/>
                    <a:pt x="14733" y="665"/>
                    <a:pt x="14727" y="665"/>
                  </a:cubicBezTo>
                  <a:cubicBezTo>
                    <a:pt x="14665" y="665"/>
                    <a:pt x="14568" y="703"/>
                    <a:pt x="14516" y="703"/>
                  </a:cubicBezTo>
                  <a:cubicBezTo>
                    <a:pt x="14490" y="703"/>
                    <a:pt x="14475" y="694"/>
                    <a:pt x="14480" y="666"/>
                  </a:cubicBezTo>
                  <a:cubicBezTo>
                    <a:pt x="14541" y="354"/>
                    <a:pt x="14500" y="264"/>
                    <a:pt x="14417" y="264"/>
                  </a:cubicBezTo>
                  <a:cubicBezTo>
                    <a:pt x="14303" y="264"/>
                    <a:pt x="14110" y="435"/>
                    <a:pt x="13998" y="435"/>
                  </a:cubicBezTo>
                  <a:cubicBezTo>
                    <a:pt x="13983" y="435"/>
                    <a:pt x="13969" y="432"/>
                    <a:pt x="13957" y="425"/>
                  </a:cubicBezTo>
                  <a:cubicBezTo>
                    <a:pt x="13914" y="399"/>
                    <a:pt x="13865" y="395"/>
                    <a:pt x="13814" y="395"/>
                  </a:cubicBezTo>
                  <a:cubicBezTo>
                    <a:pt x="13792" y="395"/>
                    <a:pt x="13769" y="396"/>
                    <a:pt x="13747" y="396"/>
                  </a:cubicBezTo>
                  <a:cubicBezTo>
                    <a:pt x="13668" y="396"/>
                    <a:pt x="13585" y="388"/>
                    <a:pt x="13508" y="312"/>
                  </a:cubicBezTo>
                  <a:cubicBezTo>
                    <a:pt x="13252" y="59"/>
                    <a:pt x="12911" y="0"/>
                    <a:pt x="12590" y="0"/>
                  </a:cubicBezTo>
                  <a:close/>
                </a:path>
              </a:pathLst>
            </a:custGeom>
            <a:solidFill>
              <a:srgbClr val="000000"/>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2" name="Google Shape;14163;p101">
            <a:extLst>
              <a:ext uri="{FF2B5EF4-FFF2-40B4-BE49-F238E27FC236}">
                <a16:creationId xmlns:a16="http://schemas.microsoft.com/office/drawing/2014/main" id="{8C3AA7F0-0997-4721-B04E-3C2608F081D5}"/>
              </a:ext>
            </a:extLst>
          </p:cNvPr>
          <p:cNvGrpSpPr/>
          <p:nvPr/>
        </p:nvGrpSpPr>
        <p:grpSpPr>
          <a:xfrm>
            <a:off x="291606" y="290725"/>
            <a:ext cx="510196" cy="500108"/>
            <a:chOff x="7055134" y="2919170"/>
            <a:chExt cx="290321" cy="310820"/>
          </a:xfrm>
          <a:solidFill>
            <a:schemeClr val="tx1"/>
          </a:solidFill>
        </p:grpSpPr>
        <p:sp>
          <p:nvSpPr>
            <p:cNvPr id="23" name="Google Shape;14164;p101">
              <a:extLst>
                <a:ext uri="{FF2B5EF4-FFF2-40B4-BE49-F238E27FC236}">
                  <a16:creationId xmlns:a16="http://schemas.microsoft.com/office/drawing/2014/main" id="{1BBEB958-A24E-44B3-BF2F-42BF53CF3BC6}"/>
                </a:ext>
              </a:extLst>
            </p:cNvPr>
            <p:cNvSpPr/>
            <p:nvPr/>
          </p:nvSpPr>
          <p:spPr>
            <a:xfrm>
              <a:off x="7102497" y="2970989"/>
              <a:ext cx="191044" cy="259001"/>
            </a:xfrm>
            <a:custGeom>
              <a:avLst/>
              <a:gdLst/>
              <a:ahLst/>
              <a:cxnLst/>
              <a:rect l="l" t="t" r="r" b="b"/>
              <a:pathLst>
                <a:path w="6002" h="8137" extrusionOk="0">
                  <a:moveTo>
                    <a:pt x="3097" y="314"/>
                  </a:moveTo>
                  <a:cubicBezTo>
                    <a:pt x="3739" y="314"/>
                    <a:pt x="4347" y="552"/>
                    <a:pt x="4835" y="980"/>
                  </a:cubicBezTo>
                  <a:cubicBezTo>
                    <a:pt x="5394" y="1481"/>
                    <a:pt x="5716" y="2195"/>
                    <a:pt x="5716" y="2933"/>
                  </a:cubicBezTo>
                  <a:cubicBezTo>
                    <a:pt x="5704" y="3445"/>
                    <a:pt x="5549" y="3933"/>
                    <a:pt x="5287" y="4350"/>
                  </a:cubicBezTo>
                  <a:cubicBezTo>
                    <a:pt x="5013" y="4767"/>
                    <a:pt x="4644" y="5100"/>
                    <a:pt x="4204" y="5302"/>
                  </a:cubicBezTo>
                  <a:cubicBezTo>
                    <a:pt x="3930" y="5433"/>
                    <a:pt x="3751" y="5719"/>
                    <a:pt x="3751" y="6029"/>
                  </a:cubicBezTo>
                  <a:lnTo>
                    <a:pt x="3751" y="6207"/>
                  </a:lnTo>
                  <a:lnTo>
                    <a:pt x="2430" y="6207"/>
                  </a:lnTo>
                  <a:lnTo>
                    <a:pt x="2430" y="6029"/>
                  </a:lnTo>
                  <a:cubicBezTo>
                    <a:pt x="2430" y="5719"/>
                    <a:pt x="2251" y="5433"/>
                    <a:pt x="1965" y="5302"/>
                  </a:cubicBezTo>
                  <a:cubicBezTo>
                    <a:pt x="942" y="4814"/>
                    <a:pt x="346" y="3731"/>
                    <a:pt x="489" y="2588"/>
                  </a:cubicBezTo>
                  <a:cubicBezTo>
                    <a:pt x="644" y="1421"/>
                    <a:pt x="1608" y="457"/>
                    <a:pt x="2799" y="326"/>
                  </a:cubicBezTo>
                  <a:cubicBezTo>
                    <a:pt x="2906" y="314"/>
                    <a:pt x="3013" y="314"/>
                    <a:pt x="3097" y="314"/>
                  </a:cubicBezTo>
                  <a:close/>
                  <a:moveTo>
                    <a:pt x="3728" y="6505"/>
                  </a:moveTo>
                  <a:lnTo>
                    <a:pt x="3739" y="7017"/>
                  </a:lnTo>
                  <a:cubicBezTo>
                    <a:pt x="3739" y="7100"/>
                    <a:pt x="3668" y="7195"/>
                    <a:pt x="3561" y="7195"/>
                  </a:cubicBezTo>
                  <a:lnTo>
                    <a:pt x="2573" y="7195"/>
                  </a:lnTo>
                  <a:cubicBezTo>
                    <a:pt x="2489" y="7195"/>
                    <a:pt x="2394" y="7124"/>
                    <a:pt x="2394" y="7017"/>
                  </a:cubicBezTo>
                  <a:lnTo>
                    <a:pt x="2394" y="6505"/>
                  </a:lnTo>
                  <a:close/>
                  <a:moveTo>
                    <a:pt x="3394" y="7469"/>
                  </a:moveTo>
                  <a:lnTo>
                    <a:pt x="3406" y="7648"/>
                  </a:lnTo>
                  <a:cubicBezTo>
                    <a:pt x="3406" y="7743"/>
                    <a:pt x="3335" y="7838"/>
                    <a:pt x="3228" y="7838"/>
                  </a:cubicBezTo>
                  <a:lnTo>
                    <a:pt x="2906" y="7838"/>
                  </a:lnTo>
                  <a:cubicBezTo>
                    <a:pt x="2811" y="7838"/>
                    <a:pt x="2727" y="7755"/>
                    <a:pt x="2727" y="7648"/>
                  </a:cubicBezTo>
                  <a:lnTo>
                    <a:pt x="2727" y="7469"/>
                  </a:lnTo>
                  <a:close/>
                  <a:moveTo>
                    <a:pt x="3056" y="0"/>
                  </a:moveTo>
                  <a:cubicBezTo>
                    <a:pt x="2951" y="0"/>
                    <a:pt x="2845" y="6"/>
                    <a:pt x="2739" y="16"/>
                  </a:cubicBezTo>
                  <a:cubicBezTo>
                    <a:pt x="1418" y="171"/>
                    <a:pt x="322" y="1230"/>
                    <a:pt x="168" y="2552"/>
                  </a:cubicBezTo>
                  <a:cubicBezTo>
                    <a:pt x="1" y="3814"/>
                    <a:pt x="668" y="5040"/>
                    <a:pt x="1811" y="5564"/>
                  </a:cubicBezTo>
                  <a:cubicBezTo>
                    <a:pt x="1977" y="5648"/>
                    <a:pt x="2096" y="5826"/>
                    <a:pt x="2096" y="6017"/>
                  </a:cubicBezTo>
                  <a:lnTo>
                    <a:pt x="2096" y="7005"/>
                  </a:lnTo>
                  <a:cubicBezTo>
                    <a:pt x="2096" y="7207"/>
                    <a:pt x="2239" y="7386"/>
                    <a:pt x="2430" y="7457"/>
                  </a:cubicBezTo>
                  <a:lnTo>
                    <a:pt x="2430" y="7648"/>
                  </a:lnTo>
                  <a:cubicBezTo>
                    <a:pt x="2430" y="7922"/>
                    <a:pt x="2632" y="8136"/>
                    <a:pt x="2906" y="8136"/>
                  </a:cubicBezTo>
                  <a:lnTo>
                    <a:pt x="3228" y="8136"/>
                  </a:lnTo>
                  <a:cubicBezTo>
                    <a:pt x="3501" y="8136"/>
                    <a:pt x="3704" y="7922"/>
                    <a:pt x="3704" y="7648"/>
                  </a:cubicBezTo>
                  <a:lnTo>
                    <a:pt x="3704" y="7457"/>
                  </a:lnTo>
                  <a:cubicBezTo>
                    <a:pt x="3906" y="7398"/>
                    <a:pt x="4037" y="7219"/>
                    <a:pt x="4037" y="7005"/>
                  </a:cubicBezTo>
                  <a:lnTo>
                    <a:pt x="4037" y="6017"/>
                  </a:lnTo>
                  <a:cubicBezTo>
                    <a:pt x="4037" y="5826"/>
                    <a:pt x="4144" y="5648"/>
                    <a:pt x="4323" y="5564"/>
                  </a:cubicBezTo>
                  <a:cubicBezTo>
                    <a:pt x="4811" y="5326"/>
                    <a:pt x="5228" y="4969"/>
                    <a:pt x="5537" y="4517"/>
                  </a:cubicBezTo>
                  <a:cubicBezTo>
                    <a:pt x="5847" y="4040"/>
                    <a:pt x="6002" y="3481"/>
                    <a:pt x="6002" y="2921"/>
                  </a:cubicBezTo>
                  <a:cubicBezTo>
                    <a:pt x="6002" y="2100"/>
                    <a:pt x="5644" y="1302"/>
                    <a:pt x="5037" y="754"/>
                  </a:cubicBezTo>
                  <a:cubicBezTo>
                    <a:pt x="4485" y="254"/>
                    <a:pt x="3788" y="0"/>
                    <a:pt x="30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4165;p101">
              <a:extLst>
                <a:ext uri="{FF2B5EF4-FFF2-40B4-BE49-F238E27FC236}">
                  <a16:creationId xmlns:a16="http://schemas.microsoft.com/office/drawing/2014/main" id="{40CCA583-F405-46E9-B542-8D3F4B277C75}"/>
                </a:ext>
              </a:extLst>
            </p:cNvPr>
            <p:cNvSpPr/>
            <p:nvPr/>
          </p:nvSpPr>
          <p:spPr>
            <a:xfrm>
              <a:off x="7304872" y="3059413"/>
              <a:ext cx="40583" cy="9485"/>
            </a:xfrm>
            <a:custGeom>
              <a:avLst/>
              <a:gdLst/>
              <a:ahLst/>
              <a:cxnLst/>
              <a:rect l="l" t="t" r="r" b="b"/>
              <a:pathLst>
                <a:path w="1275" h="298" extrusionOk="0">
                  <a:moveTo>
                    <a:pt x="144" y="0"/>
                  </a:moveTo>
                  <a:cubicBezTo>
                    <a:pt x="60" y="0"/>
                    <a:pt x="1" y="72"/>
                    <a:pt x="1" y="143"/>
                  </a:cubicBezTo>
                  <a:cubicBezTo>
                    <a:pt x="1" y="238"/>
                    <a:pt x="72" y="298"/>
                    <a:pt x="144" y="298"/>
                  </a:cubicBezTo>
                  <a:lnTo>
                    <a:pt x="1132" y="298"/>
                  </a:lnTo>
                  <a:cubicBezTo>
                    <a:pt x="1215" y="298"/>
                    <a:pt x="1275" y="215"/>
                    <a:pt x="1275" y="143"/>
                  </a:cubicBezTo>
                  <a:cubicBezTo>
                    <a:pt x="1275" y="72"/>
                    <a:pt x="1203" y="0"/>
                    <a:pt x="11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4166;p101">
              <a:extLst>
                <a:ext uri="{FF2B5EF4-FFF2-40B4-BE49-F238E27FC236}">
                  <a16:creationId xmlns:a16="http://schemas.microsoft.com/office/drawing/2014/main" id="{E54A75EA-1612-47A8-8AE1-F03D2F9BCD0C}"/>
                </a:ext>
              </a:extLst>
            </p:cNvPr>
            <p:cNvSpPr/>
            <p:nvPr/>
          </p:nvSpPr>
          <p:spPr>
            <a:xfrm>
              <a:off x="7055134" y="3059413"/>
              <a:ext cx="41347" cy="9485"/>
            </a:xfrm>
            <a:custGeom>
              <a:avLst/>
              <a:gdLst/>
              <a:ahLst/>
              <a:cxnLst/>
              <a:rect l="l" t="t" r="r" b="b"/>
              <a:pathLst>
                <a:path w="1299" h="298" extrusionOk="0">
                  <a:moveTo>
                    <a:pt x="155" y="0"/>
                  </a:moveTo>
                  <a:cubicBezTo>
                    <a:pt x="60" y="0"/>
                    <a:pt x="1" y="72"/>
                    <a:pt x="1" y="143"/>
                  </a:cubicBezTo>
                  <a:cubicBezTo>
                    <a:pt x="1" y="238"/>
                    <a:pt x="72" y="298"/>
                    <a:pt x="155" y="298"/>
                  </a:cubicBezTo>
                  <a:lnTo>
                    <a:pt x="1132" y="298"/>
                  </a:lnTo>
                  <a:cubicBezTo>
                    <a:pt x="1215" y="298"/>
                    <a:pt x="1287" y="215"/>
                    <a:pt x="1287" y="143"/>
                  </a:cubicBezTo>
                  <a:cubicBezTo>
                    <a:pt x="1298" y="72"/>
                    <a:pt x="1227" y="0"/>
                    <a:pt x="11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4167;p101">
              <a:extLst>
                <a:ext uri="{FF2B5EF4-FFF2-40B4-BE49-F238E27FC236}">
                  <a16:creationId xmlns:a16="http://schemas.microsoft.com/office/drawing/2014/main" id="{CCF59FEB-942D-4E7F-B480-020EBFBE2AAF}"/>
                </a:ext>
              </a:extLst>
            </p:cNvPr>
            <p:cNvSpPr/>
            <p:nvPr/>
          </p:nvSpPr>
          <p:spPr>
            <a:xfrm>
              <a:off x="7195727" y="2919170"/>
              <a:ext cx="9517" cy="40583"/>
            </a:xfrm>
            <a:custGeom>
              <a:avLst/>
              <a:gdLst/>
              <a:ahLst/>
              <a:cxnLst/>
              <a:rect l="l" t="t" r="r" b="b"/>
              <a:pathLst>
                <a:path w="299" h="1275" extrusionOk="0">
                  <a:moveTo>
                    <a:pt x="156" y="1"/>
                  </a:moveTo>
                  <a:cubicBezTo>
                    <a:pt x="60" y="1"/>
                    <a:pt x="1" y="72"/>
                    <a:pt x="1" y="144"/>
                  </a:cubicBezTo>
                  <a:lnTo>
                    <a:pt x="1" y="1132"/>
                  </a:lnTo>
                  <a:cubicBezTo>
                    <a:pt x="1" y="1215"/>
                    <a:pt x="84" y="1275"/>
                    <a:pt x="156" y="1275"/>
                  </a:cubicBezTo>
                  <a:cubicBezTo>
                    <a:pt x="227" y="1275"/>
                    <a:pt x="299" y="1204"/>
                    <a:pt x="299" y="1132"/>
                  </a:cubicBezTo>
                  <a:lnTo>
                    <a:pt x="299" y="144"/>
                  </a:lnTo>
                  <a:cubicBezTo>
                    <a:pt x="299" y="72"/>
                    <a:pt x="227"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4168;p101">
              <a:extLst>
                <a:ext uri="{FF2B5EF4-FFF2-40B4-BE49-F238E27FC236}">
                  <a16:creationId xmlns:a16="http://schemas.microsoft.com/office/drawing/2014/main" id="{A85FF70C-7CBC-41BA-989D-5CD2211BD381}"/>
                </a:ext>
              </a:extLst>
            </p:cNvPr>
            <p:cNvSpPr/>
            <p:nvPr/>
          </p:nvSpPr>
          <p:spPr>
            <a:xfrm>
              <a:off x="7185128" y="3007116"/>
              <a:ext cx="30334" cy="92880"/>
            </a:xfrm>
            <a:custGeom>
              <a:avLst/>
              <a:gdLst/>
              <a:ahLst/>
              <a:cxnLst/>
              <a:rect l="l" t="t" r="r" b="b"/>
              <a:pathLst>
                <a:path w="953" h="2918" extrusionOk="0">
                  <a:moveTo>
                    <a:pt x="477" y="310"/>
                  </a:moveTo>
                  <a:cubicBezTo>
                    <a:pt x="512" y="310"/>
                    <a:pt x="560" y="334"/>
                    <a:pt x="596" y="357"/>
                  </a:cubicBezTo>
                  <a:cubicBezTo>
                    <a:pt x="620" y="393"/>
                    <a:pt x="632" y="429"/>
                    <a:pt x="632" y="476"/>
                  </a:cubicBezTo>
                  <a:lnTo>
                    <a:pt x="548" y="2608"/>
                  </a:lnTo>
                  <a:lnTo>
                    <a:pt x="405" y="2620"/>
                  </a:lnTo>
                  <a:cubicBezTo>
                    <a:pt x="405" y="2620"/>
                    <a:pt x="393" y="2620"/>
                    <a:pt x="393" y="2608"/>
                  </a:cubicBezTo>
                  <a:lnTo>
                    <a:pt x="310" y="476"/>
                  </a:lnTo>
                  <a:cubicBezTo>
                    <a:pt x="310" y="429"/>
                    <a:pt x="322" y="393"/>
                    <a:pt x="358" y="357"/>
                  </a:cubicBezTo>
                  <a:cubicBezTo>
                    <a:pt x="381" y="334"/>
                    <a:pt x="429" y="310"/>
                    <a:pt x="477" y="310"/>
                  </a:cubicBezTo>
                  <a:close/>
                  <a:moveTo>
                    <a:pt x="477" y="0"/>
                  </a:moveTo>
                  <a:cubicBezTo>
                    <a:pt x="334" y="0"/>
                    <a:pt x="215" y="48"/>
                    <a:pt x="131" y="155"/>
                  </a:cubicBezTo>
                  <a:cubicBezTo>
                    <a:pt x="36" y="238"/>
                    <a:pt x="0" y="357"/>
                    <a:pt x="0" y="488"/>
                  </a:cubicBezTo>
                  <a:lnTo>
                    <a:pt x="84" y="2620"/>
                  </a:lnTo>
                  <a:cubicBezTo>
                    <a:pt x="84" y="2786"/>
                    <a:pt x="239" y="2917"/>
                    <a:pt x="393" y="2917"/>
                  </a:cubicBezTo>
                  <a:lnTo>
                    <a:pt x="512" y="2917"/>
                  </a:lnTo>
                  <a:cubicBezTo>
                    <a:pt x="679" y="2917"/>
                    <a:pt x="822" y="2786"/>
                    <a:pt x="822" y="2620"/>
                  </a:cubicBezTo>
                  <a:lnTo>
                    <a:pt x="917" y="488"/>
                  </a:lnTo>
                  <a:cubicBezTo>
                    <a:pt x="953" y="369"/>
                    <a:pt x="905" y="238"/>
                    <a:pt x="810" y="155"/>
                  </a:cubicBezTo>
                  <a:cubicBezTo>
                    <a:pt x="727" y="60"/>
                    <a:pt x="608" y="0"/>
                    <a:pt x="4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4169;p101">
              <a:extLst>
                <a:ext uri="{FF2B5EF4-FFF2-40B4-BE49-F238E27FC236}">
                  <a16:creationId xmlns:a16="http://schemas.microsoft.com/office/drawing/2014/main" id="{6D33F2F4-34D3-4DF2-9A3E-3C4AA19C39D5}"/>
                </a:ext>
              </a:extLst>
            </p:cNvPr>
            <p:cNvSpPr/>
            <p:nvPr/>
          </p:nvSpPr>
          <p:spPr>
            <a:xfrm>
              <a:off x="7187770" y="3111328"/>
              <a:ext cx="25814" cy="25814"/>
            </a:xfrm>
            <a:custGeom>
              <a:avLst/>
              <a:gdLst/>
              <a:ahLst/>
              <a:cxnLst/>
              <a:rect l="l" t="t" r="r" b="b"/>
              <a:pathLst>
                <a:path w="811" h="811" extrusionOk="0">
                  <a:moveTo>
                    <a:pt x="406" y="310"/>
                  </a:moveTo>
                  <a:cubicBezTo>
                    <a:pt x="453" y="310"/>
                    <a:pt x="489" y="358"/>
                    <a:pt x="489" y="405"/>
                  </a:cubicBezTo>
                  <a:cubicBezTo>
                    <a:pt x="489" y="453"/>
                    <a:pt x="453" y="489"/>
                    <a:pt x="406" y="489"/>
                  </a:cubicBezTo>
                  <a:cubicBezTo>
                    <a:pt x="358" y="489"/>
                    <a:pt x="310" y="453"/>
                    <a:pt x="310" y="405"/>
                  </a:cubicBezTo>
                  <a:cubicBezTo>
                    <a:pt x="310" y="358"/>
                    <a:pt x="358" y="310"/>
                    <a:pt x="406" y="310"/>
                  </a:cubicBezTo>
                  <a:close/>
                  <a:moveTo>
                    <a:pt x="406" y="0"/>
                  </a:moveTo>
                  <a:cubicBezTo>
                    <a:pt x="179" y="0"/>
                    <a:pt x="1" y="179"/>
                    <a:pt x="1" y="405"/>
                  </a:cubicBezTo>
                  <a:cubicBezTo>
                    <a:pt x="1" y="631"/>
                    <a:pt x="179" y="810"/>
                    <a:pt x="406" y="810"/>
                  </a:cubicBezTo>
                  <a:cubicBezTo>
                    <a:pt x="632" y="810"/>
                    <a:pt x="810" y="631"/>
                    <a:pt x="810" y="405"/>
                  </a:cubicBezTo>
                  <a:cubicBezTo>
                    <a:pt x="787" y="179"/>
                    <a:pt x="608" y="0"/>
                    <a:pt x="4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4170;p101">
              <a:extLst>
                <a:ext uri="{FF2B5EF4-FFF2-40B4-BE49-F238E27FC236}">
                  <a16:creationId xmlns:a16="http://schemas.microsoft.com/office/drawing/2014/main" id="{8B604997-1C7F-47E7-9A71-E6FD36DD8535}"/>
                </a:ext>
              </a:extLst>
            </p:cNvPr>
            <p:cNvSpPr/>
            <p:nvPr/>
          </p:nvSpPr>
          <p:spPr>
            <a:xfrm>
              <a:off x="7249552" y="2951477"/>
              <a:ext cx="18971" cy="23077"/>
            </a:xfrm>
            <a:custGeom>
              <a:avLst/>
              <a:gdLst/>
              <a:ahLst/>
              <a:cxnLst/>
              <a:rect l="l" t="t" r="r" b="b"/>
              <a:pathLst>
                <a:path w="596" h="725" extrusionOk="0">
                  <a:moveTo>
                    <a:pt x="417" y="0"/>
                  </a:moveTo>
                  <a:cubicBezTo>
                    <a:pt x="362" y="0"/>
                    <a:pt x="307" y="32"/>
                    <a:pt x="274" y="81"/>
                  </a:cubicBezTo>
                  <a:lnTo>
                    <a:pt x="36" y="498"/>
                  </a:lnTo>
                  <a:cubicBezTo>
                    <a:pt x="1" y="570"/>
                    <a:pt x="24" y="665"/>
                    <a:pt x="96" y="700"/>
                  </a:cubicBezTo>
                  <a:cubicBezTo>
                    <a:pt x="132" y="724"/>
                    <a:pt x="143" y="724"/>
                    <a:pt x="179" y="724"/>
                  </a:cubicBezTo>
                  <a:cubicBezTo>
                    <a:pt x="239" y="724"/>
                    <a:pt x="274" y="689"/>
                    <a:pt x="310" y="641"/>
                  </a:cubicBezTo>
                  <a:lnTo>
                    <a:pt x="548" y="224"/>
                  </a:lnTo>
                  <a:cubicBezTo>
                    <a:pt x="596" y="153"/>
                    <a:pt x="560" y="69"/>
                    <a:pt x="489" y="22"/>
                  </a:cubicBezTo>
                  <a:cubicBezTo>
                    <a:pt x="466" y="7"/>
                    <a:pt x="442" y="0"/>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4171;p101">
              <a:extLst>
                <a:ext uri="{FF2B5EF4-FFF2-40B4-BE49-F238E27FC236}">
                  <a16:creationId xmlns:a16="http://schemas.microsoft.com/office/drawing/2014/main" id="{D435D704-768E-4EC8-92BD-C20681ECBF29}"/>
                </a:ext>
              </a:extLst>
            </p:cNvPr>
            <p:cNvSpPr/>
            <p:nvPr/>
          </p:nvSpPr>
          <p:spPr>
            <a:xfrm>
              <a:off x="7132831" y="3153852"/>
              <a:ext cx="18589" cy="22695"/>
            </a:xfrm>
            <a:custGeom>
              <a:avLst/>
              <a:gdLst/>
              <a:ahLst/>
              <a:cxnLst/>
              <a:rect l="l" t="t" r="r" b="b"/>
              <a:pathLst>
                <a:path w="584" h="713" extrusionOk="0">
                  <a:moveTo>
                    <a:pt x="419" y="0"/>
                  </a:moveTo>
                  <a:cubicBezTo>
                    <a:pt x="368" y="0"/>
                    <a:pt x="319" y="32"/>
                    <a:pt x="286" y="81"/>
                  </a:cubicBezTo>
                  <a:lnTo>
                    <a:pt x="48" y="498"/>
                  </a:lnTo>
                  <a:cubicBezTo>
                    <a:pt x="0" y="569"/>
                    <a:pt x="36" y="665"/>
                    <a:pt x="108" y="700"/>
                  </a:cubicBezTo>
                  <a:cubicBezTo>
                    <a:pt x="131" y="712"/>
                    <a:pt x="155" y="712"/>
                    <a:pt x="179" y="712"/>
                  </a:cubicBezTo>
                  <a:cubicBezTo>
                    <a:pt x="239" y="712"/>
                    <a:pt x="286" y="689"/>
                    <a:pt x="310" y="641"/>
                  </a:cubicBezTo>
                  <a:lnTo>
                    <a:pt x="548" y="224"/>
                  </a:lnTo>
                  <a:cubicBezTo>
                    <a:pt x="584" y="153"/>
                    <a:pt x="572" y="69"/>
                    <a:pt x="489" y="22"/>
                  </a:cubicBezTo>
                  <a:cubicBezTo>
                    <a:pt x="466" y="7"/>
                    <a:pt x="443" y="0"/>
                    <a:pt x="4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4172;p101">
              <a:extLst>
                <a:ext uri="{FF2B5EF4-FFF2-40B4-BE49-F238E27FC236}">
                  <a16:creationId xmlns:a16="http://schemas.microsoft.com/office/drawing/2014/main" id="{7B30327B-E9D0-4184-BF33-86FD0EE4888C}"/>
                </a:ext>
              </a:extLst>
            </p:cNvPr>
            <p:cNvSpPr/>
            <p:nvPr/>
          </p:nvSpPr>
          <p:spPr>
            <a:xfrm>
              <a:off x="7132449" y="2951477"/>
              <a:ext cx="18971" cy="23077"/>
            </a:xfrm>
            <a:custGeom>
              <a:avLst/>
              <a:gdLst/>
              <a:ahLst/>
              <a:cxnLst/>
              <a:rect l="l" t="t" r="r" b="b"/>
              <a:pathLst>
                <a:path w="596" h="725" extrusionOk="0">
                  <a:moveTo>
                    <a:pt x="177" y="0"/>
                  </a:moveTo>
                  <a:cubicBezTo>
                    <a:pt x="154" y="0"/>
                    <a:pt x="130" y="7"/>
                    <a:pt x="108" y="22"/>
                  </a:cubicBezTo>
                  <a:cubicBezTo>
                    <a:pt x="24" y="69"/>
                    <a:pt x="1" y="153"/>
                    <a:pt x="48" y="236"/>
                  </a:cubicBezTo>
                  <a:lnTo>
                    <a:pt x="274" y="653"/>
                  </a:lnTo>
                  <a:cubicBezTo>
                    <a:pt x="310" y="689"/>
                    <a:pt x="358" y="724"/>
                    <a:pt x="417" y="724"/>
                  </a:cubicBezTo>
                  <a:cubicBezTo>
                    <a:pt x="441" y="724"/>
                    <a:pt x="477" y="724"/>
                    <a:pt x="489" y="712"/>
                  </a:cubicBezTo>
                  <a:cubicBezTo>
                    <a:pt x="584" y="665"/>
                    <a:pt x="596" y="570"/>
                    <a:pt x="548" y="498"/>
                  </a:cubicBezTo>
                  <a:lnTo>
                    <a:pt x="310" y="81"/>
                  </a:lnTo>
                  <a:cubicBezTo>
                    <a:pt x="277" y="32"/>
                    <a:pt x="228" y="0"/>
                    <a:pt x="1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4173;p101">
              <a:extLst>
                <a:ext uri="{FF2B5EF4-FFF2-40B4-BE49-F238E27FC236}">
                  <a16:creationId xmlns:a16="http://schemas.microsoft.com/office/drawing/2014/main" id="{8E1E6F58-E4E9-424E-B655-7100C83750A2}"/>
                </a:ext>
              </a:extLst>
            </p:cNvPr>
            <p:cNvSpPr/>
            <p:nvPr/>
          </p:nvSpPr>
          <p:spPr>
            <a:xfrm>
              <a:off x="7249552" y="3153852"/>
              <a:ext cx="18971" cy="22695"/>
            </a:xfrm>
            <a:custGeom>
              <a:avLst/>
              <a:gdLst/>
              <a:ahLst/>
              <a:cxnLst/>
              <a:rect l="l" t="t" r="r" b="b"/>
              <a:pathLst>
                <a:path w="596" h="713" extrusionOk="0">
                  <a:moveTo>
                    <a:pt x="173" y="0"/>
                  </a:moveTo>
                  <a:cubicBezTo>
                    <a:pt x="148" y="0"/>
                    <a:pt x="122" y="7"/>
                    <a:pt x="96" y="22"/>
                  </a:cubicBezTo>
                  <a:cubicBezTo>
                    <a:pt x="24" y="69"/>
                    <a:pt x="1" y="153"/>
                    <a:pt x="36" y="224"/>
                  </a:cubicBezTo>
                  <a:lnTo>
                    <a:pt x="274" y="641"/>
                  </a:lnTo>
                  <a:cubicBezTo>
                    <a:pt x="310" y="689"/>
                    <a:pt x="358" y="712"/>
                    <a:pt x="417" y="712"/>
                  </a:cubicBezTo>
                  <a:cubicBezTo>
                    <a:pt x="441" y="712"/>
                    <a:pt x="477" y="712"/>
                    <a:pt x="489" y="700"/>
                  </a:cubicBezTo>
                  <a:cubicBezTo>
                    <a:pt x="560" y="665"/>
                    <a:pt x="596" y="569"/>
                    <a:pt x="548" y="498"/>
                  </a:cubicBezTo>
                  <a:lnTo>
                    <a:pt x="310" y="81"/>
                  </a:lnTo>
                  <a:cubicBezTo>
                    <a:pt x="277" y="32"/>
                    <a:pt x="228"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4174;p101">
              <a:extLst>
                <a:ext uri="{FF2B5EF4-FFF2-40B4-BE49-F238E27FC236}">
                  <a16:creationId xmlns:a16="http://schemas.microsoft.com/office/drawing/2014/main" id="{FD24CC79-D1E3-4609-858B-E1A293BAED96}"/>
                </a:ext>
              </a:extLst>
            </p:cNvPr>
            <p:cNvSpPr/>
            <p:nvPr/>
          </p:nvSpPr>
          <p:spPr>
            <a:xfrm>
              <a:off x="7289721" y="3113969"/>
              <a:ext cx="24286" cy="17093"/>
            </a:xfrm>
            <a:custGeom>
              <a:avLst/>
              <a:gdLst/>
              <a:ahLst/>
              <a:cxnLst/>
              <a:rect l="l" t="t" r="r" b="b"/>
              <a:pathLst>
                <a:path w="763" h="537" extrusionOk="0">
                  <a:moveTo>
                    <a:pt x="172" y="0"/>
                  </a:moveTo>
                  <a:cubicBezTo>
                    <a:pt x="121" y="0"/>
                    <a:pt x="72" y="29"/>
                    <a:pt x="48" y="84"/>
                  </a:cubicBezTo>
                  <a:cubicBezTo>
                    <a:pt x="1" y="156"/>
                    <a:pt x="24" y="239"/>
                    <a:pt x="108" y="287"/>
                  </a:cubicBezTo>
                  <a:lnTo>
                    <a:pt x="524" y="525"/>
                  </a:lnTo>
                  <a:cubicBezTo>
                    <a:pt x="548" y="537"/>
                    <a:pt x="560" y="537"/>
                    <a:pt x="596" y="537"/>
                  </a:cubicBezTo>
                  <a:cubicBezTo>
                    <a:pt x="655" y="537"/>
                    <a:pt x="703" y="513"/>
                    <a:pt x="727" y="465"/>
                  </a:cubicBezTo>
                  <a:cubicBezTo>
                    <a:pt x="763" y="394"/>
                    <a:pt x="739" y="310"/>
                    <a:pt x="667" y="263"/>
                  </a:cubicBezTo>
                  <a:lnTo>
                    <a:pt x="251" y="25"/>
                  </a:lnTo>
                  <a:cubicBezTo>
                    <a:pt x="226" y="8"/>
                    <a:pt x="199" y="0"/>
                    <a:pt x="1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4175;p101">
              <a:extLst>
                <a:ext uri="{FF2B5EF4-FFF2-40B4-BE49-F238E27FC236}">
                  <a16:creationId xmlns:a16="http://schemas.microsoft.com/office/drawing/2014/main" id="{FB89B5CA-41C5-4B34-B49E-656B3CA6E988}"/>
                </a:ext>
              </a:extLst>
            </p:cNvPr>
            <p:cNvSpPr/>
            <p:nvPr/>
          </p:nvSpPr>
          <p:spPr>
            <a:xfrm>
              <a:off x="7086964" y="2996931"/>
              <a:ext cx="24668" cy="17411"/>
            </a:xfrm>
            <a:custGeom>
              <a:avLst/>
              <a:gdLst/>
              <a:ahLst/>
              <a:cxnLst/>
              <a:rect l="l" t="t" r="r" b="b"/>
              <a:pathLst>
                <a:path w="775" h="547" extrusionOk="0">
                  <a:moveTo>
                    <a:pt x="179" y="1"/>
                  </a:moveTo>
                  <a:cubicBezTo>
                    <a:pt x="125" y="1"/>
                    <a:pt x="73" y="33"/>
                    <a:pt x="48" y="82"/>
                  </a:cubicBezTo>
                  <a:cubicBezTo>
                    <a:pt x="1" y="154"/>
                    <a:pt x="25" y="249"/>
                    <a:pt x="108" y="285"/>
                  </a:cubicBezTo>
                  <a:lnTo>
                    <a:pt x="525" y="535"/>
                  </a:lnTo>
                  <a:cubicBezTo>
                    <a:pt x="548" y="546"/>
                    <a:pt x="560" y="546"/>
                    <a:pt x="596" y="546"/>
                  </a:cubicBezTo>
                  <a:cubicBezTo>
                    <a:pt x="656" y="546"/>
                    <a:pt x="703" y="511"/>
                    <a:pt x="727" y="475"/>
                  </a:cubicBezTo>
                  <a:cubicBezTo>
                    <a:pt x="775" y="415"/>
                    <a:pt x="739" y="308"/>
                    <a:pt x="668" y="261"/>
                  </a:cubicBezTo>
                  <a:lnTo>
                    <a:pt x="251" y="23"/>
                  </a:lnTo>
                  <a:cubicBezTo>
                    <a:pt x="228" y="8"/>
                    <a:pt x="204"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4176;p101">
              <a:extLst>
                <a:ext uri="{FF2B5EF4-FFF2-40B4-BE49-F238E27FC236}">
                  <a16:creationId xmlns:a16="http://schemas.microsoft.com/office/drawing/2014/main" id="{8DB3ACEA-4982-4BFD-8FF3-15E2E35A23ED}"/>
                </a:ext>
              </a:extLst>
            </p:cNvPr>
            <p:cNvSpPr/>
            <p:nvPr/>
          </p:nvSpPr>
          <p:spPr>
            <a:xfrm>
              <a:off x="7289339" y="2996931"/>
              <a:ext cx="24668" cy="17411"/>
            </a:xfrm>
            <a:custGeom>
              <a:avLst/>
              <a:gdLst/>
              <a:ahLst/>
              <a:cxnLst/>
              <a:rect l="l" t="t" r="r" b="b"/>
              <a:pathLst>
                <a:path w="775" h="547" extrusionOk="0">
                  <a:moveTo>
                    <a:pt x="590" y="1"/>
                  </a:moveTo>
                  <a:cubicBezTo>
                    <a:pt x="565" y="1"/>
                    <a:pt x="539" y="8"/>
                    <a:pt x="513" y="23"/>
                  </a:cubicBezTo>
                  <a:lnTo>
                    <a:pt x="96" y="261"/>
                  </a:lnTo>
                  <a:cubicBezTo>
                    <a:pt x="25" y="308"/>
                    <a:pt x="1" y="392"/>
                    <a:pt x="36" y="475"/>
                  </a:cubicBezTo>
                  <a:cubicBezTo>
                    <a:pt x="72" y="511"/>
                    <a:pt x="108" y="546"/>
                    <a:pt x="179" y="546"/>
                  </a:cubicBezTo>
                  <a:cubicBezTo>
                    <a:pt x="203" y="546"/>
                    <a:pt x="239" y="546"/>
                    <a:pt x="251" y="535"/>
                  </a:cubicBezTo>
                  <a:lnTo>
                    <a:pt x="667" y="285"/>
                  </a:lnTo>
                  <a:cubicBezTo>
                    <a:pt x="751" y="249"/>
                    <a:pt x="775" y="154"/>
                    <a:pt x="727" y="82"/>
                  </a:cubicBezTo>
                  <a:cubicBezTo>
                    <a:pt x="694" y="33"/>
                    <a:pt x="645" y="1"/>
                    <a:pt x="5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4177;p101">
              <a:extLst>
                <a:ext uri="{FF2B5EF4-FFF2-40B4-BE49-F238E27FC236}">
                  <a16:creationId xmlns:a16="http://schemas.microsoft.com/office/drawing/2014/main" id="{9CA84D14-5773-4E3D-BFF1-E084A97157CF}"/>
                </a:ext>
              </a:extLst>
            </p:cNvPr>
            <p:cNvSpPr/>
            <p:nvPr/>
          </p:nvSpPr>
          <p:spPr>
            <a:xfrm>
              <a:off x="7086964" y="3113587"/>
              <a:ext cx="24668" cy="17093"/>
            </a:xfrm>
            <a:custGeom>
              <a:avLst/>
              <a:gdLst/>
              <a:ahLst/>
              <a:cxnLst/>
              <a:rect l="l" t="t" r="r" b="b"/>
              <a:pathLst>
                <a:path w="775" h="537" extrusionOk="0">
                  <a:moveTo>
                    <a:pt x="597" y="0"/>
                  </a:moveTo>
                  <a:cubicBezTo>
                    <a:pt x="570" y="0"/>
                    <a:pt x="541" y="8"/>
                    <a:pt x="513" y="25"/>
                  </a:cubicBezTo>
                  <a:lnTo>
                    <a:pt x="108" y="263"/>
                  </a:lnTo>
                  <a:cubicBezTo>
                    <a:pt x="25" y="299"/>
                    <a:pt x="1" y="394"/>
                    <a:pt x="36" y="465"/>
                  </a:cubicBezTo>
                  <a:cubicBezTo>
                    <a:pt x="72" y="513"/>
                    <a:pt x="120" y="537"/>
                    <a:pt x="179" y="537"/>
                  </a:cubicBezTo>
                  <a:cubicBezTo>
                    <a:pt x="203" y="537"/>
                    <a:pt x="239" y="537"/>
                    <a:pt x="251" y="525"/>
                  </a:cubicBezTo>
                  <a:lnTo>
                    <a:pt x="668" y="287"/>
                  </a:lnTo>
                  <a:cubicBezTo>
                    <a:pt x="739" y="263"/>
                    <a:pt x="775" y="156"/>
                    <a:pt x="727" y="84"/>
                  </a:cubicBezTo>
                  <a:cubicBezTo>
                    <a:pt x="696" y="29"/>
                    <a:pt x="649" y="0"/>
                    <a:pt x="5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kstvak 2">
            <a:extLst>
              <a:ext uri="{FF2B5EF4-FFF2-40B4-BE49-F238E27FC236}">
                <a16:creationId xmlns:a16="http://schemas.microsoft.com/office/drawing/2014/main" id="{4BE5CF8D-5574-431D-8AF9-B1A673524B1C}"/>
              </a:ext>
            </a:extLst>
          </p:cNvPr>
          <p:cNvSpPr txBox="1"/>
          <p:nvPr/>
        </p:nvSpPr>
        <p:spPr>
          <a:xfrm>
            <a:off x="1069385" y="846501"/>
            <a:ext cx="7674332" cy="830997"/>
          </a:xfrm>
          <a:prstGeom prst="rect">
            <a:avLst/>
          </a:prstGeom>
          <a:noFill/>
        </p:spPr>
        <p:txBody>
          <a:bodyPr wrap="square" rtlCol="0">
            <a:spAutoFit/>
          </a:bodyPr>
          <a:lstStyle/>
          <a:p>
            <a:r>
              <a:rPr lang="nl-NL" sz="1600" dirty="0">
                <a:latin typeface="Comfortaa"/>
                <a:sym typeface="Comfortaa"/>
              </a:rPr>
              <a:t>De huid, longen en nieren zijn de uitscheidingsorganen. We gaan deze uitscheidingsorganen tijdens deze les nauwer bekijken.</a:t>
            </a:r>
          </a:p>
          <a:p>
            <a:endParaRPr lang="nl-BE"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Google Shape;900;p38"/>
          <p:cNvSpPr txBox="1">
            <a:spLocks noGrp="1"/>
          </p:cNvSpPr>
          <p:nvPr>
            <p:ph type="subTitle" idx="1"/>
          </p:nvPr>
        </p:nvSpPr>
        <p:spPr>
          <a:xfrm>
            <a:off x="1248925" y="2857300"/>
            <a:ext cx="1696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nl-BE" dirty="0"/>
              <a:t>Om zuurstof uit het lichaam te verwijderen. </a:t>
            </a:r>
            <a:endParaRPr dirty="0"/>
          </a:p>
        </p:txBody>
      </p:sp>
      <p:sp>
        <p:nvSpPr>
          <p:cNvPr id="901" name="Google Shape;901;p38"/>
          <p:cNvSpPr txBox="1">
            <a:spLocks noGrp="1"/>
          </p:cNvSpPr>
          <p:nvPr>
            <p:ph type="subTitle" idx="2"/>
          </p:nvPr>
        </p:nvSpPr>
        <p:spPr>
          <a:xfrm>
            <a:off x="3723750" y="2857300"/>
            <a:ext cx="1696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nl-BE" dirty="0"/>
              <a:t>Om afvalstoffen uit het lichaam op te nemen.</a:t>
            </a:r>
            <a:endParaRPr dirty="0"/>
          </a:p>
        </p:txBody>
      </p:sp>
      <p:sp>
        <p:nvSpPr>
          <p:cNvPr id="902" name="Google Shape;902;p38"/>
          <p:cNvSpPr txBox="1">
            <a:spLocks noGrp="1"/>
          </p:cNvSpPr>
          <p:nvPr>
            <p:ph type="subTitle" idx="3"/>
          </p:nvPr>
        </p:nvSpPr>
        <p:spPr>
          <a:xfrm>
            <a:off x="6198575" y="2857300"/>
            <a:ext cx="1696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nl-BE" dirty="0"/>
              <a:t>Om afvalstoffen uit het lichaam te verwijderen.</a:t>
            </a:r>
            <a:endParaRPr dirty="0"/>
          </a:p>
        </p:txBody>
      </p:sp>
      <p:sp>
        <p:nvSpPr>
          <p:cNvPr id="903" name="Google Shape;903;p38"/>
          <p:cNvSpPr txBox="1">
            <a:spLocks noGrp="1"/>
          </p:cNvSpPr>
          <p:nvPr>
            <p:ph type="ctrTitle"/>
          </p:nvPr>
        </p:nvSpPr>
        <p:spPr>
          <a:xfrm>
            <a:off x="1350163" y="1774150"/>
            <a:ext cx="14940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a:t>
            </a:r>
            <a:endParaRPr/>
          </a:p>
        </p:txBody>
      </p:sp>
      <p:sp>
        <p:nvSpPr>
          <p:cNvPr id="904" name="Google Shape;904;p38"/>
          <p:cNvSpPr txBox="1">
            <a:spLocks noGrp="1"/>
          </p:cNvSpPr>
          <p:nvPr>
            <p:ph type="ctrTitle" idx="4"/>
          </p:nvPr>
        </p:nvSpPr>
        <p:spPr>
          <a:xfrm>
            <a:off x="3824988" y="1774150"/>
            <a:ext cx="14940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B</a:t>
            </a:r>
            <a:endParaRPr/>
          </a:p>
        </p:txBody>
      </p:sp>
      <p:sp>
        <p:nvSpPr>
          <p:cNvPr id="905" name="Google Shape;905;p38"/>
          <p:cNvSpPr txBox="1">
            <a:spLocks noGrp="1"/>
          </p:cNvSpPr>
          <p:nvPr>
            <p:ph type="ctrTitle" idx="5"/>
          </p:nvPr>
        </p:nvSpPr>
        <p:spPr>
          <a:xfrm>
            <a:off x="6299838" y="1774150"/>
            <a:ext cx="14940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C</a:t>
            </a:r>
            <a:endParaRPr/>
          </a:p>
        </p:txBody>
      </p:sp>
      <p:sp>
        <p:nvSpPr>
          <p:cNvPr id="906" name="Google Shape;906;p38"/>
          <p:cNvSpPr txBox="1">
            <a:spLocks noGrp="1"/>
          </p:cNvSpPr>
          <p:nvPr>
            <p:ph type="ctrTitle" idx="6"/>
          </p:nvPr>
        </p:nvSpPr>
        <p:spPr>
          <a:xfrm>
            <a:off x="2008800" y="516850"/>
            <a:ext cx="51264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Waarom zouden we uitscheidingsorganen hebben?</a:t>
            </a:r>
            <a:endParaRPr/>
          </a:p>
        </p:txBody>
      </p:sp>
      <p:sp>
        <p:nvSpPr>
          <p:cNvPr id="2" name="Ovaal 1">
            <a:extLst>
              <a:ext uri="{FF2B5EF4-FFF2-40B4-BE49-F238E27FC236}">
                <a16:creationId xmlns:a16="http://schemas.microsoft.com/office/drawing/2014/main" id="{E1B31BCF-F922-4378-B396-E9FC3D6B767B}"/>
              </a:ext>
            </a:extLst>
          </p:cNvPr>
          <p:cNvSpPr/>
          <p:nvPr/>
        </p:nvSpPr>
        <p:spPr>
          <a:xfrm>
            <a:off x="6576436" y="1889575"/>
            <a:ext cx="940777" cy="7926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39"/>
          <p:cNvSpPr txBox="1">
            <a:spLocks noGrp="1"/>
          </p:cNvSpPr>
          <p:nvPr>
            <p:ph type="subTitle" idx="1"/>
          </p:nvPr>
        </p:nvSpPr>
        <p:spPr>
          <a:xfrm>
            <a:off x="633267" y="1555005"/>
            <a:ext cx="7921800" cy="2845166"/>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800" dirty="0"/>
              <a:t>Het lichaam is voortdurend actief. In lichaamscellen worden constant stoffen aangevoerd, omgezet en afgevoerd. Tijdens die stofomzettingen ontstaan </a:t>
            </a:r>
            <a:r>
              <a:rPr lang="en" sz="1800" dirty="0">
                <a:highlight>
                  <a:srgbClr val="FFFF00"/>
                </a:highlight>
              </a:rPr>
              <a:t>afvalstoffen</a:t>
            </a:r>
            <a:r>
              <a:rPr lang="en" sz="1800" dirty="0"/>
              <a:t>. Deze afvalstoffen zijn schadelijk voor het lichaam en kunnen niet in het lichaam blijven. De cellen geven de afvalstoffen af aan het bloed en deze brengt de afvalstoffen naar </a:t>
            </a:r>
            <a:r>
              <a:rPr lang="en" sz="1800" dirty="0">
                <a:highlight>
                  <a:srgbClr val="FFFF00"/>
                </a:highlight>
              </a:rPr>
              <a:t>gespecialiseerde organen</a:t>
            </a:r>
            <a:r>
              <a:rPr lang="en" sz="1800" dirty="0"/>
              <a:t> zoals:</a:t>
            </a:r>
            <a:endParaRPr sz="1800" dirty="0"/>
          </a:p>
          <a:p>
            <a:pPr marL="152400" lvl="0" indent="0" algn="l" rtl="0">
              <a:spcBef>
                <a:spcPts val="0"/>
              </a:spcBef>
              <a:spcAft>
                <a:spcPts val="0"/>
              </a:spcAft>
              <a:buSzPts val="1200"/>
            </a:pPr>
            <a:endParaRPr lang="en" sz="1800" dirty="0"/>
          </a:p>
          <a:p>
            <a:pPr lvl="7" indent="-304800" algn="l">
              <a:buSzPts val="1200"/>
              <a:buChar char="●"/>
            </a:pPr>
            <a:r>
              <a:rPr lang="en" sz="1800" dirty="0"/>
              <a:t>huid </a:t>
            </a:r>
            <a:endParaRPr sz="1800" dirty="0"/>
          </a:p>
          <a:p>
            <a:pPr lvl="7" indent="-304800" algn="l">
              <a:buSzPts val="1200"/>
              <a:buChar char="●"/>
            </a:pPr>
            <a:r>
              <a:rPr lang="en" sz="1800" dirty="0"/>
              <a:t>longen </a:t>
            </a:r>
            <a:endParaRPr sz="1800" dirty="0"/>
          </a:p>
          <a:p>
            <a:pPr lvl="7" indent="-304800" algn="l">
              <a:buSzPts val="1200"/>
              <a:buChar char="●"/>
            </a:pPr>
            <a:r>
              <a:rPr lang="en" sz="1800" dirty="0"/>
              <a:t>nieren </a:t>
            </a:r>
            <a:endParaRPr sz="1400" dirty="0"/>
          </a:p>
        </p:txBody>
      </p:sp>
      <p:sp>
        <p:nvSpPr>
          <p:cNvPr id="912" name="Google Shape;912;p39"/>
          <p:cNvSpPr txBox="1">
            <a:spLocks noGrp="1"/>
          </p:cNvSpPr>
          <p:nvPr>
            <p:ph type="ctrTitle" idx="6"/>
          </p:nvPr>
        </p:nvSpPr>
        <p:spPr>
          <a:xfrm>
            <a:off x="2008800" y="67963"/>
            <a:ext cx="51264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Besluit</a:t>
            </a:r>
            <a:endParaRPr dirty="0"/>
          </a:p>
        </p:txBody>
      </p:sp>
      <p:sp>
        <p:nvSpPr>
          <p:cNvPr id="913" name="Google Shape;913;p39"/>
          <p:cNvSpPr/>
          <p:nvPr/>
        </p:nvSpPr>
        <p:spPr>
          <a:xfrm>
            <a:off x="338217" y="1328164"/>
            <a:ext cx="8511900" cy="3383106"/>
          </a:xfrm>
          <a:prstGeom prst="roundRect">
            <a:avLst>
              <a:gd name="adj" fmla="val 16667"/>
            </a:avLst>
          </a:prstGeom>
          <a:noFill/>
          <a:ln w="381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639;p26">
            <a:extLst>
              <a:ext uri="{FF2B5EF4-FFF2-40B4-BE49-F238E27FC236}">
                <a16:creationId xmlns:a16="http://schemas.microsoft.com/office/drawing/2014/main" id="{BA1038C9-20F0-4353-9154-59C855063735}"/>
              </a:ext>
            </a:extLst>
          </p:cNvPr>
          <p:cNvGrpSpPr/>
          <p:nvPr/>
        </p:nvGrpSpPr>
        <p:grpSpPr>
          <a:xfrm>
            <a:off x="185582" y="112534"/>
            <a:ext cx="722148" cy="919186"/>
            <a:chOff x="99711" y="1698474"/>
            <a:chExt cx="581114" cy="750001"/>
          </a:xfrm>
        </p:grpSpPr>
        <p:sp>
          <p:nvSpPr>
            <p:cNvPr id="6" name="Google Shape;640;p26">
              <a:extLst>
                <a:ext uri="{FF2B5EF4-FFF2-40B4-BE49-F238E27FC236}">
                  <a16:creationId xmlns:a16="http://schemas.microsoft.com/office/drawing/2014/main" id="{5565012E-14C1-4847-89A8-ECC7E352A634}"/>
                </a:ext>
              </a:extLst>
            </p:cNvPr>
            <p:cNvSpPr/>
            <p:nvPr/>
          </p:nvSpPr>
          <p:spPr>
            <a:xfrm>
              <a:off x="99711" y="1698474"/>
              <a:ext cx="574750" cy="747175"/>
            </a:xfrm>
            <a:custGeom>
              <a:avLst/>
              <a:gdLst/>
              <a:ahLst/>
              <a:cxnLst/>
              <a:rect l="l" t="t" r="r" b="b"/>
              <a:pathLst>
                <a:path w="22990" h="29887" extrusionOk="0">
                  <a:moveTo>
                    <a:pt x="12589" y="0"/>
                  </a:moveTo>
                  <a:cubicBezTo>
                    <a:pt x="12421" y="0"/>
                    <a:pt x="12257" y="17"/>
                    <a:pt x="12114" y="29"/>
                  </a:cubicBezTo>
                  <a:cubicBezTo>
                    <a:pt x="11600" y="74"/>
                    <a:pt x="11062" y="183"/>
                    <a:pt x="10546" y="183"/>
                  </a:cubicBezTo>
                  <a:cubicBezTo>
                    <a:pt x="10520" y="183"/>
                    <a:pt x="10493" y="182"/>
                    <a:pt x="10467" y="182"/>
                  </a:cubicBezTo>
                  <a:cubicBezTo>
                    <a:pt x="10435" y="181"/>
                    <a:pt x="10403" y="181"/>
                    <a:pt x="10371" y="181"/>
                  </a:cubicBezTo>
                  <a:cubicBezTo>
                    <a:pt x="9202" y="181"/>
                    <a:pt x="8145" y="671"/>
                    <a:pt x="7124" y="1055"/>
                  </a:cubicBezTo>
                  <a:cubicBezTo>
                    <a:pt x="6261" y="1380"/>
                    <a:pt x="5355" y="1867"/>
                    <a:pt x="4604" y="2538"/>
                  </a:cubicBezTo>
                  <a:cubicBezTo>
                    <a:pt x="3877" y="3189"/>
                    <a:pt x="3169" y="3861"/>
                    <a:pt x="2642" y="4660"/>
                  </a:cubicBezTo>
                  <a:cubicBezTo>
                    <a:pt x="2185" y="5357"/>
                    <a:pt x="1676" y="6062"/>
                    <a:pt x="1563" y="6673"/>
                  </a:cubicBezTo>
                  <a:cubicBezTo>
                    <a:pt x="1057" y="7782"/>
                    <a:pt x="839" y="8717"/>
                    <a:pt x="579" y="9644"/>
                  </a:cubicBezTo>
                  <a:cubicBezTo>
                    <a:pt x="63" y="11484"/>
                    <a:pt x="1" y="13352"/>
                    <a:pt x="306" y="15203"/>
                  </a:cubicBezTo>
                  <a:cubicBezTo>
                    <a:pt x="552" y="16687"/>
                    <a:pt x="1243" y="18058"/>
                    <a:pt x="1801" y="19454"/>
                  </a:cubicBezTo>
                  <a:cubicBezTo>
                    <a:pt x="2441" y="21056"/>
                    <a:pt x="3452" y="22461"/>
                    <a:pt x="4506" y="23797"/>
                  </a:cubicBezTo>
                  <a:cubicBezTo>
                    <a:pt x="5405" y="24939"/>
                    <a:pt x="6355" y="26055"/>
                    <a:pt x="7371" y="27114"/>
                  </a:cubicBezTo>
                  <a:cubicBezTo>
                    <a:pt x="8305" y="28087"/>
                    <a:pt x="9343" y="28958"/>
                    <a:pt x="10464" y="29710"/>
                  </a:cubicBezTo>
                  <a:cubicBezTo>
                    <a:pt x="10637" y="29827"/>
                    <a:pt x="10800" y="29887"/>
                    <a:pt x="10978" y="29887"/>
                  </a:cubicBezTo>
                  <a:cubicBezTo>
                    <a:pt x="11103" y="29887"/>
                    <a:pt x="11235" y="29857"/>
                    <a:pt x="11382" y="29797"/>
                  </a:cubicBezTo>
                  <a:cubicBezTo>
                    <a:pt x="12213" y="29455"/>
                    <a:pt x="12575" y="28612"/>
                    <a:pt x="13275" y="28121"/>
                  </a:cubicBezTo>
                  <a:cubicBezTo>
                    <a:pt x="13867" y="27705"/>
                    <a:pt x="14253" y="26993"/>
                    <a:pt x="14851" y="26591"/>
                  </a:cubicBezTo>
                  <a:cubicBezTo>
                    <a:pt x="15519" y="26142"/>
                    <a:pt x="15799" y="25321"/>
                    <a:pt x="16551" y="24988"/>
                  </a:cubicBezTo>
                  <a:cubicBezTo>
                    <a:pt x="16628" y="24955"/>
                    <a:pt x="16683" y="24834"/>
                    <a:pt x="16714" y="24742"/>
                  </a:cubicBezTo>
                  <a:cubicBezTo>
                    <a:pt x="16897" y="24178"/>
                    <a:pt x="17424" y="23862"/>
                    <a:pt x="17814" y="23537"/>
                  </a:cubicBezTo>
                  <a:cubicBezTo>
                    <a:pt x="18356" y="23081"/>
                    <a:pt x="18622" y="22445"/>
                    <a:pt x="19084" y="21950"/>
                  </a:cubicBezTo>
                  <a:cubicBezTo>
                    <a:pt x="19400" y="21612"/>
                    <a:pt x="19663" y="21026"/>
                    <a:pt x="19971" y="20603"/>
                  </a:cubicBezTo>
                  <a:cubicBezTo>
                    <a:pt x="20701" y="19597"/>
                    <a:pt x="21172" y="18470"/>
                    <a:pt x="21721" y="17381"/>
                  </a:cubicBezTo>
                  <a:cubicBezTo>
                    <a:pt x="22076" y="16673"/>
                    <a:pt x="22093" y="15847"/>
                    <a:pt x="22376" y="15099"/>
                  </a:cubicBezTo>
                  <a:cubicBezTo>
                    <a:pt x="22705" y="14238"/>
                    <a:pt x="22561" y="13286"/>
                    <a:pt x="22840" y="12399"/>
                  </a:cubicBezTo>
                  <a:cubicBezTo>
                    <a:pt x="22989" y="11924"/>
                    <a:pt x="22776" y="11389"/>
                    <a:pt x="22700" y="10923"/>
                  </a:cubicBezTo>
                  <a:cubicBezTo>
                    <a:pt x="22519" y="9820"/>
                    <a:pt x="22518" y="8685"/>
                    <a:pt x="22071" y="7605"/>
                  </a:cubicBezTo>
                  <a:cubicBezTo>
                    <a:pt x="21607" y="6477"/>
                    <a:pt x="21252" y="5313"/>
                    <a:pt x="20424" y="4383"/>
                  </a:cubicBezTo>
                  <a:cubicBezTo>
                    <a:pt x="19826" y="3711"/>
                    <a:pt x="19381" y="2881"/>
                    <a:pt x="18481" y="2518"/>
                  </a:cubicBezTo>
                  <a:cubicBezTo>
                    <a:pt x="18354" y="2467"/>
                    <a:pt x="18261" y="2336"/>
                    <a:pt x="18244" y="2175"/>
                  </a:cubicBezTo>
                  <a:cubicBezTo>
                    <a:pt x="18232" y="2064"/>
                    <a:pt x="18195" y="1945"/>
                    <a:pt x="18083" y="1945"/>
                  </a:cubicBezTo>
                  <a:cubicBezTo>
                    <a:pt x="18064" y="1945"/>
                    <a:pt x="18043" y="1949"/>
                    <a:pt x="18019" y="1956"/>
                  </a:cubicBezTo>
                  <a:cubicBezTo>
                    <a:pt x="17989" y="1966"/>
                    <a:pt x="17961" y="1970"/>
                    <a:pt x="17934" y="1970"/>
                  </a:cubicBezTo>
                  <a:cubicBezTo>
                    <a:pt x="17651" y="1970"/>
                    <a:pt x="17551" y="1476"/>
                    <a:pt x="17275" y="1476"/>
                  </a:cubicBezTo>
                  <a:cubicBezTo>
                    <a:pt x="17202" y="1476"/>
                    <a:pt x="17118" y="1510"/>
                    <a:pt x="17014" y="1597"/>
                  </a:cubicBezTo>
                  <a:cubicBezTo>
                    <a:pt x="17002" y="1561"/>
                    <a:pt x="16972" y="1519"/>
                    <a:pt x="16980" y="1487"/>
                  </a:cubicBezTo>
                  <a:cubicBezTo>
                    <a:pt x="17027" y="1289"/>
                    <a:pt x="17009" y="1231"/>
                    <a:pt x="16960" y="1231"/>
                  </a:cubicBezTo>
                  <a:cubicBezTo>
                    <a:pt x="16899" y="1231"/>
                    <a:pt x="16792" y="1321"/>
                    <a:pt x="16706" y="1347"/>
                  </a:cubicBezTo>
                  <a:cubicBezTo>
                    <a:pt x="16669" y="1358"/>
                    <a:pt x="16630" y="1364"/>
                    <a:pt x="16592" y="1364"/>
                  </a:cubicBezTo>
                  <a:cubicBezTo>
                    <a:pt x="16481" y="1364"/>
                    <a:pt x="16375" y="1316"/>
                    <a:pt x="16320" y="1215"/>
                  </a:cubicBezTo>
                  <a:cubicBezTo>
                    <a:pt x="15961" y="543"/>
                    <a:pt x="15303" y="745"/>
                    <a:pt x="14744" y="665"/>
                  </a:cubicBezTo>
                  <a:cubicBezTo>
                    <a:pt x="14739" y="665"/>
                    <a:pt x="14733" y="664"/>
                    <a:pt x="14727" y="664"/>
                  </a:cubicBezTo>
                  <a:cubicBezTo>
                    <a:pt x="14665" y="664"/>
                    <a:pt x="14568" y="703"/>
                    <a:pt x="14516" y="703"/>
                  </a:cubicBezTo>
                  <a:cubicBezTo>
                    <a:pt x="14490" y="703"/>
                    <a:pt x="14475" y="694"/>
                    <a:pt x="14480" y="665"/>
                  </a:cubicBezTo>
                  <a:cubicBezTo>
                    <a:pt x="14541" y="354"/>
                    <a:pt x="14500" y="263"/>
                    <a:pt x="14417" y="263"/>
                  </a:cubicBezTo>
                  <a:cubicBezTo>
                    <a:pt x="14304" y="263"/>
                    <a:pt x="14111" y="435"/>
                    <a:pt x="13998" y="435"/>
                  </a:cubicBezTo>
                  <a:cubicBezTo>
                    <a:pt x="13983" y="435"/>
                    <a:pt x="13969" y="432"/>
                    <a:pt x="13957" y="425"/>
                  </a:cubicBezTo>
                  <a:cubicBezTo>
                    <a:pt x="13915" y="400"/>
                    <a:pt x="13867" y="396"/>
                    <a:pt x="13816" y="396"/>
                  </a:cubicBezTo>
                  <a:cubicBezTo>
                    <a:pt x="13793" y="396"/>
                    <a:pt x="13770" y="396"/>
                    <a:pt x="13746" y="396"/>
                  </a:cubicBezTo>
                  <a:cubicBezTo>
                    <a:pt x="13667" y="396"/>
                    <a:pt x="13584" y="388"/>
                    <a:pt x="13507" y="311"/>
                  </a:cubicBezTo>
                  <a:cubicBezTo>
                    <a:pt x="13252" y="59"/>
                    <a:pt x="12911" y="0"/>
                    <a:pt x="12589" y="0"/>
                  </a:cubicBezTo>
                  <a:close/>
                </a:path>
              </a:pathLst>
            </a:custGeom>
            <a:solidFill>
              <a:srgbClr val="99FF99"/>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42;p26">
              <a:extLst>
                <a:ext uri="{FF2B5EF4-FFF2-40B4-BE49-F238E27FC236}">
                  <a16:creationId xmlns:a16="http://schemas.microsoft.com/office/drawing/2014/main" id="{A344A009-E41E-4705-BAD6-E97F2BB0741B}"/>
                </a:ext>
              </a:extLst>
            </p:cNvPr>
            <p:cNvSpPr/>
            <p:nvPr/>
          </p:nvSpPr>
          <p:spPr>
            <a:xfrm>
              <a:off x="106075" y="1701250"/>
              <a:ext cx="574750" cy="747225"/>
            </a:xfrm>
            <a:custGeom>
              <a:avLst/>
              <a:gdLst/>
              <a:ahLst/>
              <a:cxnLst/>
              <a:rect l="l" t="t" r="r" b="b"/>
              <a:pathLst>
                <a:path w="22990" h="29889" extrusionOk="0">
                  <a:moveTo>
                    <a:pt x="10998" y="1566"/>
                  </a:moveTo>
                  <a:cubicBezTo>
                    <a:pt x="11155" y="1566"/>
                    <a:pt x="11313" y="1576"/>
                    <a:pt x="11472" y="1599"/>
                  </a:cubicBezTo>
                  <a:cubicBezTo>
                    <a:pt x="12175" y="1699"/>
                    <a:pt x="12887" y="1689"/>
                    <a:pt x="13590" y="1847"/>
                  </a:cubicBezTo>
                  <a:cubicBezTo>
                    <a:pt x="14346" y="2017"/>
                    <a:pt x="15102" y="2107"/>
                    <a:pt x="15813" y="2476"/>
                  </a:cubicBezTo>
                  <a:cubicBezTo>
                    <a:pt x="17107" y="3147"/>
                    <a:pt x="18286" y="3956"/>
                    <a:pt x="19213" y="5083"/>
                  </a:cubicBezTo>
                  <a:cubicBezTo>
                    <a:pt x="19895" y="5914"/>
                    <a:pt x="20243" y="6947"/>
                    <a:pt x="20784" y="7865"/>
                  </a:cubicBezTo>
                  <a:cubicBezTo>
                    <a:pt x="20961" y="8166"/>
                    <a:pt x="20929" y="8536"/>
                    <a:pt x="20985" y="8862"/>
                  </a:cubicBezTo>
                  <a:cubicBezTo>
                    <a:pt x="21208" y="10132"/>
                    <a:pt x="21552" y="11393"/>
                    <a:pt x="21370" y="12711"/>
                  </a:cubicBezTo>
                  <a:lnTo>
                    <a:pt x="21370" y="12712"/>
                  </a:lnTo>
                  <a:cubicBezTo>
                    <a:pt x="21259" y="13511"/>
                    <a:pt x="21370" y="14376"/>
                    <a:pt x="21105" y="15112"/>
                  </a:cubicBezTo>
                  <a:cubicBezTo>
                    <a:pt x="20769" y="16049"/>
                    <a:pt x="20686" y="17131"/>
                    <a:pt x="19867" y="17867"/>
                  </a:cubicBezTo>
                  <a:cubicBezTo>
                    <a:pt x="19675" y="18039"/>
                    <a:pt x="19942" y="18327"/>
                    <a:pt x="19770" y="18562"/>
                  </a:cubicBezTo>
                  <a:cubicBezTo>
                    <a:pt x="19343" y="19138"/>
                    <a:pt x="19019" y="19792"/>
                    <a:pt x="18521" y="20314"/>
                  </a:cubicBezTo>
                  <a:cubicBezTo>
                    <a:pt x="18265" y="20582"/>
                    <a:pt x="18122" y="20923"/>
                    <a:pt x="17925" y="21219"/>
                  </a:cubicBezTo>
                  <a:cubicBezTo>
                    <a:pt x="17264" y="22213"/>
                    <a:pt x="16372" y="22994"/>
                    <a:pt x="15625" y="23904"/>
                  </a:cubicBezTo>
                  <a:cubicBezTo>
                    <a:pt x="14584" y="25174"/>
                    <a:pt x="13293" y="26198"/>
                    <a:pt x="12207" y="27428"/>
                  </a:cubicBezTo>
                  <a:cubicBezTo>
                    <a:pt x="11912" y="27764"/>
                    <a:pt x="11671" y="28305"/>
                    <a:pt x="11063" y="28350"/>
                  </a:cubicBezTo>
                  <a:cubicBezTo>
                    <a:pt x="11012" y="28354"/>
                    <a:pt x="10962" y="28357"/>
                    <a:pt x="10915" y="28357"/>
                  </a:cubicBezTo>
                  <a:cubicBezTo>
                    <a:pt x="10747" y="28357"/>
                    <a:pt x="10607" y="28323"/>
                    <a:pt x="10512" y="28189"/>
                  </a:cubicBezTo>
                  <a:cubicBezTo>
                    <a:pt x="9988" y="27448"/>
                    <a:pt x="9080" y="27122"/>
                    <a:pt x="8557" y="26413"/>
                  </a:cubicBezTo>
                  <a:cubicBezTo>
                    <a:pt x="7960" y="25604"/>
                    <a:pt x="7162" y="24991"/>
                    <a:pt x="6576" y="24164"/>
                  </a:cubicBezTo>
                  <a:cubicBezTo>
                    <a:pt x="6271" y="23734"/>
                    <a:pt x="5984" y="23259"/>
                    <a:pt x="5591" y="22861"/>
                  </a:cubicBezTo>
                  <a:cubicBezTo>
                    <a:pt x="5140" y="22408"/>
                    <a:pt x="4890" y="21760"/>
                    <a:pt x="4590" y="21189"/>
                  </a:cubicBezTo>
                  <a:cubicBezTo>
                    <a:pt x="4222" y="20485"/>
                    <a:pt x="3815" y="19782"/>
                    <a:pt x="3519" y="19060"/>
                  </a:cubicBezTo>
                  <a:cubicBezTo>
                    <a:pt x="3270" y="18451"/>
                    <a:pt x="2986" y="17833"/>
                    <a:pt x="2789" y="17187"/>
                  </a:cubicBezTo>
                  <a:cubicBezTo>
                    <a:pt x="2441" y="16049"/>
                    <a:pt x="2176" y="14888"/>
                    <a:pt x="1938" y="13729"/>
                  </a:cubicBezTo>
                  <a:cubicBezTo>
                    <a:pt x="1868" y="13392"/>
                    <a:pt x="1674" y="12884"/>
                    <a:pt x="2007" y="12498"/>
                  </a:cubicBezTo>
                  <a:cubicBezTo>
                    <a:pt x="1547" y="12078"/>
                    <a:pt x="1972" y="11574"/>
                    <a:pt x="1877" y="11145"/>
                  </a:cubicBezTo>
                  <a:cubicBezTo>
                    <a:pt x="1727" y="10463"/>
                    <a:pt x="2034" y="9874"/>
                    <a:pt x="2076" y="9239"/>
                  </a:cubicBezTo>
                  <a:cubicBezTo>
                    <a:pt x="2153" y="8073"/>
                    <a:pt x="2757" y="7092"/>
                    <a:pt x="3171" y="5981"/>
                  </a:cubicBezTo>
                  <a:cubicBezTo>
                    <a:pt x="3641" y="5608"/>
                    <a:pt x="3866" y="5006"/>
                    <a:pt x="4339" y="4560"/>
                  </a:cubicBezTo>
                  <a:cubicBezTo>
                    <a:pt x="4693" y="4226"/>
                    <a:pt x="5024" y="3844"/>
                    <a:pt x="5357" y="3481"/>
                  </a:cubicBezTo>
                  <a:cubicBezTo>
                    <a:pt x="5588" y="3229"/>
                    <a:pt x="5859" y="3261"/>
                    <a:pt x="6092" y="3125"/>
                  </a:cubicBezTo>
                  <a:cubicBezTo>
                    <a:pt x="6793" y="2718"/>
                    <a:pt x="7432" y="2222"/>
                    <a:pt x="8294" y="2068"/>
                  </a:cubicBezTo>
                  <a:cubicBezTo>
                    <a:pt x="9197" y="1906"/>
                    <a:pt x="10080" y="1566"/>
                    <a:pt x="10998" y="1566"/>
                  </a:cubicBezTo>
                  <a:close/>
                  <a:moveTo>
                    <a:pt x="12590" y="0"/>
                  </a:moveTo>
                  <a:cubicBezTo>
                    <a:pt x="12421" y="0"/>
                    <a:pt x="12258" y="17"/>
                    <a:pt x="12114" y="30"/>
                  </a:cubicBezTo>
                  <a:cubicBezTo>
                    <a:pt x="11599" y="75"/>
                    <a:pt x="11058" y="183"/>
                    <a:pt x="10541" y="183"/>
                  </a:cubicBezTo>
                  <a:cubicBezTo>
                    <a:pt x="10516" y="183"/>
                    <a:pt x="10492" y="183"/>
                    <a:pt x="10468" y="182"/>
                  </a:cubicBezTo>
                  <a:cubicBezTo>
                    <a:pt x="10436" y="182"/>
                    <a:pt x="10404" y="181"/>
                    <a:pt x="10371" y="181"/>
                  </a:cubicBezTo>
                  <a:cubicBezTo>
                    <a:pt x="9202" y="181"/>
                    <a:pt x="8145" y="670"/>
                    <a:pt x="7124" y="1055"/>
                  </a:cubicBezTo>
                  <a:cubicBezTo>
                    <a:pt x="6261" y="1379"/>
                    <a:pt x="5355" y="1868"/>
                    <a:pt x="4605" y="2538"/>
                  </a:cubicBezTo>
                  <a:cubicBezTo>
                    <a:pt x="3878" y="3188"/>
                    <a:pt x="3170" y="3861"/>
                    <a:pt x="2644" y="4661"/>
                  </a:cubicBezTo>
                  <a:cubicBezTo>
                    <a:pt x="2185" y="5357"/>
                    <a:pt x="1676" y="6061"/>
                    <a:pt x="1563" y="6672"/>
                  </a:cubicBezTo>
                  <a:cubicBezTo>
                    <a:pt x="1059" y="7781"/>
                    <a:pt x="840" y="8718"/>
                    <a:pt x="580" y="9646"/>
                  </a:cubicBezTo>
                  <a:cubicBezTo>
                    <a:pt x="63" y="11486"/>
                    <a:pt x="1" y="13353"/>
                    <a:pt x="306" y="15205"/>
                  </a:cubicBezTo>
                  <a:cubicBezTo>
                    <a:pt x="552" y="16689"/>
                    <a:pt x="1243" y="18060"/>
                    <a:pt x="1801" y="19456"/>
                  </a:cubicBezTo>
                  <a:cubicBezTo>
                    <a:pt x="2441" y="21058"/>
                    <a:pt x="3453" y="22463"/>
                    <a:pt x="4506" y="23799"/>
                  </a:cubicBezTo>
                  <a:cubicBezTo>
                    <a:pt x="5406" y="24940"/>
                    <a:pt x="6355" y="26057"/>
                    <a:pt x="7371" y="27115"/>
                  </a:cubicBezTo>
                  <a:cubicBezTo>
                    <a:pt x="8307" y="28089"/>
                    <a:pt x="9343" y="28960"/>
                    <a:pt x="10464" y="29712"/>
                  </a:cubicBezTo>
                  <a:cubicBezTo>
                    <a:pt x="10637" y="29828"/>
                    <a:pt x="10800" y="29888"/>
                    <a:pt x="10978" y="29888"/>
                  </a:cubicBezTo>
                  <a:cubicBezTo>
                    <a:pt x="11103" y="29888"/>
                    <a:pt x="11235" y="29859"/>
                    <a:pt x="11382" y="29799"/>
                  </a:cubicBezTo>
                  <a:cubicBezTo>
                    <a:pt x="12213" y="29457"/>
                    <a:pt x="12575" y="28614"/>
                    <a:pt x="13275" y="28122"/>
                  </a:cubicBezTo>
                  <a:cubicBezTo>
                    <a:pt x="13867" y="27707"/>
                    <a:pt x="14254" y="26995"/>
                    <a:pt x="14851" y="26593"/>
                  </a:cubicBezTo>
                  <a:cubicBezTo>
                    <a:pt x="15519" y="26143"/>
                    <a:pt x="15799" y="25323"/>
                    <a:pt x="16552" y="24989"/>
                  </a:cubicBezTo>
                  <a:cubicBezTo>
                    <a:pt x="16628" y="24956"/>
                    <a:pt x="16683" y="24835"/>
                    <a:pt x="16714" y="24744"/>
                  </a:cubicBezTo>
                  <a:cubicBezTo>
                    <a:pt x="16897" y="24180"/>
                    <a:pt x="17424" y="23863"/>
                    <a:pt x="17814" y="23538"/>
                  </a:cubicBezTo>
                  <a:cubicBezTo>
                    <a:pt x="18357" y="23083"/>
                    <a:pt x="18624" y="22447"/>
                    <a:pt x="19084" y="21952"/>
                  </a:cubicBezTo>
                  <a:cubicBezTo>
                    <a:pt x="19400" y="21614"/>
                    <a:pt x="19664" y="21028"/>
                    <a:pt x="19971" y="20604"/>
                  </a:cubicBezTo>
                  <a:cubicBezTo>
                    <a:pt x="20701" y="19599"/>
                    <a:pt x="21172" y="18472"/>
                    <a:pt x="21721" y="17381"/>
                  </a:cubicBezTo>
                  <a:cubicBezTo>
                    <a:pt x="22076" y="16675"/>
                    <a:pt x="22093" y="15847"/>
                    <a:pt x="22378" y="15101"/>
                  </a:cubicBezTo>
                  <a:cubicBezTo>
                    <a:pt x="22705" y="14240"/>
                    <a:pt x="22561" y="13286"/>
                    <a:pt x="22840" y="12401"/>
                  </a:cubicBezTo>
                  <a:cubicBezTo>
                    <a:pt x="22989" y="11924"/>
                    <a:pt x="22776" y="11388"/>
                    <a:pt x="22700" y="10923"/>
                  </a:cubicBezTo>
                  <a:cubicBezTo>
                    <a:pt x="22521" y="9819"/>
                    <a:pt x="22518" y="8686"/>
                    <a:pt x="22072" y="7604"/>
                  </a:cubicBezTo>
                  <a:cubicBezTo>
                    <a:pt x="21607" y="6477"/>
                    <a:pt x="21253" y="5313"/>
                    <a:pt x="20425" y="4383"/>
                  </a:cubicBezTo>
                  <a:cubicBezTo>
                    <a:pt x="19826" y="3712"/>
                    <a:pt x="19381" y="2881"/>
                    <a:pt x="18481" y="2518"/>
                  </a:cubicBezTo>
                  <a:cubicBezTo>
                    <a:pt x="18354" y="2467"/>
                    <a:pt x="18261" y="2335"/>
                    <a:pt x="18244" y="2174"/>
                  </a:cubicBezTo>
                  <a:cubicBezTo>
                    <a:pt x="18232" y="2064"/>
                    <a:pt x="18196" y="1946"/>
                    <a:pt x="18083" y="1946"/>
                  </a:cubicBezTo>
                  <a:cubicBezTo>
                    <a:pt x="18064" y="1946"/>
                    <a:pt x="18043" y="1949"/>
                    <a:pt x="18019" y="1957"/>
                  </a:cubicBezTo>
                  <a:cubicBezTo>
                    <a:pt x="17989" y="1966"/>
                    <a:pt x="17961" y="1971"/>
                    <a:pt x="17934" y="1971"/>
                  </a:cubicBezTo>
                  <a:cubicBezTo>
                    <a:pt x="17652" y="1971"/>
                    <a:pt x="17552" y="1476"/>
                    <a:pt x="17276" y="1476"/>
                  </a:cubicBezTo>
                  <a:cubicBezTo>
                    <a:pt x="17203" y="1476"/>
                    <a:pt x="17118" y="1511"/>
                    <a:pt x="17014" y="1598"/>
                  </a:cubicBezTo>
                  <a:cubicBezTo>
                    <a:pt x="17002" y="1561"/>
                    <a:pt x="16972" y="1520"/>
                    <a:pt x="16980" y="1488"/>
                  </a:cubicBezTo>
                  <a:cubicBezTo>
                    <a:pt x="17028" y="1290"/>
                    <a:pt x="17009" y="1231"/>
                    <a:pt x="16961" y="1231"/>
                  </a:cubicBezTo>
                  <a:cubicBezTo>
                    <a:pt x="16900" y="1231"/>
                    <a:pt x="16793" y="1321"/>
                    <a:pt x="16707" y="1347"/>
                  </a:cubicBezTo>
                  <a:cubicBezTo>
                    <a:pt x="16670" y="1359"/>
                    <a:pt x="16631" y="1364"/>
                    <a:pt x="16593" y="1364"/>
                  </a:cubicBezTo>
                  <a:cubicBezTo>
                    <a:pt x="16482" y="1364"/>
                    <a:pt x="16375" y="1316"/>
                    <a:pt x="16322" y="1215"/>
                  </a:cubicBezTo>
                  <a:cubicBezTo>
                    <a:pt x="15961" y="544"/>
                    <a:pt x="15303" y="744"/>
                    <a:pt x="14744" y="666"/>
                  </a:cubicBezTo>
                  <a:cubicBezTo>
                    <a:pt x="14739" y="665"/>
                    <a:pt x="14733" y="665"/>
                    <a:pt x="14727" y="665"/>
                  </a:cubicBezTo>
                  <a:cubicBezTo>
                    <a:pt x="14665" y="665"/>
                    <a:pt x="14568" y="703"/>
                    <a:pt x="14516" y="703"/>
                  </a:cubicBezTo>
                  <a:cubicBezTo>
                    <a:pt x="14490" y="703"/>
                    <a:pt x="14475" y="694"/>
                    <a:pt x="14480" y="666"/>
                  </a:cubicBezTo>
                  <a:cubicBezTo>
                    <a:pt x="14541" y="354"/>
                    <a:pt x="14500" y="264"/>
                    <a:pt x="14417" y="264"/>
                  </a:cubicBezTo>
                  <a:cubicBezTo>
                    <a:pt x="14303" y="264"/>
                    <a:pt x="14110" y="435"/>
                    <a:pt x="13998" y="435"/>
                  </a:cubicBezTo>
                  <a:cubicBezTo>
                    <a:pt x="13983" y="435"/>
                    <a:pt x="13969" y="432"/>
                    <a:pt x="13957" y="425"/>
                  </a:cubicBezTo>
                  <a:cubicBezTo>
                    <a:pt x="13914" y="399"/>
                    <a:pt x="13865" y="395"/>
                    <a:pt x="13814" y="395"/>
                  </a:cubicBezTo>
                  <a:cubicBezTo>
                    <a:pt x="13792" y="395"/>
                    <a:pt x="13769" y="396"/>
                    <a:pt x="13747" y="396"/>
                  </a:cubicBezTo>
                  <a:cubicBezTo>
                    <a:pt x="13668" y="396"/>
                    <a:pt x="13585" y="388"/>
                    <a:pt x="13508" y="312"/>
                  </a:cubicBezTo>
                  <a:cubicBezTo>
                    <a:pt x="13252" y="59"/>
                    <a:pt x="12911" y="0"/>
                    <a:pt x="12590" y="0"/>
                  </a:cubicBezTo>
                  <a:close/>
                </a:path>
              </a:pathLst>
            </a:custGeom>
            <a:solidFill>
              <a:srgbClr val="000000"/>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 name="Google Shape;14163;p101">
            <a:extLst>
              <a:ext uri="{FF2B5EF4-FFF2-40B4-BE49-F238E27FC236}">
                <a16:creationId xmlns:a16="http://schemas.microsoft.com/office/drawing/2014/main" id="{5A6203F4-E7D0-4F89-9553-EE60FFE461A0}"/>
              </a:ext>
            </a:extLst>
          </p:cNvPr>
          <p:cNvGrpSpPr/>
          <p:nvPr/>
        </p:nvGrpSpPr>
        <p:grpSpPr>
          <a:xfrm>
            <a:off x="291606" y="290725"/>
            <a:ext cx="510196" cy="500108"/>
            <a:chOff x="7055134" y="2919170"/>
            <a:chExt cx="290321" cy="310820"/>
          </a:xfrm>
          <a:solidFill>
            <a:schemeClr val="tx1"/>
          </a:solidFill>
        </p:grpSpPr>
        <p:sp>
          <p:nvSpPr>
            <p:cNvPr id="9" name="Google Shape;14164;p101">
              <a:extLst>
                <a:ext uri="{FF2B5EF4-FFF2-40B4-BE49-F238E27FC236}">
                  <a16:creationId xmlns:a16="http://schemas.microsoft.com/office/drawing/2014/main" id="{BB147644-2B15-440F-A163-356D1ADD8971}"/>
                </a:ext>
              </a:extLst>
            </p:cNvPr>
            <p:cNvSpPr/>
            <p:nvPr/>
          </p:nvSpPr>
          <p:spPr>
            <a:xfrm>
              <a:off x="7102497" y="2970989"/>
              <a:ext cx="191044" cy="259001"/>
            </a:xfrm>
            <a:custGeom>
              <a:avLst/>
              <a:gdLst/>
              <a:ahLst/>
              <a:cxnLst/>
              <a:rect l="l" t="t" r="r" b="b"/>
              <a:pathLst>
                <a:path w="6002" h="8137" extrusionOk="0">
                  <a:moveTo>
                    <a:pt x="3097" y="314"/>
                  </a:moveTo>
                  <a:cubicBezTo>
                    <a:pt x="3739" y="314"/>
                    <a:pt x="4347" y="552"/>
                    <a:pt x="4835" y="980"/>
                  </a:cubicBezTo>
                  <a:cubicBezTo>
                    <a:pt x="5394" y="1481"/>
                    <a:pt x="5716" y="2195"/>
                    <a:pt x="5716" y="2933"/>
                  </a:cubicBezTo>
                  <a:cubicBezTo>
                    <a:pt x="5704" y="3445"/>
                    <a:pt x="5549" y="3933"/>
                    <a:pt x="5287" y="4350"/>
                  </a:cubicBezTo>
                  <a:cubicBezTo>
                    <a:pt x="5013" y="4767"/>
                    <a:pt x="4644" y="5100"/>
                    <a:pt x="4204" y="5302"/>
                  </a:cubicBezTo>
                  <a:cubicBezTo>
                    <a:pt x="3930" y="5433"/>
                    <a:pt x="3751" y="5719"/>
                    <a:pt x="3751" y="6029"/>
                  </a:cubicBezTo>
                  <a:lnTo>
                    <a:pt x="3751" y="6207"/>
                  </a:lnTo>
                  <a:lnTo>
                    <a:pt x="2430" y="6207"/>
                  </a:lnTo>
                  <a:lnTo>
                    <a:pt x="2430" y="6029"/>
                  </a:lnTo>
                  <a:cubicBezTo>
                    <a:pt x="2430" y="5719"/>
                    <a:pt x="2251" y="5433"/>
                    <a:pt x="1965" y="5302"/>
                  </a:cubicBezTo>
                  <a:cubicBezTo>
                    <a:pt x="942" y="4814"/>
                    <a:pt x="346" y="3731"/>
                    <a:pt x="489" y="2588"/>
                  </a:cubicBezTo>
                  <a:cubicBezTo>
                    <a:pt x="644" y="1421"/>
                    <a:pt x="1608" y="457"/>
                    <a:pt x="2799" y="326"/>
                  </a:cubicBezTo>
                  <a:cubicBezTo>
                    <a:pt x="2906" y="314"/>
                    <a:pt x="3013" y="314"/>
                    <a:pt x="3097" y="314"/>
                  </a:cubicBezTo>
                  <a:close/>
                  <a:moveTo>
                    <a:pt x="3728" y="6505"/>
                  </a:moveTo>
                  <a:lnTo>
                    <a:pt x="3739" y="7017"/>
                  </a:lnTo>
                  <a:cubicBezTo>
                    <a:pt x="3739" y="7100"/>
                    <a:pt x="3668" y="7195"/>
                    <a:pt x="3561" y="7195"/>
                  </a:cubicBezTo>
                  <a:lnTo>
                    <a:pt x="2573" y="7195"/>
                  </a:lnTo>
                  <a:cubicBezTo>
                    <a:pt x="2489" y="7195"/>
                    <a:pt x="2394" y="7124"/>
                    <a:pt x="2394" y="7017"/>
                  </a:cubicBezTo>
                  <a:lnTo>
                    <a:pt x="2394" y="6505"/>
                  </a:lnTo>
                  <a:close/>
                  <a:moveTo>
                    <a:pt x="3394" y="7469"/>
                  </a:moveTo>
                  <a:lnTo>
                    <a:pt x="3406" y="7648"/>
                  </a:lnTo>
                  <a:cubicBezTo>
                    <a:pt x="3406" y="7743"/>
                    <a:pt x="3335" y="7838"/>
                    <a:pt x="3228" y="7838"/>
                  </a:cubicBezTo>
                  <a:lnTo>
                    <a:pt x="2906" y="7838"/>
                  </a:lnTo>
                  <a:cubicBezTo>
                    <a:pt x="2811" y="7838"/>
                    <a:pt x="2727" y="7755"/>
                    <a:pt x="2727" y="7648"/>
                  </a:cubicBezTo>
                  <a:lnTo>
                    <a:pt x="2727" y="7469"/>
                  </a:lnTo>
                  <a:close/>
                  <a:moveTo>
                    <a:pt x="3056" y="0"/>
                  </a:moveTo>
                  <a:cubicBezTo>
                    <a:pt x="2951" y="0"/>
                    <a:pt x="2845" y="6"/>
                    <a:pt x="2739" y="16"/>
                  </a:cubicBezTo>
                  <a:cubicBezTo>
                    <a:pt x="1418" y="171"/>
                    <a:pt x="322" y="1230"/>
                    <a:pt x="168" y="2552"/>
                  </a:cubicBezTo>
                  <a:cubicBezTo>
                    <a:pt x="1" y="3814"/>
                    <a:pt x="668" y="5040"/>
                    <a:pt x="1811" y="5564"/>
                  </a:cubicBezTo>
                  <a:cubicBezTo>
                    <a:pt x="1977" y="5648"/>
                    <a:pt x="2096" y="5826"/>
                    <a:pt x="2096" y="6017"/>
                  </a:cubicBezTo>
                  <a:lnTo>
                    <a:pt x="2096" y="7005"/>
                  </a:lnTo>
                  <a:cubicBezTo>
                    <a:pt x="2096" y="7207"/>
                    <a:pt x="2239" y="7386"/>
                    <a:pt x="2430" y="7457"/>
                  </a:cubicBezTo>
                  <a:lnTo>
                    <a:pt x="2430" y="7648"/>
                  </a:lnTo>
                  <a:cubicBezTo>
                    <a:pt x="2430" y="7922"/>
                    <a:pt x="2632" y="8136"/>
                    <a:pt x="2906" y="8136"/>
                  </a:cubicBezTo>
                  <a:lnTo>
                    <a:pt x="3228" y="8136"/>
                  </a:lnTo>
                  <a:cubicBezTo>
                    <a:pt x="3501" y="8136"/>
                    <a:pt x="3704" y="7922"/>
                    <a:pt x="3704" y="7648"/>
                  </a:cubicBezTo>
                  <a:lnTo>
                    <a:pt x="3704" y="7457"/>
                  </a:lnTo>
                  <a:cubicBezTo>
                    <a:pt x="3906" y="7398"/>
                    <a:pt x="4037" y="7219"/>
                    <a:pt x="4037" y="7005"/>
                  </a:cubicBezTo>
                  <a:lnTo>
                    <a:pt x="4037" y="6017"/>
                  </a:lnTo>
                  <a:cubicBezTo>
                    <a:pt x="4037" y="5826"/>
                    <a:pt x="4144" y="5648"/>
                    <a:pt x="4323" y="5564"/>
                  </a:cubicBezTo>
                  <a:cubicBezTo>
                    <a:pt x="4811" y="5326"/>
                    <a:pt x="5228" y="4969"/>
                    <a:pt x="5537" y="4517"/>
                  </a:cubicBezTo>
                  <a:cubicBezTo>
                    <a:pt x="5847" y="4040"/>
                    <a:pt x="6002" y="3481"/>
                    <a:pt x="6002" y="2921"/>
                  </a:cubicBezTo>
                  <a:cubicBezTo>
                    <a:pt x="6002" y="2100"/>
                    <a:pt x="5644" y="1302"/>
                    <a:pt x="5037" y="754"/>
                  </a:cubicBezTo>
                  <a:cubicBezTo>
                    <a:pt x="4485" y="254"/>
                    <a:pt x="3788" y="0"/>
                    <a:pt x="30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165;p101">
              <a:extLst>
                <a:ext uri="{FF2B5EF4-FFF2-40B4-BE49-F238E27FC236}">
                  <a16:creationId xmlns:a16="http://schemas.microsoft.com/office/drawing/2014/main" id="{580D3474-6FC3-43BA-8C07-FA866D8667AA}"/>
                </a:ext>
              </a:extLst>
            </p:cNvPr>
            <p:cNvSpPr/>
            <p:nvPr/>
          </p:nvSpPr>
          <p:spPr>
            <a:xfrm>
              <a:off x="7304872" y="3059413"/>
              <a:ext cx="40583" cy="9485"/>
            </a:xfrm>
            <a:custGeom>
              <a:avLst/>
              <a:gdLst/>
              <a:ahLst/>
              <a:cxnLst/>
              <a:rect l="l" t="t" r="r" b="b"/>
              <a:pathLst>
                <a:path w="1275" h="298" extrusionOk="0">
                  <a:moveTo>
                    <a:pt x="144" y="0"/>
                  </a:moveTo>
                  <a:cubicBezTo>
                    <a:pt x="60" y="0"/>
                    <a:pt x="1" y="72"/>
                    <a:pt x="1" y="143"/>
                  </a:cubicBezTo>
                  <a:cubicBezTo>
                    <a:pt x="1" y="238"/>
                    <a:pt x="72" y="298"/>
                    <a:pt x="144" y="298"/>
                  </a:cubicBezTo>
                  <a:lnTo>
                    <a:pt x="1132" y="298"/>
                  </a:lnTo>
                  <a:cubicBezTo>
                    <a:pt x="1215" y="298"/>
                    <a:pt x="1275" y="215"/>
                    <a:pt x="1275" y="143"/>
                  </a:cubicBezTo>
                  <a:cubicBezTo>
                    <a:pt x="1275" y="72"/>
                    <a:pt x="1203" y="0"/>
                    <a:pt x="11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166;p101">
              <a:extLst>
                <a:ext uri="{FF2B5EF4-FFF2-40B4-BE49-F238E27FC236}">
                  <a16:creationId xmlns:a16="http://schemas.microsoft.com/office/drawing/2014/main" id="{48782F1C-8A09-4BC3-B565-7E8387572C03}"/>
                </a:ext>
              </a:extLst>
            </p:cNvPr>
            <p:cNvSpPr/>
            <p:nvPr/>
          </p:nvSpPr>
          <p:spPr>
            <a:xfrm>
              <a:off x="7055134" y="3059413"/>
              <a:ext cx="41347" cy="9485"/>
            </a:xfrm>
            <a:custGeom>
              <a:avLst/>
              <a:gdLst/>
              <a:ahLst/>
              <a:cxnLst/>
              <a:rect l="l" t="t" r="r" b="b"/>
              <a:pathLst>
                <a:path w="1299" h="298" extrusionOk="0">
                  <a:moveTo>
                    <a:pt x="155" y="0"/>
                  </a:moveTo>
                  <a:cubicBezTo>
                    <a:pt x="60" y="0"/>
                    <a:pt x="1" y="72"/>
                    <a:pt x="1" y="143"/>
                  </a:cubicBezTo>
                  <a:cubicBezTo>
                    <a:pt x="1" y="238"/>
                    <a:pt x="72" y="298"/>
                    <a:pt x="155" y="298"/>
                  </a:cubicBezTo>
                  <a:lnTo>
                    <a:pt x="1132" y="298"/>
                  </a:lnTo>
                  <a:cubicBezTo>
                    <a:pt x="1215" y="298"/>
                    <a:pt x="1287" y="215"/>
                    <a:pt x="1287" y="143"/>
                  </a:cubicBezTo>
                  <a:cubicBezTo>
                    <a:pt x="1298" y="72"/>
                    <a:pt x="1227" y="0"/>
                    <a:pt x="11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167;p101">
              <a:extLst>
                <a:ext uri="{FF2B5EF4-FFF2-40B4-BE49-F238E27FC236}">
                  <a16:creationId xmlns:a16="http://schemas.microsoft.com/office/drawing/2014/main" id="{3ED9C00D-F005-49BE-B8F6-9F714CF52D1B}"/>
                </a:ext>
              </a:extLst>
            </p:cNvPr>
            <p:cNvSpPr/>
            <p:nvPr/>
          </p:nvSpPr>
          <p:spPr>
            <a:xfrm>
              <a:off x="7195727" y="2919170"/>
              <a:ext cx="9517" cy="40583"/>
            </a:xfrm>
            <a:custGeom>
              <a:avLst/>
              <a:gdLst/>
              <a:ahLst/>
              <a:cxnLst/>
              <a:rect l="l" t="t" r="r" b="b"/>
              <a:pathLst>
                <a:path w="299" h="1275" extrusionOk="0">
                  <a:moveTo>
                    <a:pt x="156" y="1"/>
                  </a:moveTo>
                  <a:cubicBezTo>
                    <a:pt x="60" y="1"/>
                    <a:pt x="1" y="72"/>
                    <a:pt x="1" y="144"/>
                  </a:cubicBezTo>
                  <a:lnTo>
                    <a:pt x="1" y="1132"/>
                  </a:lnTo>
                  <a:cubicBezTo>
                    <a:pt x="1" y="1215"/>
                    <a:pt x="84" y="1275"/>
                    <a:pt x="156" y="1275"/>
                  </a:cubicBezTo>
                  <a:cubicBezTo>
                    <a:pt x="227" y="1275"/>
                    <a:pt x="299" y="1204"/>
                    <a:pt x="299" y="1132"/>
                  </a:cubicBezTo>
                  <a:lnTo>
                    <a:pt x="299" y="144"/>
                  </a:lnTo>
                  <a:cubicBezTo>
                    <a:pt x="299" y="72"/>
                    <a:pt x="227"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168;p101">
              <a:extLst>
                <a:ext uri="{FF2B5EF4-FFF2-40B4-BE49-F238E27FC236}">
                  <a16:creationId xmlns:a16="http://schemas.microsoft.com/office/drawing/2014/main" id="{47FC1777-28A9-4AF7-BB47-CDD454DA8633}"/>
                </a:ext>
              </a:extLst>
            </p:cNvPr>
            <p:cNvSpPr/>
            <p:nvPr/>
          </p:nvSpPr>
          <p:spPr>
            <a:xfrm>
              <a:off x="7185128" y="3007116"/>
              <a:ext cx="30334" cy="92880"/>
            </a:xfrm>
            <a:custGeom>
              <a:avLst/>
              <a:gdLst/>
              <a:ahLst/>
              <a:cxnLst/>
              <a:rect l="l" t="t" r="r" b="b"/>
              <a:pathLst>
                <a:path w="953" h="2918" extrusionOk="0">
                  <a:moveTo>
                    <a:pt x="477" y="310"/>
                  </a:moveTo>
                  <a:cubicBezTo>
                    <a:pt x="512" y="310"/>
                    <a:pt x="560" y="334"/>
                    <a:pt x="596" y="357"/>
                  </a:cubicBezTo>
                  <a:cubicBezTo>
                    <a:pt x="620" y="393"/>
                    <a:pt x="632" y="429"/>
                    <a:pt x="632" y="476"/>
                  </a:cubicBezTo>
                  <a:lnTo>
                    <a:pt x="548" y="2608"/>
                  </a:lnTo>
                  <a:lnTo>
                    <a:pt x="405" y="2620"/>
                  </a:lnTo>
                  <a:cubicBezTo>
                    <a:pt x="405" y="2620"/>
                    <a:pt x="393" y="2620"/>
                    <a:pt x="393" y="2608"/>
                  </a:cubicBezTo>
                  <a:lnTo>
                    <a:pt x="310" y="476"/>
                  </a:lnTo>
                  <a:cubicBezTo>
                    <a:pt x="310" y="429"/>
                    <a:pt x="322" y="393"/>
                    <a:pt x="358" y="357"/>
                  </a:cubicBezTo>
                  <a:cubicBezTo>
                    <a:pt x="381" y="334"/>
                    <a:pt x="429" y="310"/>
                    <a:pt x="477" y="310"/>
                  </a:cubicBezTo>
                  <a:close/>
                  <a:moveTo>
                    <a:pt x="477" y="0"/>
                  </a:moveTo>
                  <a:cubicBezTo>
                    <a:pt x="334" y="0"/>
                    <a:pt x="215" y="48"/>
                    <a:pt x="131" y="155"/>
                  </a:cubicBezTo>
                  <a:cubicBezTo>
                    <a:pt x="36" y="238"/>
                    <a:pt x="0" y="357"/>
                    <a:pt x="0" y="488"/>
                  </a:cubicBezTo>
                  <a:lnTo>
                    <a:pt x="84" y="2620"/>
                  </a:lnTo>
                  <a:cubicBezTo>
                    <a:pt x="84" y="2786"/>
                    <a:pt x="239" y="2917"/>
                    <a:pt x="393" y="2917"/>
                  </a:cubicBezTo>
                  <a:lnTo>
                    <a:pt x="512" y="2917"/>
                  </a:lnTo>
                  <a:cubicBezTo>
                    <a:pt x="679" y="2917"/>
                    <a:pt x="822" y="2786"/>
                    <a:pt x="822" y="2620"/>
                  </a:cubicBezTo>
                  <a:lnTo>
                    <a:pt x="917" y="488"/>
                  </a:lnTo>
                  <a:cubicBezTo>
                    <a:pt x="953" y="369"/>
                    <a:pt x="905" y="238"/>
                    <a:pt x="810" y="155"/>
                  </a:cubicBezTo>
                  <a:cubicBezTo>
                    <a:pt x="727" y="60"/>
                    <a:pt x="608" y="0"/>
                    <a:pt x="4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169;p101">
              <a:extLst>
                <a:ext uri="{FF2B5EF4-FFF2-40B4-BE49-F238E27FC236}">
                  <a16:creationId xmlns:a16="http://schemas.microsoft.com/office/drawing/2014/main" id="{F9311A04-BA8C-4398-8352-74D2C5BE84F2}"/>
                </a:ext>
              </a:extLst>
            </p:cNvPr>
            <p:cNvSpPr/>
            <p:nvPr/>
          </p:nvSpPr>
          <p:spPr>
            <a:xfrm>
              <a:off x="7187770" y="3111328"/>
              <a:ext cx="25814" cy="25814"/>
            </a:xfrm>
            <a:custGeom>
              <a:avLst/>
              <a:gdLst/>
              <a:ahLst/>
              <a:cxnLst/>
              <a:rect l="l" t="t" r="r" b="b"/>
              <a:pathLst>
                <a:path w="811" h="811" extrusionOk="0">
                  <a:moveTo>
                    <a:pt x="406" y="310"/>
                  </a:moveTo>
                  <a:cubicBezTo>
                    <a:pt x="453" y="310"/>
                    <a:pt x="489" y="358"/>
                    <a:pt x="489" y="405"/>
                  </a:cubicBezTo>
                  <a:cubicBezTo>
                    <a:pt x="489" y="453"/>
                    <a:pt x="453" y="489"/>
                    <a:pt x="406" y="489"/>
                  </a:cubicBezTo>
                  <a:cubicBezTo>
                    <a:pt x="358" y="489"/>
                    <a:pt x="310" y="453"/>
                    <a:pt x="310" y="405"/>
                  </a:cubicBezTo>
                  <a:cubicBezTo>
                    <a:pt x="310" y="358"/>
                    <a:pt x="358" y="310"/>
                    <a:pt x="406" y="310"/>
                  </a:cubicBezTo>
                  <a:close/>
                  <a:moveTo>
                    <a:pt x="406" y="0"/>
                  </a:moveTo>
                  <a:cubicBezTo>
                    <a:pt x="179" y="0"/>
                    <a:pt x="1" y="179"/>
                    <a:pt x="1" y="405"/>
                  </a:cubicBezTo>
                  <a:cubicBezTo>
                    <a:pt x="1" y="631"/>
                    <a:pt x="179" y="810"/>
                    <a:pt x="406" y="810"/>
                  </a:cubicBezTo>
                  <a:cubicBezTo>
                    <a:pt x="632" y="810"/>
                    <a:pt x="810" y="631"/>
                    <a:pt x="810" y="405"/>
                  </a:cubicBezTo>
                  <a:cubicBezTo>
                    <a:pt x="787" y="179"/>
                    <a:pt x="608" y="0"/>
                    <a:pt x="4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170;p101">
              <a:extLst>
                <a:ext uri="{FF2B5EF4-FFF2-40B4-BE49-F238E27FC236}">
                  <a16:creationId xmlns:a16="http://schemas.microsoft.com/office/drawing/2014/main" id="{B4F458A4-944A-4AAD-9992-7B99CDD0974B}"/>
                </a:ext>
              </a:extLst>
            </p:cNvPr>
            <p:cNvSpPr/>
            <p:nvPr/>
          </p:nvSpPr>
          <p:spPr>
            <a:xfrm>
              <a:off x="7249552" y="2951477"/>
              <a:ext cx="18971" cy="23077"/>
            </a:xfrm>
            <a:custGeom>
              <a:avLst/>
              <a:gdLst/>
              <a:ahLst/>
              <a:cxnLst/>
              <a:rect l="l" t="t" r="r" b="b"/>
              <a:pathLst>
                <a:path w="596" h="725" extrusionOk="0">
                  <a:moveTo>
                    <a:pt x="417" y="0"/>
                  </a:moveTo>
                  <a:cubicBezTo>
                    <a:pt x="362" y="0"/>
                    <a:pt x="307" y="32"/>
                    <a:pt x="274" y="81"/>
                  </a:cubicBezTo>
                  <a:lnTo>
                    <a:pt x="36" y="498"/>
                  </a:lnTo>
                  <a:cubicBezTo>
                    <a:pt x="1" y="570"/>
                    <a:pt x="24" y="665"/>
                    <a:pt x="96" y="700"/>
                  </a:cubicBezTo>
                  <a:cubicBezTo>
                    <a:pt x="132" y="724"/>
                    <a:pt x="143" y="724"/>
                    <a:pt x="179" y="724"/>
                  </a:cubicBezTo>
                  <a:cubicBezTo>
                    <a:pt x="239" y="724"/>
                    <a:pt x="274" y="689"/>
                    <a:pt x="310" y="641"/>
                  </a:cubicBezTo>
                  <a:lnTo>
                    <a:pt x="548" y="224"/>
                  </a:lnTo>
                  <a:cubicBezTo>
                    <a:pt x="596" y="153"/>
                    <a:pt x="560" y="69"/>
                    <a:pt x="489" y="22"/>
                  </a:cubicBezTo>
                  <a:cubicBezTo>
                    <a:pt x="466" y="7"/>
                    <a:pt x="442" y="0"/>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171;p101">
              <a:extLst>
                <a:ext uri="{FF2B5EF4-FFF2-40B4-BE49-F238E27FC236}">
                  <a16:creationId xmlns:a16="http://schemas.microsoft.com/office/drawing/2014/main" id="{54B06201-FA37-43CC-ACA3-32E9B7F0D11C}"/>
                </a:ext>
              </a:extLst>
            </p:cNvPr>
            <p:cNvSpPr/>
            <p:nvPr/>
          </p:nvSpPr>
          <p:spPr>
            <a:xfrm>
              <a:off x="7132831" y="3153852"/>
              <a:ext cx="18589" cy="22695"/>
            </a:xfrm>
            <a:custGeom>
              <a:avLst/>
              <a:gdLst/>
              <a:ahLst/>
              <a:cxnLst/>
              <a:rect l="l" t="t" r="r" b="b"/>
              <a:pathLst>
                <a:path w="584" h="713" extrusionOk="0">
                  <a:moveTo>
                    <a:pt x="419" y="0"/>
                  </a:moveTo>
                  <a:cubicBezTo>
                    <a:pt x="368" y="0"/>
                    <a:pt x="319" y="32"/>
                    <a:pt x="286" y="81"/>
                  </a:cubicBezTo>
                  <a:lnTo>
                    <a:pt x="48" y="498"/>
                  </a:lnTo>
                  <a:cubicBezTo>
                    <a:pt x="0" y="569"/>
                    <a:pt x="36" y="665"/>
                    <a:pt x="108" y="700"/>
                  </a:cubicBezTo>
                  <a:cubicBezTo>
                    <a:pt x="131" y="712"/>
                    <a:pt x="155" y="712"/>
                    <a:pt x="179" y="712"/>
                  </a:cubicBezTo>
                  <a:cubicBezTo>
                    <a:pt x="239" y="712"/>
                    <a:pt x="286" y="689"/>
                    <a:pt x="310" y="641"/>
                  </a:cubicBezTo>
                  <a:lnTo>
                    <a:pt x="548" y="224"/>
                  </a:lnTo>
                  <a:cubicBezTo>
                    <a:pt x="584" y="153"/>
                    <a:pt x="572" y="69"/>
                    <a:pt x="489" y="22"/>
                  </a:cubicBezTo>
                  <a:cubicBezTo>
                    <a:pt x="466" y="7"/>
                    <a:pt x="443" y="0"/>
                    <a:pt x="4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172;p101">
              <a:extLst>
                <a:ext uri="{FF2B5EF4-FFF2-40B4-BE49-F238E27FC236}">
                  <a16:creationId xmlns:a16="http://schemas.microsoft.com/office/drawing/2014/main" id="{17054F30-42CC-454A-B156-4704EFE25149}"/>
                </a:ext>
              </a:extLst>
            </p:cNvPr>
            <p:cNvSpPr/>
            <p:nvPr/>
          </p:nvSpPr>
          <p:spPr>
            <a:xfrm>
              <a:off x="7132449" y="2951477"/>
              <a:ext cx="18971" cy="23077"/>
            </a:xfrm>
            <a:custGeom>
              <a:avLst/>
              <a:gdLst/>
              <a:ahLst/>
              <a:cxnLst/>
              <a:rect l="l" t="t" r="r" b="b"/>
              <a:pathLst>
                <a:path w="596" h="725" extrusionOk="0">
                  <a:moveTo>
                    <a:pt x="177" y="0"/>
                  </a:moveTo>
                  <a:cubicBezTo>
                    <a:pt x="154" y="0"/>
                    <a:pt x="130" y="7"/>
                    <a:pt x="108" y="22"/>
                  </a:cubicBezTo>
                  <a:cubicBezTo>
                    <a:pt x="24" y="69"/>
                    <a:pt x="1" y="153"/>
                    <a:pt x="48" y="236"/>
                  </a:cubicBezTo>
                  <a:lnTo>
                    <a:pt x="274" y="653"/>
                  </a:lnTo>
                  <a:cubicBezTo>
                    <a:pt x="310" y="689"/>
                    <a:pt x="358" y="724"/>
                    <a:pt x="417" y="724"/>
                  </a:cubicBezTo>
                  <a:cubicBezTo>
                    <a:pt x="441" y="724"/>
                    <a:pt x="477" y="724"/>
                    <a:pt x="489" y="712"/>
                  </a:cubicBezTo>
                  <a:cubicBezTo>
                    <a:pt x="584" y="665"/>
                    <a:pt x="596" y="570"/>
                    <a:pt x="548" y="498"/>
                  </a:cubicBezTo>
                  <a:lnTo>
                    <a:pt x="310" y="81"/>
                  </a:lnTo>
                  <a:cubicBezTo>
                    <a:pt x="277" y="32"/>
                    <a:pt x="228" y="0"/>
                    <a:pt x="1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173;p101">
              <a:extLst>
                <a:ext uri="{FF2B5EF4-FFF2-40B4-BE49-F238E27FC236}">
                  <a16:creationId xmlns:a16="http://schemas.microsoft.com/office/drawing/2014/main" id="{B8326215-F078-47B7-B944-8E88B83731A3}"/>
                </a:ext>
              </a:extLst>
            </p:cNvPr>
            <p:cNvSpPr/>
            <p:nvPr/>
          </p:nvSpPr>
          <p:spPr>
            <a:xfrm>
              <a:off x="7249552" y="3153852"/>
              <a:ext cx="18971" cy="22695"/>
            </a:xfrm>
            <a:custGeom>
              <a:avLst/>
              <a:gdLst/>
              <a:ahLst/>
              <a:cxnLst/>
              <a:rect l="l" t="t" r="r" b="b"/>
              <a:pathLst>
                <a:path w="596" h="713" extrusionOk="0">
                  <a:moveTo>
                    <a:pt x="173" y="0"/>
                  </a:moveTo>
                  <a:cubicBezTo>
                    <a:pt x="148" y="0"/>
                    <a:pt x="122" y="7"/>
                    <a:pt x="96" y="22"/>
                  </a:cubicBezTo>
                  <a:cubicBezTo>
                    <a:pt x="24" y="69"/>
                    <a:pt x="1" y="153"/>
                    <a:pt x="36" y="224"/>
                  </a:cubicBezTo>
                  <a:lnTo>
                    <a:pt x="274" y="641"/>
                  </a:lnTo>
                  <a:cubicBezTo>
                    <a:pt x="310" y="689"/>
                    <a:pt x="358" y="712"/>
                    <a:pt x="417" y="712"/>
                  </a:cubicBezTo>
                  <a:cubicBezTo>
                    <a:pt x="441" y="712"/>
                    <a:pt x="477" y="712"/>
                    <a:pt x="489" y="700"/>
                  </a:cubicBezTo>
                  <a:cubicBezTo>
                    <a:pt x="560" y="665"/>
                    <a:pt x="596" y="569"/>
                    <a:pt x="548" y="498"/>
                  </a:cubicBezTo>
                  <a:lnTo>
                    <a:pt x="310" y="81"/>
                  </a:lnTo>
                  <a:cubicBezTo>
                    <a:pt x="277" y="32"/>
                    <a:pt x="228"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4174;p101">
              <a:extLst>
                <a:ext uri="{FF2B5EF4-FFF2-40B4-BE49-F238E27FC236}">
                  <a16:creationId xmlns:a16="http://schemas.microsoft.com/office/drawing/2014/main" id="{D1E7746B-05DD-4692-AF41-840E42AF155A}"/>
                </a:ext>
              </a:extLst>
            </p:cNvPr>
            <p:cNvSpPr/>
            <p:nvPr/>
          </p:nvSpPr>
          <p:spPr>
            <a:xfrm>
              <a:off x="7289721" y="3113969"/>
              <a:ext cx="24286" cy="17093"/>
            </a:xfrm>
            <a:custGeom>
              <a:avLst/>
              <a:gdLst/>
              <a:ahLst/>
              <a:cxnLst/>
              <a:rect l="l" t="t" r="r" b="b"/>
              <a:pathLst>
                <a:path w="763" h="537" extrusionOk="0">
                  <a:moveTo>
                    <a:pt x="172" y="0"/>
                  </a:moveTo>
                  <a:cubicBezTo>
                    <a:pt x="121" y="0"/>
                    <a:pt x="72" y="29"/>
                    <a:pt x="48" y="84"/>
                  </a:cubicBezTo>
                  <a:cubicBezTo>
                    <a:pt x="1" y="156"/>
                    <a:pt x="24" y="239"/>
                    <a:pt x="108" y="287"/>
                  </a:cubicBezTo>
                  <a:lnTo>
                    <a:pt x="524" y="525"/>
                  </a:lnTo>
                  <a:cubicBezTo>
                    <a:pt x="548" y="537"/>
                    <a:pt x="560" y="537"/>
                    <a:pt x="596" y="537"/>
                  </a:cubicBezTo>
                  <a:cubicBezTo>
                    <a:pt x="655" y="537"/>
                    <a:pt x="703" y="513"/>
                    <a:pt x="727" y="465"/>
                  </a:cubicBezTo>
                  <a:cubicBezTo>
                    <a:pt x="763" y="394"/>
                    <a:pt x="739" y="310"/>
                    <a:pt x="667" y="263"/>
                  </a:cubicBezTo>
                  <a:lnTo>
                    <a:pt x="251" y="25"/>
                  </a:lnTo>
                  <a:cubicBezTo>
                    <a:pt x="226" y="8"/>
                    <a:pt x="199" y="0"/>
                    <a:pt x="1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175;p101">
              <a:extLst>
                <a:ext uri="{FF2B5EF4-FFF2-40B4-BE49-F238E27FC236}">
                  <a16:creationId xmlns:a16="http://schemas.microsoft.com/office/drawing/2014/main" id="{57CE4CA7-2002-4C0E-8D41-E8A899F4F803}"/>
                </a:ext>
              </a:extLst>
            </p:cNvPr>
            <p:cNvSpPr/>
            <p:nvPr/>
          </p:nvSpPr>
          <p:spPr>
            <a:xfrm>
              <a:off x="7086964" y="2996931"/>
              <a:ext cx="24668" cy="17411"/>
            </a:xfrm>
            <a:custGeom>
              <a:avLst/>
              <a:gdLst/>
              <a:ahLst/>
              <a:cxnLst/>
              <a:rect l="l" t="t" r="r" b="b"/>
              <a:pathLst>
                <a:path w="775" h="547" extrusionOk="0">
                  <a:moveTo>
                    <a:pt x="179" y="1"/>
                  </a:moveTo>
                  <a:cubicBezTo>
                    <a:pt x="125" y="1"/>
                    <a:pt x="73" y="33"/>
                    <a:pt x="48" y="82"/>
                  </a:cubicBezTo>
                  <a:cubicBezTo>
                    <a:pt x="1" y="154"/>
                    <a:pt x="25" y="249"/>
                    <a:pt x="108" y="285"/>
                  </a:cubicBezTo>
                  <a:lnTo>
                    <a:pt x="525" y="535"/>
                  </a:lnTo>
                  <a:cubicBezTo>
                    <a:pt x="548" y="546"/>
                    <a:pt x="560" y="546"/>
                    <a:pt x="596" y="546"/>
                  </a:cubicBezTo>
                  <a:cubicBezTo>
                    <a:pt x="656" y="546"/>
                    <a:pt x="703" y="511"/>
                    <a:pt x="727" y="475"/>
                  </a:cubicBezTo>
                  <a:cubicBezTo>
                    <a:pt x="775" y="415"/>
                    <a:pt x="739" y="308"/>
                    <a:pt x="668" y="261"/>
                  </a:cubicBezTo>
                  <a:lnTo>
                    <a:pt x="251" y="23"/>
                  </a:lnTo>
                  <a:cubicBezTo>
                    <a:pt x="228" y="8"/>
                    <a:pt x="204"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176;p101">
              <a:extLst>
                <a:ext uri="{FF2B5EF4-FFF2-40B4-BE49-F238E27FC236}">
                  <a16:creationId xmlns:a16="http://schemas.microsoft.com/office/drawing/2014/main" id="{2B0C9EC2-F75F-4A46-BB66-C35DE02E1F7B}"/>
                </a:ext>
              </a:extLst>
            </p:cNvPr>
            <p:cNvSpPr/>
            <p:nvPr/>
          </p:nvSpPr>
          <p:spPr>
            <a:xfrm>
              <a:off x="7289339" y="2996931"/>
              <a:ext cx="24668" cy="17411"/>
            </a:xfrm>
            <a:custGeom>
              <a:avLst/>
              <a:gdLst/>
              <a:ahLst/>
              <a:cxnLst/>
              <a:rect l="l" t="t" r="r" b="b"/>
              <a:pathLst>
                <a:path w="775" h="547" extrusionOk="0">
                  <a:moveTo>
                    <a:pt x="590" y="1"/>
                  </a:moveTo>
                  <a:cubicBezTo>
                    <a:pt x="565" y="1"/>
                    <a:pt x="539" y="8"/>
                    <a:pt x="513" y="23"/>
                  </a:cubicBezTo>
                  <a:lnTo>
                    <a:pt x="96" y="261"/>
                  </a:lnTo>
                  <a:cubicBezTo>
                    <a:pt x="25" y="308"/>
                    <a:pt x="1" y="392"/>
                    <a:pt x="36" y="475"/>
                  </a:cubicBezTo>
                  <a:cubicBezTo>
                    <a:pt x="72" y="511"/>
                    <a:pt x="108" y="546"/>
                    <a:pt x="179" y="546"/>
                  </a:cubicBezTo>
                  <a:cubicBezTo>
                    <a:pt x="203" y="546"/>
                    <a:pt x="239" y="546"/>
                    <a:pt x="251" y="535"/>
                  </a:cubicBezTo>
                  <a:lnTo>
                    <a:pt x="667" y="285"/>
                  </a:lnTo>
                  <a:cubicBezTo>
                    <a:pt x="751" y="249"/>
                    <a:pt x="775" y="154"/>
                    <a:pt x="727" y="82"/>
                  </a:cubicBezTo>
                  <a:cubicBezTo>
                    <a:pt x="694" y="33"/>
                    <a:pt x="645" y="1"/>
                    <a:pt x="5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177;p101">
              <a:extLst>
                <a:ext uri="{FF2B5EF4-FFF2-40B4-BE49-F238E27FC236}">
                  <a16:creationId xmlns:a16="http://schemas.microsoft.com/office/drawing/2014/main" id="{641F2EF9-10A5-4E91-A7EC-3714B2605D30}"/>
                </a:ext>
              </a:extLst>
            </p:cNvPr>
            <p:cNvSpPr/>
            <p:nvPr/>
          </p:nvSpPr>
          <p:spPr>
            <a:xfrm>
              <a:off x="7086964" y="3113587"/>
              <a:ext cx="24668" cy="17093"/>
            </a:xfrm>
            <a:custGeom>
              <a:avLst/>
              <a:gdLst/>
              <a:ahLst/>
              <a:cxnLst/>
              <a:rect l="l" t="t" r="r" b="b"/>
              <a:pathLst>
                <a:path w="775" h="537" extrusionOk="0">
                  <a:moveTo>
                    <a:pt x="597" y="0"/>
                  </a:moveTo>
                  <a:cubicBezTo>
                    <a:pt x="570" y="0"/>
                    <a:pt x="541" y="8"/>
                    <a:pt x="513" y="25"/>
                  </a:cubicBezTo>
                  <a:lnTo>
                    <a:pt x="108" y="263"/>
                  </a:lnTo>
                  <a:cubicBezTo>
                    <a:pt x="25" y="299"/>
                    <a:pt x="1" y="394"/>
                    <a:pt x="36" y="465"/>
                  </a:cubicBezTo>
                  <a:cubicBezTo>
                    <a:pt x="72" y="513"/>
                    <a:pt x="120" y="537"/>
                    <a:pt x="179" y="537"/>
                  </a:cubicBezTo>
                  <a:cubicBezTo>
                    <a:pt x="203" y="537"/>
                    <a:pt x="239" y="537"/>
                    <a:pt x="251" y="525"/>
                  </a:cubicBezTo>
                  <a:lnTo>
                    <a:pt x="668" y="287"/>
                  </a:lnTo>
                  <a:cubicBezTo>
                    <a:pt x="739" y="263"/>
                    <a:pt x="775" y="156"/>
                    <a:pt x="727" y="84"/>
                  </a:cubicBezTo>
                  <a:cubicBezTo>
                    <a:pt x="696" y="29"/>
                    <a:pt x="649" y="0"/>
                    <a:pt x="5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39"/>
          <p:cNvSpPr txBox="1">
            <a:spLocks noGrp="1"/>
          </p:cNvSpPr>
          <p:nvPr>
            <p:ph type="subTitle" idx="1"/>
          </p:nvPr>
        </p:nvSpPr>
        <p:spPr>
          <a:xfrm>
            <a:off x="633267" y="1555005"/>
            <a:ext cx="7921800" cy="2845166"/>
          </a:xfrm>
          <a:prstGeom prst="rect">
            <a:avLst/>
          </a:prstGeom>
        </p:spPr>
        <p:txBody>
          <a:bodyPr spcFirstLastPara="1" wrap="square" lIns="91425" tIns="91425" rIns="91425" bIns="91425" anchor="t" anchorCtr="0">
            <a:noAutofit/>
          </a:bodyPr>
          <a:lstStyle/>
          <a:p>
            <a:pPr marL="0" lvl="0" indent="0" algn="l"/>
            <a:r>
              <a:rPr lang="nl-NL" sz="1600" dirty="0"/>
              <a:t>Een teveel aan een bepaalde stof (bv. Water, mineralen,...) wordt ook uit het lichaam verwijderd. Deze stoffen worden </a:t>
            </a:r>
            <a:r>
              <a:rPr lang="nl-NL" sz="1600" dirty="0">
                <a:highlight>
                  <a:srgbClr val="FFFF00"/>
                </a:highlight>
              </a:rPr>
              <a:t>overtollige stoffen</a:t>
            </a:r>
            <a:r>
              <a:rPr lang="nl-NL" sz="1600" dirty="0"/>
              <a:t> genoemd. </a:t>
            </a:r>
          </a:p>
          <a:p>
            <a:pPr marL="0" lvl="0" indent="0" algn="l"/>
            <a:endParaRPr lang="nl-NL" sz="1600" dirty="0"/>
          </a:p>
          <a:p>
            <a:pPr marL="0" lvl="0" indent="0" algn="l"/>
            <a:r>
              <a:rPr lang="nl-NL" sz="1600" dirty="0"/>
              <a:t>Het verwijderen van afvalstoffen en stoffen in overmaat noemen we </a:t>
            </a:r>
            <a:r>
              <a:rPr lang="nl-NL" sz="1600" dirty="0">
                <a:highlight>
                  <a:srgbClr val="FFFF00"/>
                </a:highlight>
              </a:rPr>
              <a:t>uitscheiding</a:t>
            </a:r>
            <a:r>
              <a:rPr lang="nl-NL" sz="1600" dirty="0"/>
              <a:t>. Als het lichaam deze stoffen niet kan uitscheiden kan het organisme niet functioneren en gaat het dood. Daarom is het belangrijk dat het organisme </a:t>
            </a:r>
            <a:r>
              <a:rPr lang="nl-NL" sz="1600" dirty="0">
                <a:highlight>
                  <a:srgbClr val="FFFF00"/>
                </a:highlight>
              </a:rPr>
              <a:t>uitscheidingsorganen</a:t>
            </a:r>
            <a:r>
              <a:rPr lang="nl-NL" sz="1600" dirty="0"/>
              <a:t> heeft zoals de huid, de longen en de nieren. </a:t>
            </a:r>
          </a:p>
          <a:p>
            <a:pPr marL="0" lvl="0" indent="0" rtl="0">
              <a:spcBef>
                <a:spcPts val="0"/>
              </a:spcBef>
              <a:spcAft>
                <a:spcPts val="0"/>
              </a:spcAft>
              <a:buNone/>
            </a:pPr>
            <a:endParaRPr sz="1400" dirty="0"/>
          </a:p>
        </p:txBody>
      </p:sp>
      <p:sp>
        <p:nvSpPr>
          <p:cNvPr id="912" name="Google Shape;912;p39"/>
          <p:cNvSpPr txBox="1">
            <a:spLocks noGrp="1"/>
          </p:cNvSpPr>
          <p:nvPr>
            <p:ph type="ctrTitle" idx="6"/>
          </p:nvPr>
        </p:nvSpPr>
        <p:spPr>
          <a:xfrm>
            <a:off x="2008800" y="67963"/>
            <a:ext cx="51264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Besluit</a:t>
            </a:r>
            <a:endParaRPr dirty="0"/>
          </a:p>
        </p:txBody>
      </p:sp>
      <p:sp>
        <p:nvSpPr>
          <p:cNvPr id="913" name="Google Shape;913;p39"/>
          <p:cNvSpPr/>
          <p:nvPr/>
        </p:nvSpPr>
        <p:spPr>
          <a:xfrm>
            <a:off x="338217" y="1328164"/>
            <a:ext cx="8511900" cy="2969516"/>
          </a:xfrm>
          <a:prstGeom prst="roundRect">
            <a:avLst>
              <a:gd name="adj" fmla="val 16667"/>
            </a:avLst>
          </a:prstGeom>
          <a:noFill/>
          <a:ln w="381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639;p26">
            <a:extLst>
              <a:ext uri="{FF2B5EF4-FFF2-40B4-BE49-F238E27FC236}">
                <a16:creationId xmlns:a16="http://schemas.microsoft.com/office/drawing/2014/main" id="{BA1038C9-20F0-4353-9154-59C855063735}"/>
              </a:ext>
            </a:extLst>
          </p:cNvPr>
          <p:cNvGrpSpPr/>
          <p:nvPr/>
        </p:nvGrpSpPr>
        <p:grpSpPr>
          <a:xfrm>
            <a:off x="185582" y="112534"/>
            <a:ext cx="722148" cy="919186"/>
            <a:chOff x="99711" y="1698474"/>
            <a:chExt cx="581114" cy="750001"/>
          </a:xfrm>
        </p:grpSpPr>
        <p:sp>
          <p:nvSpPr>
            <p:cNvPr id="6" name="Google Shape;640;p26">
              <a:extLst>
                <a:ext uri="{FF2B5EF4-FFF2-40B4-BE49-F238E27FC236}">
                  <a16:creationId xmlns:a16="http://schemas.microsoft.com/office/drawing/2014/main" id="{5565012E-14C1-4847-89A8-ECC7E352A634}"/>
                </a:ext>
              </a:extLst>
            </p:cNvPr>
            <p:cNvSpPr/>
            <p:nvPr/>
          </p:nvSpPr>
          <p:spPr>
            <a:xfrm>
              <a:off x="99711" y="1698474"/>
              <a:ext cx="574750" cy="747175"/>
            </a:xfrm>
            <a:custGeom>
              <a:avLst/>
              <a:gdLst/>
              <a:ahLst/>
              <a:cxnLst/>
              <a:rect l="l" t="t" r="r" b="b"/>
              <a:pathLst>
                <a:path w="22990" h="29887" extrusionOk="0">
                  <a:moveTo>
                    <a:pt x="12589" y="0"/>
                  </a:moveTo>
                  <a:cubicBezTo>
                    <a:pt x="12421" y="0"/>
                    <a:pt x="12257" y="17"/>
                    <a:pt x="12114" y="29"/>
                  </a:cubicBezTo>
                  <a:cubicBezTo>
                    <a:pt x="11600" y="74"/>
                    <a:pt x="11062" y="183"/>
                    <a:pt x="10546" y="183"/>
                  </a:cubicBezTo>
                  <a:cubicBezTo>
                    <a:pt x="10520" y="183"/>
                    <a:pt x="10493" y="182"/>
                    <a:pt x="10467" y="182"/>
                  </a:cubicBezTo>
                  <a:cubicBezTo>
                    <a:pt x="10435" y="181"/>
                    <a:pt x="10403" y="181"/>
                    <a:pt x="10371" y="181"/>
                  </a:cubicBezTo>
                  <a:cubicBezTo>
                    <a:pt x="9202" y="181"/>
                    <a:pt x="8145" y="671"/>
                    <a:pt x="7124" y="1055"/>
                  </a:cubicBezTo>
                  <a:cubicBezTo>
                    <a:pt x="6261" y="1380"/>
                    <a:pt x="5355" y="1867"/>
                    <a:pt x="4604" y="2538"/>
                  </a:cubicBezTo>
                  <a:cubicBezTo>
                    <a:pt x="3877" y="3189"/>
                    <a:pt x="3169" y="3861"/>
                    <a:pt x="2642" y="4660"/>
                  </a:cubicBezTo>
                  <a:cubicBezTo>
                    <a:pt x="2185" y="5357"/>
                    <a:pt x="1676" y="6062"/>
                    <a:pt x="1563" y="6673"/>
                  </a:cubicBezTo>
                  <a:cubicBezTo>
                    <a:pt x="1057" y="7782"/>
                    <a:pt x="839" y="8717"/>
                    <a:pt x="579" y="9644"/>
                  </a:cubicBezTo>
                  <a:cubicBezTo>
                    <a:pt x="63" y="11484"/>
                    <a:pt x="1" y="13352"/>
                    <a:pt x="306" y="15203"/>
                  </a:cubicBezTo>
                  <a:cubicBezTo>
                    <a:pt x="552" y="16687"/>
                    <a:pt x="1243" y="18058"/>
                    <a:pt x="1801" y="19454"/>
                  </a:cubicBezTo>
                  <a:cubicBezTo>
                    <a:pt x="2441" y="21056"/>
                    <a:pt x="3452" y="22461"/>
                    <a:pt x="4506" y="23797"/>
                  </a:cubicBezTo>
                  <a:cubicBezTo>
                    <a:pt x="5405" y="24939"/>
                    <a:pt x="6355" y="26055"/>
                    <a:pt x="7371" y="27114"/>
                  </a:cubicBezTo>
                  <a:cubicBezTo>
                    <a:pt x="8305" y="28087"/>
                    <a:pt x="9343" y="28958"/>
                    <a:pt x="10464" y="29710"/>
                  </a:cubicBezTo>
                  <a:cubicBezTo>
                    <a:pt x="10637" y="29827"/>
                    <a:pt x="10800" y="29887"/>
                    <a:pt x="10978" y="29887"/>
                  </a:cubicBezTo>
                  <a:cubicBezTo>
                    <a:pt x="11103" y="29887"/>
                    <a:pt x="11235" y="29857"/>
                    <a:pt x="11382" y="29797"/>
                  </a:cubicBezTo>
                  <a:cubicBezTo>
                    <a:pt x="12213" y="29455"/>
                    <a:pt x="12575" y="28612"/>
                    <a:pt x="13275" y="28121"/>
                  </a:cubicBezTo>
                  <a:cubicBezTo>
                    <a:pt x="13867" y="27705"/>
                    <a:pt x="14253" y="26993"/>
                    <a:pt x="14851" y="26591"/>
                  </a:cubicBezTo>
                  <a:cubicBezTo>
                    <a:pt x="15519" y="26142"/>
                    <a:pt x="15799" y="25321"/>
                    <a:pt x="16551" y="24988"/>
                  </a:cubicBezTo>
                  <a:cubicBezTo>
                    <a:pt x="16628" y="24955"/>
                    <a:pt x="16683" y="24834"/>
                    <a:pt x="16714" y="24742"/>
                  </a:cubicBezTo>
                  <a:cubicBezTo>
                    <a:pt x="16897" y="24178"/>
                    <a:pt x="17424" y="23862"/>
                    <a:pt x="17814" y="23537"/>
                  </a:cubicBezTo>
                  <a:cubicBezTo>
                    <a:pt x="18356" y="23081"/>
                    <a:pt x="18622" y="22445"/>
                    <a:pt x="19084" y="21950"/>
                  </a:cubicBezTo>
                  <a:cubicBezTo>
                    <a:pt x="19400" y="21612"/>
                    <a:pt x="19663" y="21026"/>
                    <a:pt x="19971" y="20603"/>
                  </a:cubicBezTo>
                  <a:cubicBezTo>
                    <a:pt x="20701" y="19597"/>
                    <a:pt x="21172" y="18470"/>
                    <a:pt x="21721" y="17381"/>
                  </a:cubicBezTo>
                  <a:cubicBezTo>
                    <a:pt x="22076" y="16673"/>
                    <a:pt x="22093" y="15847"/>
                    <a:pt x="22376" y="15099"/>
                  </a:cubicBezTo>
                  <a:cubicBezTo>
                    <a:pt x="22705" y="14238"/>
                    <a:pt x="22561" y="13286"/>
                    <a:pt x="22840" y="12399"/>
                  </a:cubicBezTo>
                  <a:cubicBezTo>
                    <a:pt x="22989" y="11924"/>
                    <a:pt x="22776" y="11389"/>
                    <a:pt x="22700" y="10923"/>
                  </a:cubicBezTo>
                  <a:cubicBezTo>
                    <a:pt x="22519" y="9820"/>
                    <a:pt x="22518" y="8685"/>
                    <a:pt x="22071" y="7605"/>
                  </a:cubicBezTo>
                  <a:cubicBezTo>
                    <a:pt x="21607" y="6477"/>
                    <a:pt x="21252" y="5313"/>
                    <a:pt x="20424" y="4383"/>
                  </a:cubicBezTo>
                  <a:cubicBezTo>
                    <a:pt x="19826" y="3711"/>
                    <a:pt x="19381" y="2881"/>
                    <a:pt x="18481" y="2518"/>
                  </a:cubicBezTo>
                  <a:cubicBezTo>
                    <a:pt x="18354" y="2467"/>
                    <a:pt x="18261" y="2336"/>
                    <a:pt x="18244" y="2175"/>
                  </a:cubicBezTo>
                  <a:cubicBezTo>
                    <a:pt x="18232" y="2064"/>
                    <a:pt x="18195" y="1945"/>
                    <a:pt x="18083" y="1945"/>
                  </a:cubicBezTo>
                  <a:cubicBezTo>
                    <a:pt x="18064" y="1945"/>
                    <a:pt x="18043" y="1949"/>
                    <a:pt x="18019" y="1956"/>
                  </a:cubicBezTo>
                  <a:cubicBezTo>
                    <a:pt x="17989" y="1966"/>
                    <a:pt x="17961" y="1970"/>
                    <a:pt x="17934" y="1970"/>
                  </a:cubicBezTo>
                  <a:cubicBezTo>
                    <a:pt x="17651" y="1970"/>
                    <a:pt x="17551" y="1476"/>
                    <a:pt x="17275" y="1476"/>
                  </a:cubicBezTo>
                  <a:cubicBezTo>
                    <a:pt x="17202" y="1476"/>
                    <a:pt x="17118" y="1510"/>
                    <a:pt x="17014" y="1597"/>
                  </a:cubicBezTo>
                  <a:cubicBezTo>
                    <a:pt x="17002" y="1561"/>
                    <a:pt x="16972" y="1519"/>
                    <a:pt x="16980" y="1487"/>
                  </a:cubicBezTo>
                  <a:cubicBezTo>
                    <a:pt x="17027" y="1289"/>
                    <a:pt x="17009" y="1231"/>
                    <a:pt x="16960" y="1231"/>
                  </a:cubicBezTo>
                  <a:cubicBezTo>
                    <a:pt x="16899" y="1231"/>
                    <a:pt x="16792" y="1321"/>
                    <a:pt x="16706" y="1347"/>
                  </a:cubicBezTo>
                  <a:cubicBezTo>
                    <a:pt x="16669" y="1358"/>
                    <a:pt x="16630" y="1364"/>
                    <a:pt x="16592" y="1364"/>
                  </a:cubicBezTo>
                  <a:cubicBezTo>
                    <a:pt x="16481" y="1364"/>
                    <a:pt x="16375" y="1316"/>
                    <a:pt x="16320" y="1215"/>
                  </a:cubicBezTo>
                  <a:cubicBezTo>
                    <a:pt x="15961" y="543"/>
                    <a:pt x="15303" y="745"/>
                    <a:pt x="14744" y="665"/>
                  </a:cubicBezTo>
                  <a:cubicBezTo>
                    <a:pt x="14739" y="665"/>
                    <a:pt x="14733" y="664"/>
                    <a:pt x="14727" y="664"/>
                  </a:cubicBezTo>
                  <a:cubicBezTo>
                    <a:pt x="14665" y="664"/>
                    <a:pt x="14568" y="703"/>
                    <a:pt x="14516" y="703"/>
                  </a:cubicBezTo>
                  <a:cubicBezTo>
                    <a:pt x="14490" y="703"/>
                    <a:pt x="14475" y="694"/>
                    <a:pt x="14480" y="665"/>
                  </a:cubicBezTo>
                  <a:cubicBezTo>
                    <a:pt x="14541" y="354"/>
                    <a:pt x="14500" y="263"/>
                    <a:pt x="14417" y="263"/>
                  </a:cubicBezTo>
                  <a:cubicBezTo>
                    <a:pt x="14304" y="263"/>
                    <a:pt x="14111" y="435"/>
                    <a:pt x="13998" y="435"/>
                  </a:cubicBezTo>
                  <a:cubicBezTo>
                    <a:pt x="13983" y="435"/>
                    <a:pt x="13969" y="432"/>
                    <a:pt x="13957" y="425"/>
                  </a:cubicBezTo>
                  <a:cubicBezTo>
                    <a:pt x="13915" y="400"/>
                    <a:pt x="13867" y="396"/>
                    <a:pt x="13816" y="396"/>
                  </a:cubicBezTo>
                  <a:cubicBezTo>
                    <a:pt x="13793" y="396"/>
                    <a:pt x="13770" y="396"/>
                    <a:pt x="13746" y="396"/>
                  </a:cubicBezTo>
                  <a:cubicBezTo>
                    <a:pt x="13667" y="396"/>
                    <a:pt x="13584" y="388"/>
                    <a:pt x="13507" y="311"/>
                  </a:cubicBezTo>
                  <a:cubicBezTo>
                    <a:pt x="13252" y="59"/>
                    <a:pt x="12911" y="0"/>
                    <a:pt x="12589" y="0"/>
                  </a:cubicBezTo>
                  <a:close/>
                </a:path>
              </a:pathLst>
            </a:custGeom>
            <a:solidFill>
              <a:srgbClr val="99FF99"/>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42;p26">
              <a:extLst>
                <a:ext uri="{FF2B5EF4-FFF2-40B4-BE49-F238E27FC236}">
                  <a16:creationId xmlns:a16="http://schemas.microsoft.com/office/drawing/2014/main" id="{A344A009-E41E-4705-BAD6-E97F2BB0741B}"/>
                </a:ext>
              </a:extLst>
            </p:cNvPr>
            <p:cNvSpPr/>
            <p:nvPr/>
          </p:nvSpPr>
          <p:spPr>
            <a:xfrm>
              <a:off x="106075" y="1701250"/>
              <a:ext cx="574750" cy="747225"/>
            </a:xfrm>
            <a:custGeom>
              <a:avLst/>
              <a:gdLst/>
              <a:ahLst/>
              <a:cxnLst/>
              <a:rect l="l" t="t" r="r" b="b"/>
              <a:pathLst>
                <a:path w="22990" h="29889" extrusionOk="0">
                  <a:moveTo>
                    <a:pt x="10998" y="1566"/>
                  </a:moveTo>
                  <a:cubicBezTo>
                    <a:pt x="11155" y="1566"/>
                    <a:pt x="11313" y="1576"/>
                    <a:pt x="11472" y="1599"/>
                  </a:cubicBezTo>
                  <a:cubicBezTo>
                    <a:pt x="12175" y="1699"/>
                    <a:pt x="12887" y="1689"/>
                    <a:pt x="13590" y="1847"/>
                  </a:cubicBezTo>
                  <a:cubicBezTo>
                    <a:pt x="14346" y="2017"/>
                    <a:pt x="15102" y="2107"/>
                    <a:pt x="15813" y="2476"/>
                  </a:cubicBezTo>
                  <a:cubicBezTo>
                    <a:pt x="17107" y="3147"/>
                    <a:pt x="18286" y="3956"/>
                    <a:pt x="19213" y="5083"/>
                  </a:cubicBezTo>
                  <a:cubicBezTo>
                    <a:pt x="19895" y="5914"/>
                    <a:pt x="20243" y="6947"/>
                    <a:pt x="20784" y="7865"/>
                  </a:cubicBezTo>
                  <a:cubicBezTo>
                    <a:pt x="20961" y="8166"/>
                    <a:pt x="20929" y="8536"/>
                    <a:pt x="20985" y="8862"/>
                  </a:cubicBezTo>
                  <a:cubicBezTo>
                    <a:pt x="21208" y="10132"/>
                    <a:pt x="21552" y="11393"/>
                    <a:pt x="21370" y="12711"/>
                  </a:cubicBezTo>
                  <a:lnTo>
                    <a:pt x="21370" y="12712"/>
                  </a:lnTo>
                  <a:cubicBezTo>
                    <a:pt x="21259" y="13511"/>
                    <a:pt x="21370" y="14376"/>
                    <a:pt x="21105" y="15112"/>
                  </a:cubicBezTo>
                  <a:cubicBezTo>
                    <a:pt x="20769" y="16049"/>
                    <a:pt x="20686" y="17131"/>
                    <a:pt x="19867" y="17867"/>
                  </a:cubicBezTo>
                  <a:cubicBezTo>
                    <a:pt x="19675" y="18039"/>
                    <a:pt x="19942" y="18327"/>
                    <a:pt x="19770" y="18562"/>
                  </a:cubicBezTo>
                  <a:cubicBezTo>
                    <a:pt x="19343" y="19138"/>
                    <a:pt x="19019" y="19792"/>
                    <a:pt x="18521" y="20314"/>
                  </a:cubicBezTo>
                  <a:cubicBezTo>
                    <a:pt x="18265" y="20582"/>
                    <a:pt x="18122" y="20923"/>
                    <a:pt x="17925" y="21219"/>
                  </a:cubicBezTo>
                  <a:cubicBezTo>
                    <a:pt x="17264" y="22213"/>
                    <a:pt x="16372" y="22994"/>
                    <a:pt x="15625" y="23904"/>
                  </a:cubicBezTo>
                  <a:cubicBezTo>
                    <a:pt x="14584" y="25174"/>
                    <a:pt x="13293" y="26198"/>
                    <a:pt x="12207" y="27428"/>
                  </a:cubicBezTo>
                  <a:cubicBezTo>
                    <a:pt x="11912" y="27764"/>
                    <a:pt x="11671" y="28305"/>
                    <a:pt x="11063" y="28350"/>
                  </a:cubicBezTo>
                  <a:cubicBezTo>
                    <a:pt x="11012" y="28354"/>
                    <a:pt x="10962" y="28357"/>
                    <a:pt x="10915" y="28357"/>
                  </a:cubicBezTo>
                  <a:cubicBezTo>
                    <a:pt x="10747" y="28357"/>
                    <a:pt x="10607" y="28323"/>
                    <a:pt x="10512" y="28189"/>
                  </a:cubicBezTo>
                  <a:cubicBezTo>
                    <a:pt x="9988" y="27448"/>
                    <a:pt x="9080" y="27122"/>
                    <a:pt x="8557" y="26413"/>
                  </a:cubicBezTo>
                  <a:cubicBezTo>
                    <a:pt x="7960" y="25604"/>
                    <a:pt x="7162" y="24991"/>
                    <a:pt x="6576" y="24164"/>
                  </a:cubicBezTo>
                  <a:cubicBezTo>
                    <a:pt x="6271" y="23734"/>
                    <a:pt x="5984" y="23259"/>
                    <a:pt x="5591" y="22861"/>
                  </a:cubicBezTo>
                  <a:cubicBezTo>
                    <a:pt x="5140" y="22408"/>
                    <a:pt x="4890" y="21760"/>
                    <a:pt x="4590" y="21189"/>
                  </a:cubicBezTo>
                  <a:cubicBezTo>
                    <a:pt x="4222" y="20485"/>
                    <a:pt x="3815" y="19782"/>
                    <a:pt x="3519" y="19060"/>
                  </a:cubicBezTo>
                  <a:cubicBezTo>
                    <a:pt x="3270" y="18451"/>
                    <a:pt x="2986" y="17833"/>
                    <a:pt x="2789" y="17187"/>
                  </a:cubicBezTo>
                  <a:cubicBezTo>
                    <a:pt x="2441" y="16049"/>
                    <a:pt x="2176" y="14888"/>
                    <a:pt x="1938" y="13729"/>
                  </a:cubicBezTo>
                  <a:cubicBezTo>
                    <a:pt x="1868" y="13392"/>
                    <a:pt x="1674" y="12884"/>
                    <a:pt x="2007" y="12498"/>
                  </a:cubicBezTo>
                  <a:cubicBezTo>
                    <a:pt x="1547" y="12078"/>
                    <a:pt x="1972" y="11574"/>
                    <a:pt x="1877" y="11145"/>
                  </a:cubicBezTo>
                  <a:cubicBezTo>
                    <a:pt x="1727" y="10463"/>
                    <a:pt x="2034" y="9874"/>
                    <a:pt x="2076" y="9239"/>
                  </a:cubicBezTo>
                  <a:cubicBezTo>
                    <a:pt x="2153" y="8073"/>
                    <a:pt x="2757" y="7092"/>
                    <a:pt x="3171" y="5981"/>
                  </a:cubicBezTo>
                  <a:cubicBezTo>
                    <a:pt x="3641" y="5608"/>
                    <a:pt x="3866" y="5006"/>
                    <a:pt x="4339" y="4560"/>
                  </a:cubicBezTo>
                  <a:cubicBezTo>
                    <a:pt x="4693" y="4226"/>
                    <a:pt x="5024" y="3844"/>
                    <a:pt x="5357" y="3481"/>
                  </a:cubicBezTo>
                  <a:cubicBezTo>
                    <a:pt x="5588" y="3229"/>
                    <a:pt x="5859" y="3261"/>
                    <a:pt x="6092" y="3125"/>
                  </a:cubicBezTo>
                  <a:cubicBezTo>
                    <a:pt x="6793" y="2718"/>
                    <a:pt x="7432" y="2222"/>
                    <a:pt x="8294" y="2068"/>
                  </a:cubicBezTo>
                  <a:cubicBezTo>
                    <a:pt x="9197" y="1906"/>
                    <a:pt x="10080" y="1566"/>
                    <a:pt x="10998" y="1566"/>
                  </a:cubicBezTo>
                  <a:close/>
                  <a:moveTo>
                    <a:pt x="12590" y="0"/>
                  </a:moveTo>
                  <a:cubicBezTo>
                    <a:pt x="12421" y="0"/>
                    <a:pt x="12258" y="17"/>
                    <a:pt x="12114" y="30"/>
                  </a:cubicBezTo>
                  <a:cubicBezTo>
                    <a:pt x="11599" y="75"/>
                    <a:pt x="11058" y="183"/>
                    <a:pt x="10541" y="183"/>
                  </a:cubicBezTo>
                  <a:cubicBezTo>
                    <a:pt x="10516" y="183"/>
                    <a:pt x="10492" y="183"/>
                    <a:pt x="10468" y="182"/>
                  </a:cubicBezTo>
                  <a:cubicBezTo>
                    <a:pt x="10436" y="182"/>
                    <a:pt x="10404" y="181"/>
                    <a:pt x="10371" y="181"/>
                  </a:cubicBezTo>
                  <a:cubicBezTo>
                    <a:pt x="9202" y="181"/>
                    <a:pt x="8145" y="670"/>
                    <a:pt x="7124" y="1055"/>
                  </a:cubicBezTo>
                  <a:cubicBezTo>
                    <a:pt x="6261" y="1379"/>
                    <a:pt x="5355" y="1868"/>
                    <a:pt x="4605" y="2538"/>
                  </a:cubicBezTo>
                  <a:cubicBezTo>
                    <a:pt x="3878" y="3188"/>
                    <a:pt x="3170" y="3861"/>
                    <a:pt x="2644" y="4661"/>
                  </a:cubicBezTo>
                  <a:cubicBezTo>
                    <a:pt x="2185" y="5357"/>
                    <a:pt x="1676" y="6061"/>
                    <a:pt x="1563" y="6672"/>
                  </a:cubicBezTo>
                  <a:cubicBezTo>
                    <a:pt x="1059" y="7781"/>
                    <a:pt x="840" y="8718"/>
                    <a:pt x="580" y="9646"/>
                  </a:cubicBezTo>
                  <a:cubicBezTo>
                    <a:pt x="63" y="11486"/>
                    <a:pt x="1" y="13353"/>
                    <a:pt x="306" y="15205"/>
                  </a:cubicBezTo>
                  <a:cubicBezTo>
                    <a:pt x="552" y="16689"/>
                    <a:pt x="1243" y="18060"/>
                    <a:pt x="1801" y="19456"/>
                  </a:cubicBezTo>
                  <a:cubicBezTo>
                    <a:pt x="2441" y="21058"/>
                    <a:pt x="3453" y="22463"/>
                    <a:pt x="4506" y="23799"/>
                  </a:cubicBezTo>
                  <a:cubicBezTo>
                    <a:pt x="5406" y="24940"/>
                    <a:pt x="6355" y="26057"/>
                    <a:pt x="7371" y="27115"/>
                  </a:cubicBezTo>
                  <a:cubicBezTo>
                    <a:pt x="8307" y="28089"/>
                    <a:pt x="9343" y="28960"/>
                    <a:pt x="10464" y="29712"/>
                  </a:cubicBezTo>
                  <a:cubicBezTo>
                    <a:pt x="10637" y="29828"/>
                    <a:pt x="10800" y="29888"/>
                    <a:pt x="10978" y="29888"/>
                  </a:cubicBezTo>
                  <a:cubicBezTo>
                    <a:pt x="11103" y="29888"/>
                    <a:pt x="11235" y="29859"/>
                    <a:pt x="11382" y="29799"/>
                  </a:cubicBezTo>
                  <a:cubicBezTo>
                    <a:pt x="12213" y="29457"/>
                    <a:pt x="12575" y="28614"/>
                    <a:pt x="13275" y="28122"/>
                  </a:cubicBezTo>
                  <a:cubicBezTo>
                    <a:pt x="13867" y="27707"/>
                    <a:pt x="14254" y="26995"/>
                    <a:pt x="14851" y="26593"/>
                  </a:cubicBezTo>
                  <a:cubicBezTo>
                    <a:pt x="15519" y="26143"/>
                    <a:pt x="15799" y="25323"/>
                    <a:pt x="16552" y="24989"/>
                  </a:cubicBezTo>
                  <a:cubicBezTo>
                    <a:pt x="16628" y="24956"/>
                    <a:pt x="16683" y="24835"/>
                    <a:pt x="16714" y="24744"/>
                  </a:cubicBezTo>
                  <a:cubicBezTo>
                    <a:pt x="16897" y="24180"/>
                    <a:pt x="17424" y="23863"/>
                    <a:pt x="17814" y="23538"/>
                  </a:cubicBezTo>
                  <a:cubicBezTo>
                    <a:pt x="18357" y="23083"/>
                    <a:pt x="18624" y="22447"/>
                    <a:pt x="19084" y="21952"/>
                  </a:cubicBezTo>
                  <a:cubicBezTo>
                    <a:pt x="19400" y="21614"/>
                    <a:pt x="19664" y="21028"/>
                    <a:pt x="19971" y="20604"/>
                  </a:cubicBezTo>
                  <a:cubicBezTo>
                    <a:pt x="20701" y="19599"/>
                    <a:pt x="21172" y="18472"/>
                    <a:pt x="21721" y="17381"/>
                  </a:cubicBezTo>
                  <a:cubicBezTo>
                    <a:pt x="22076" y="16675"/>
                    <a:pt x="22093" y="15847"/>
                    <a:pt x="22378" y="15101"/>
                  </a:cubicBezTo>
                  <a:cubicBezTo>
                    <a:pt x="22705" y="14240"/>
                    <a:pt x="22561" y="13286"/>
                    <a:pt x="22840" y="12401"/>
                  </a:cubicBezTo>
                  <a:cubicBezTo>
                    <a:pt x="22989" y="11924"/>
                    <a:pt x="22776" y="11388"/>
                    <a:pt x="22700" y="10923"/>
                  </a:cubicBezTo>
                  <a:cubicBezTo>
                    <a:pt x="22521" y="9819"/>
                    <a:pt x="22518" y="8686"/>
                    <a:pt x="22072" y="7604"/>
                  </a:cubicBezTo>
                  <a:cubicBezTo>
                    <a:pt x="21607" y="6477"/>
                    <a:pt x="21253" y="5313"/>
                    <a:pt x="20425" y="4383"/>
                  </a:cubicBezTo>
                  <a:cubicBezTo>
                    <a:pt x="19826" y="3712"/>
                    <a:pt x="19381" y="2881"/>
                    <a:pt x="18481" y="2518"/>
                  </a:cubicBezTo>
                  <a:cubicBezTo>
                    <a:pt x="18354" y="2467"/>
                    <a:pt x="18261" y="2335"/>
                    <a:pt x="18244" y="2174"/>
                  </a:cubicBezTo>
                  <a:cubicBezTo>
                    <a:pt x="18232" y="2064"/>
                    <a:pt x="18196" y="1946"/>
                    <a:pt x="18083" y="1946"/>
                  </a:cubicBezTo>
                  <a:cubicBezTo>
                    <a:pt x="18064" y="1946"/>
                    <a:pt x="18043" y="1949"/>
                    <a:pt x="18019" y="1957"/>
                  </a:cubicBezTo>
                  <a:cubicBezTo>
                    <a:pt x="17989" y="1966"/>
                    <a:pt x="17961" y="1971"/>
                    <a:pt x="17934" y="1971"/>
                  </a:cubicBezTo>
                  <a:cubicBezTo>
                    <a:pt x="17652" y="1971"/>
                    <a:pt x="17552" y="1476"/>
                    <a:pt x="17276" y="1476"/>
                  </a:cubicBezTo>
                  <a:cubicBezTo>
                    <a:pt x="17203" y="1476"/>
                    <a:pt x="17118" y="1511"/>
                    <a:pt x="17014" y="1598"/>
                  </a:cubicBezTo>
                  <a:cubicBezTo>
                    <a:pt x="17002" y="1561"/>
                    <a:pt x="16972" y="1520"/>
                    <a:pt x="16980" y="1488"/>
                  </a:cubicBezTo>
                  <a:cubicBezTo>
                    <a:pt x="17028" y="1290"/>
                    <a:pt x="17009" y="1231"/>
                    <a:pt x="16961" y="1231"/>
                  </a:cubicBezTo>
                  <a:cubicBezTo>
                    <a:pt x="16900" y="1231"/>
                    <a:pt x="16793" y="1321"/>
                    <a:pt x="16707" y="1347"/>
                  </a:cubicBezTo>
                  <a:cubicBezTo>
                    <a:pt x="16670" y="1359"/>
                    <a:pt x="16631" y="1364"/>
                    <a:pt x="16593" y="1364"/>
                  </a:cubicBezTo>
                  <a:cubicBezTo>
                    <a:pt x="16482" y="1364"/>
                    <a:pt x="16375" y="1316"/>
                    <a:pt x="16322" y="1215"/>
                  </a:cubicBezTo>
                  <a:cubicBezTo>
                    <a:pt x="15961" y="544"/>
                    <a:pt x="15303" y="744"/>
                    <a:pt x="14744" y="666"/>
                  </a:cubicBezTo>
                  <a:cubicBezTo>
                    <a:pt x="14739" y="665"/>
                    <a:pt x="14733" y="665"/>
                    <a:pt x="14727" y="665"/>
                  </a:cubicBezTo>
                  <a:cubicBezTo>
                    <a:pt x="14665" y="665"/>
                    <a:pt x="14568" y="703"/>
                    <a:pt x="14516" y="703"/>
                  </a:cubicBezTo>
                  <a:cubicBezTo>
                    <a:pt x="14490" y="703"/>
                    <a:pt x="14475" y="694"/>
                    <a:pt x="14480" y="666"/>
                  </a:cubicBezTo>
                  <a:cubicBezTo>
                    <a:pt x="14541" y="354"/>
                    <a:pt x="14500" y="264"/>
                    <a:pt x="14417" y="264"/>
                  </a:cubicBezTo>
                  <a:cubicBezTo>
                    <a:pt x="14303" y="264"/>
                    <a:pt x="14110" y="435"/>
                    <a:pt x="13998" y="435"/>
                  </a:cubicBezTo>
                  <a:cubicBezTo>
                    <a:pt x="13983" y="435"/>
                    <a:pt x="13969" y="432"/>
                    <a:pt x="13957" y="425"/>
                  </a:cubicBezTo>
                  <a:cubicBezTo>
                    <a:pt x="13914" y="399"/>
                    <a:pt x="13865" y="395"/>
                    <a:pt x="13814" y="395"/>
                  </a:cubicBezTo>
                  <a:cubicBezTo>
                    <a:pt x="13792" y="395"/>
                    <a:pt x="13769" y="396"/>
                    <a:pt x="13747" y="396"/>
                  </a:cubicBezTo>
                  <a:cubicBezTo>
                    <a:pt x="13668" y="396"/>
                    <a:pt x="13585" y="388"/>
                    <a:pt x="13508" y="312"/>
                  </a:cubicBezTo>
                  <a:cubicBezTo>
                    <a:pt x="13252" y="59"/>
                    <a:pt x="12911" y="0"/>
                    <a:pt x="12590" y="0"/>
                  </a:cubicBezTo>
                  <a:close/>
                </a:path>
              </a:pathLst>
            </a:custGeom>
            <a:solidFill>
              <a:srgbClr val="000000"/>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 name="Google Shape;14163;p101">
            <a:extLst>
              <a:ext uri="{FF2B5EF4-FFF2-40B4-BE49-F238E27FC236}">
                <a16:creationId xmlns:a16="http://schemas.microsoft.com/office/drawing/2014/main" id="{5A6203F4-E7D0-4F89-9553-EE60FFE461A0}"/>
              </a:ext>
            </a:extLst>
          </p:cNvPr>
          <p:cNvGrpSpPr/>
          <p:nvPr/>
        </p:nvGrpSpPr>
        <p:grpSpPr>
          <a:xfrm>
            <a:off x="291606" y="290725"/>
            <a:ext cx="510196" cy="500108"/>
            <a:chOff x="7055134" y="2919170"/>
            <a:chExt cx="290321" cy="310820"/>
          </a:xfrm>
          <a:solidFill>
            <a:schemeClr val="tx1"/>
          </a:solidFill>
        </p:grpSpPr>
        <p:sp>
          <p:nvSpPr>
            <p:cNvPr id="9" name="Google Shape;14164;p101">
              <a:extLst>
                <a:ext uri="{FF2B5EF4-FFF2-40B4-BE49-F238E27FC236}">
                  <a16:creationId xmlns:a16="http://schemas.microsoft.com/office/drawing/2014/main" id="{BB147644-2B15-440F-A163-356D1ADD8971}"/>
                </a:ext>
              </a:extLst>
            </p:cNvPr>
            <p:cNvSpPr/>
            <p:nvPr/>
          </p:nvSpPr>
          <p:spPr>
            <a:xfrm>
              <a:off x="7102497" y="2970989"/>
              <a:ext cx="191044" cy="259001"/>
            </a:xfrm>
            <a:custGeom>
              <a:avLst/>
              <a:gdLst/>
              <a:ahLst/>
              <a:cxnLst/>
              <a:rect l="l" t="t" r="r" b="b"/>
              <a:pathLst>
                <a:path w="6002" h="8137" extrusionOk="0">
                  <a:moveTo>
                    <a:pt x="3097" y="314"/>
                  </a:moveTo>
                  <a:cubicBezTo>
                    <a:pt x="3739" y="314"/>
                    <a:pt x="4347" y="552"/>
                    <a:pt x="4835" y="980"/>
                  </a:cubicBezTo>
                  <a:cubicBezTo>
                    <a:pt x="5394" y="1481"/>
                    <a:pt x="5716" y="2195"/>
                    <a:pt x="5716" y="2933"/>
                  </a:cubicBezTo>
                  <a:cubicBezTo>
                    <a:pt x="5704" y="3445"/>
                    <a:pt x="5549" y="3933"/>
                    <a:pt x="5287" y="4350"/>
                  </a:cubicBezTo>
                  <a:cubicBezTo>
                    <a:pt x="5013" y="4767"/>
                    <a:pt x="4644" y="5100"/>
                    <a:pt x="4204" y="5302"/>
                  </a:cubicBezTo>
                  <a:cubicBezTo>
                    <a:pt x="3930" y="5433"/>
                    <a:pt x="3751" y="5719"/>
                    <a:pt x="3751" y="6029"/>
                  </a:cubicBezTo>
                  <a:lnTo>
                    <a:pt x="3751" y="6207"/>
                  </a:lnTo>
                  <a:lnTo>
                    <a:pt x="2430" y="6207"/>
                  </a:lnTo>
                  <a:lnTo>
                    <a:pt x="2430" y="6029"/>
                  </a:lnTo>
                  <a:cubicBezTo>
                    <a:pt x="2430" y="5719"/>
                    <a:pt x="2251" y="5433"/>
                    <a:pt x="1965" y="5302"/>
                  </a:cubicBezTo>
                  <a:cubicBezTo>
                    <a:pt x="942" y="4814"/>
                    <a:pt x="346" y="3731"/>
                    <a:pt x="489" y="2588"/>
                  </a:cubicBezTo>
                  <a:cubicBezTo>
                    <a:pt x="644" y="1421"/>
                    <a:pt x="1608" y="457"/>
                    <a:pt x="2799" y="326"/>
                  </a:cubicBezTo>
                  <a:cubicBezTo>
                    <a:pt x="2906" y="314"/>
                    <a:pt x="3013" y="314"/>
                    <a:pt x="3097" y="314"/>
                  </a:cubicBezTo>
                  <a:close/>
                  <a:moveTo>
                    <a:pt x="3728" y="6505"/>
                  </a:moveTo>
                  <a:lnTo>
                    <a:pt x="3739" y="7017"/>
                  </a:lnTo>
                  <a:cubicBezTo>
                    <a:pt x="3739" y="7100"/>
                    <a:pt x="3668" y="7195"/>
                    <a:pt x="3561" y="7195"/>
                  </a:cubicBezTo>
                  <a:lnTo>
                    <a:pt x="2573" y="7195"/>
                  </a:lnTo>
                  <a:cubicBezTo>
                    <a:pt x="2489" y="7195"/>
                    <a:pt x="2394" y="7124"/>
                    <a:pt x="2394" y="7017"/>
                  </a:cubicBezTo>
                  <a:lnTo>
                    <a:pt x="2394" y="6505"/>
                  </a:lnTo>
                  <a:close/>
                  <a:moveTo>
                    <a:pt x="3394" y="7469"/>
                  </a:moveTo>
                  <a:lnTo>
                    <a:pt x="3406" y="7648"/>
                  </a:lnTo>
                  <a:cubicBezTo>
                    <a:pt x="3406" y="7743"/>
                    <a:pt x="3335" y="7838"/>
                    <a:pt x="3228" y="7838"/>
                  </a:cubicBezTo>
                  <a:lnTo>
                    <a:pt x="2906" y="7838"/>
                  </a:lnTo>
                  <a:cubicBezTo>
                    <a:pt x="2811" y="7838"/>
                    <a:pt x="2727" y="7755"/>
                    <a:pt x="2727" y="7648"/>
                  </a:cubicBezTo>
                  <a:lnTo>
                    <a:pt x="2727" y="7469"/>
                  </a:lnTo>
                  <a:close/>
                  <a:moveTo>
                    <a:pt x="3056" y="0"/>
                  </a:moveTo>
                  <a:cubicBezTo>
                    <a:pt x="2951" y="0"/>
                    <a:pt x="2845" y="6"/>
                    <a:pt x="2739" y="16"/>
                  </a:cubicBezTo>
                  <a:cubicBezTo>
                    <a:pt x="1418" y="171"/>
                    <a:pt x="322" y="1230"/>
                    <a:pt x="168" y="2552"/>
                  </a:cubicBezTo>
                  <a:cubicBezTo>
                    <a:pt x="1" y="3814"/>
                    <a:pt x="668" y="5040"/>
                    <a:pt x="1811" y="5564"/>
                  </a:cubicBezTo>
                  <a:cubicBezTo>
                    <a:pt x="1977" y="5648"/>
                    <a:pt x="2096" y="5826"/>
                    <a:pt x="2096" y="6017"/>
                  </a:cubicBezTo>
                  <a:lnTo>
                    <a:pt x="2096" y="7005"/>
                  </a:lnTo>
                  <a:cubicBezTo>
                    <a:pt x="2096" y="7207"/>
                    <a:pt x="2239" y="7386"/>
                    <a:pt x="2430" y="7457"/>
                  </a:cubicBezTo>
                  <a:lnTo>
                    <a:pt x="2430" y="7648"/>
                  </a:lnTo>
                  <a:cubicBezTo>
                    <a:pt x="2430" y="7922"/>
                    <a:pt x="2632" y="8136"/>
                    <a:pt x="2906" y="8136"/>
                  </a:cubicBezTo>
                  <a:lnTo>
                    <a:pt x="3228" y="8136"/>
                  </a:lnTo>
                  <a:cubicBezTo>
                    <a:pt x="3501" y="8136"/>
                    <a:pt x="3704" y="7922"/>
                    <a:pt x="3704" y="7648"/>
                  </a:cubicBezTo>
                  <a:lnTo>
                    <a:pt x="3704" y="7457"/>
                  </a:lnTo>
                  <a:cubicBezTo>
                    <a:pt x="3906" y="7398"/>
                    <a:pt x="4037" y="7219"/>
                    <a:pt x="4037" y="7005"/>
                  </a:cubicBezTo>
                  <a:lnTo>
                    <a:pt x="4037" y="6017"/>
                  </a:lnTo>
                  <a:cubicBezTo>
                    <a:pt x="4037" y="5826"/>
                    <a:pt x="4144" y="5648"/>
                    <a:pt x="4323" y="5564"/>
                  </a:cubicBezTo>
                  <a:cubicBezTo>
                    <a:pt x="4811" y="5326"/>
                    <a:pt x="5228" y="4969"/>
                    <a:pt x="5537" y="4517"/>
                  </a:cubicBezTo>
                  <a:cubicBezTo>
                    <a:pt x="5847" y="4040"/>
                    <a:pt x="6002" y="3481"/>
                    <a:pt x="6002" y="2921"/>
                  </a:cubicBezTo>
                  <a:cubicBezTo>
                    <a:pt x="6002" y="2100"/>
                    <a:pt x="5644" y="1302"/>
                    <a:pt x="5037" y="754"/>
                  </a:cubicBezTo>
                  <a:cubicBezTo>
                    <a:pt x="4485" y="254"/>
                    <a:pt x="3788" y="0"/>
                    <a:pt x="30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165;p101">
              <a:extLst>
                <a:ext uri="{FF2B5EF4-FFF2-40B4-BE49-F238E27FC236}">
                  <a16:creationId xmlns:a16="http://schemas.microsoft.com/office/drawing/2014/main" id="{580D3474-6FC3-43BA-8C07-FA866D8667AA}"/>
                </a:ext>
              </a:extLst>
            </p:cNvPr>
            <p:cNvSpPr/>
            <p:nvPr/>
          </p:nvSpPr>
          <p:spPr>
            <a:xfrm>
              <a:off x="7304872" y="3059413"/>
              <a:ext cx="40583" cy="9485"/>
            </a:xfrm>
            <a:custGeom>
              <a:avLst/>
              <a:gdLst/>
              <a:ahLst/>
              <a:cxnLst/>
              <a:rect l="l" t="t" r="r" b="b"/>
              <a:pathLst>
                <a:path w="1275" h="298" extrusionOk="0">
                  <a:moveTo>
                    <a:pt x="144" y="0"/>
                  </a:moveTo>
                  <a:cubicBezTo>
                    <a:pt x="60" y="0"/>
                    <a:pt x="1" y="72"/>
                    <a:pt x="1" y="143"/>
                  </a:cubicBezTo>
                  <a:cubicBezTo>
                    <a:pt x="1" y="238"/>
                    <a:pt x="72" y="298"/>
                    <a:pt x="144" y="298"/>
                  </a:cubicBezTo>
                  <a:lnTo>
                    <a:pt x="1132" y="298"/>
                  </a:lnTo>
                  <a:cubicBezTo>
                    <a:pt x="1215" y="298"/>
                    <a:pt x="1275" y="215"/>
                    <a:pt x="1275" y="143"/>
                  </a:cubicBezTo>
                  <a:cubicBezTo>
                    <a:pt x="1275" y="72"/>
                    <a:pt x="1203" y="0"/>
                    <a:pt x="11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166;p101">
              <a:extLst>
                <a:ext uri="{FF2B5EF4-FFF2-40B4-BE49-F238E27FC236}">
                  <a16:creationId xmlns:a16="http://schemas.microsoft.com/office/drawing/2014/main" id="{48782F1C-8A09-4BC3-B565-7E8387572C03}"/>
                </a:ext>
              </a:extLst>
            </p:cNvPr>
            <p:cNvSpPr/>
            <p:nvPr/>
          </p:nvSpPr>
          <p:spPr>
            <a:xfrm>
              <a:off x="7055134" y="3059413"/>
              <a:ext cx="41347" cy="9485"/>
            </a:xfrm>
            <a:custGeom>
              <a:avLst/>
              <a:gdLst/>
              <a:ahLst/>
              <a:cxnLst/>
              <a:rect l="l" t="t" r="r" b="b"/>
              <a:pathLst>
                <a:path w="1299" h="298" extrusionOk="0">
                  <a:moveTo>
                    <a:pt x="155" y="0"/>
                  </a:moveTo>
                  <a:cubicBezTo>
                    <a:pt x="60" y="0"/>
                    <a:pt x="1" y="72"/>
                    <a:pt x="1" y="143"/>
                  </a:cubicBezTo>
                  <a:cubicBezTo>
                    <a:pt x="1" y="238"/>
                    <a:pt x="72" y="298"/>
                    <a:pt x="155" y="298"/>
                  </a:cubicBezTo>
                  <a:lnTo>
                    <a:pt x="1132" y="298"/>
                  </a:lnTo>
                  <a:cubicBezTo>
                    <a:pt x="1215" y="298"/>
                    <a:pt x="1287" y="215"/>
                    <a:pt x="1287" y="143"/>
                  </a:cubicBezTo>
                  <a:cubicBezTo>
                    <a:pt x="1298" y="72"/>
                    <a:pt x="1227" y="0"/>
                    <a:pt x="11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167;p101">
              <a:extLst>
                <a:ext uri="{FF2B5EF4-FFF2-40B4-BE49-F238E27FC236}">
                  <a16:creationId xmlns:a16="http://schemas.microsoft.com/office/drawing/2014/main" id="{3ED9C00D-F005-49BE-B8F6-9F714CF52D1B}"/>
                </a:ext>
              </a:extLst>
            </p:cNvPr>
            <p:cNvSpPr/>
            <p:nvPr/>
          </p:nvSpPr>
          <p:spPr>
            <a:xfrm>
              <a:off x="7195727" y="2919170"/>
              <a:ext cx="9517" cy="40583"/>
            </a:xfrm>
            <a:custGeom>
              <a:avLst/>
              <a:gdLst/>
              <a:ahLst/>
              <a:cxnLst/>
              <a:rect l="l" t="t" r="r" b="b"/>
              <a:pathLst>
                <a:path w="299" h="1275" extrusionOk="0">
                  <a:moveTo>
                    <a:pt x="156" y="1"/>
                  </a:moveTo>
                  <a:cubicBezTo>
                    <a:pt x="60" y="1"/>
                    <a:pt x="1" y="72"/>
                    <a:pt x="1" y="144"/>
                  </a:cubicBezTo>
                  <a:lnTo>
                    <a:pt x="1" y="1132"/>
                  </a:lnTo>
                  <a:cubicBezTo>
                    <a:pt x="1" y="1215"/>
                    <a:pt x="84" y="1275"/>
                    <a:pt x="156" y="1275"/>
                  </a:cubicBezTo>
                  <a:cubicBezTo>
                    <a:pt x="227" y="1275"/>
                    <a:pt x="299" y="1204"/>
                    <a:pt x="299" y="1132"/>
                  </a:cubicBezTo>
                  <a:lnTo>
                    <a:pt x="299" y="144"/>
                  </a:lnTo>
                  <a:cubicBezTo>
                    <a:pt x="299" y="72"/>
                    <a:pt x="227"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168;p101">
              <a:extLst>
                <a:ext uri="{FF2B5EF4-FFF2-40B4-BE49-F238E27FC236}">
                  <a16:creationId xmlns:a16="http://schemas.microsoft.com/office/drawing/2014/main" id="{47FC1777-28A9-4AF7-BB47-CDD454DA8633}"/>
                </a:ext>
              </a:extLst>
            </p:cNvPr>
            <p:cNvSpPr/>
            <p:nvPr/>
          </p:nvSpPr>
          <p:spPr>
            <a:xfrm>
              <a:off x="7185128" y="3007116"/>
              <a:ext cx="30334" cy="92880"/>
            </a:xfrm>
            <a:custGeom>
              <a:avLst/>
              <a:gdLst/>
              <a:ahLst/>
              <a:cxnLst/>
              <a:rect l="l" t="t" r="r" b="b"/>
              <a:pathLst>
                <a:path w="953" h="2918" extrusionOk="0">
                  <a:moveTo>
                    <a:pt x="477" y="310"/>
                  </a:moveTo>
                  <a:cubicBezTo>
                    <a:pt x="512" y="310"/>
                    <a:pt x="560" y="334"/>
                    <a:pt x="596" y="357"/>
                  </a:cubicBezTo>
                  <a:cubicBezTo>
                    <a:pt x="620" y="393"/>
                    <a:pt x="632" y="429"/>
                    <a:pt x="632" y="476"/>
                  </a:cubicBezTo>
                  <a:lnTo>
                    <a:pt x="548" y="2608"/>
                  </a:lnTo>
                  <a:lnTo>
                    <a:pt x="405" y="2620"/>
                  </a:lnTo>
                  <a:cubicBezTo>
                    <a:pt x="405" y="2620"/>
                    <a:pt x="393" y="2620"/>
                    <a:pt x="393" y="2608"/>
                  </a:cubicBezTo>
                  <a:lnTo>
                    <a:pt x="310" y="476"/>
                  </a:lnTo>
                  <a:cubicBezTo>
                    <a:pt x="310" y="429"/>
                    <a:pt x="322" y="393"/>
                    <a:pt x="358" y="357"/>
                  </a:cubicBezTo>
                  <a:cubicBezTo>
                    <a:pt x="381" y="334"/>
                    <a:pt x="429" y="310"/>
                    <a:pt x="477" y="310"/>
                  </a:cubicBezTo>
                  <a:close/>
                  <a:moveTo>
                    <a:pt x="477" y="0"/>
                  </a:moveTo>
                  <a:cubicBezTo>
                    <a:pt x="334" y="0"/>
                    <a:pt x="215" y="48"/>
                    <a:pt x="131" y="155"/>
                  </a:cubicBezTo>
                  <a:cubicBezTo>
                    <a:pt x="36" y="238"/>
                    <a:pt x="0" y="357"/>
                    <a:pt x="0" y="488"/>
                  </a:cubicBezTo>
                  <a:lnTo>
                    <a:pt x="84" y="2620"/>
                  </a:lnTo>
                  <a:cubicBezTo>
                    <a:pt x="84" y="2786"/>
                    <a:pt x="239" y="2917"/>
                    <a:pt x="393" y="2917"/>
                  </a:cubicBezTo>
                  <a:lnTo>
                    <a:pt x="512" y="2917"/>
                  </a:lnTo>
                  <a:cubicBezTo>
                    <a:pt x="679" y="2917"/>
                    <a:pt x="822" y="2786"/>
                    <a:pt x="822" y="2620"/>
                  </a:cubicBezTo>
                  <a:lnTo>
                    <a:pt x="917" y="488"/>
                  </a:lnTo>
                  <a:cubicBezTo>
                    <a:pt x="953" y="369"/>
                    <a:pt x="905" y="238"/>
                    <a:pt x="810" y="155"/>
                  </a:cubicBezTo>
                  <a:cubicBezTo>
                    <a:pt x="727" y="60"/>
                    <a:pt x="608" y="0"/>
                    <a:pt x="4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169;p101">
              <a:extLst>
                <a:ext uri="{FF2B5EF4-FFF2-40B4-BE49-F238E27FC236}">
                  <a16:creationId xmlns:a16="http://schemas.microsoft.com/office/drawing/2014/main" id="{F9311A04-BA8C-4398-8352-74D2C5BE84F2}"/>
                </a:ext>
              </a:extLst>
            </p:cNvPr>
            <p:cNvSpPr/>
            <p:nvPr/>
          </p:nvSpPr>
          <p:spPr>
            <a:xfrm>
              <a:off x="7187770" y="3111328"/>
              <a:ext cx="25814" cy="25814"/>
            </a:xfrm>
            <a:custGeom>
              <a:avLst/>
              <a:gdLst/>
              <a:ahLst/>
              <a:cxnLst/>
              <a:rect l="l" t="t" r="r" b="b"/>
              <a:pathLst>
                <a:path w="811" h="811" extrusionOk="0">
                  <a:moveTo>
                    <a:pt x="406" y="310"/>
                  </a:moveTo>
                  <a:cubicBezTo>
                    <a:pt x="453" y="310"/>
                    <a:pt x="489" y="358"/>
                    <a:pt x="489" y="405"/>
                  </a:cubicBezTo>
                  <a:cubicBezTo>
                    <a:pt x="489" y="453"/>
                    <a:pt x="453" y="489"/>
                    <a:pt x="406" y="489"/>
                  </a:cubicBezTo>
                  <a:cubicBezTo>
                    <a:pt x="358" y="489"/>
                    <a:pt x="310" y="453"/>
                    <a:pt x="310" y="405"/>
                  </a:cubicBezTo>
                  <a:cubicBezTo>
                    <a:pt x="310" y="358"/>
                    <a:pt x="358" y="310"/>
                    <a:pt x="406" y="310"/>
                  </a:cubicBezTo>
                  <a:close/>
                  <a:moveTo>
                    <a:pt x="406" y="0"/>
                  </a:moveTo>
                  <a:cubicBezTo>
                    <a:pt x="179" y="0"/>
                    <a:pt x="1" y="179"/>
                    <a:pt x="1" y="405"/>
                  </a:cubicBezTo>
                  <a:cubicBezTo>
                    <a:pt x="1" y="631"/>
                    <a:pt x="179" y="810"/>
                    <a:pt x="406" y="810"/>
                  </a:cubicBezTo>
                  <a:cubicBezTo>
                    <a:pt x="632" y="810"/>
                    <a:pt x="810" y="631"/>
                    <a:pt x="810" y="405"/>
                  </a:cubicBezTo>
                  <a:cubicBezTo>
                    <a:pt x="787" y="179"/>
                    <a:pt x="608" y="0"/>
                    <a:pt x="4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170;p101">
              <a:extLst>
                <a:ext uri="{FF2B5EF4-FFF2-40B4-BE49-F238E27FC236}">
                  <a16:creationId xmlns:a16="http://schemas.microsoft.com/office/drawing/2014/main" id="{B4F458A4-944A-4AAD-9992-7B99CDD0974B}"/>
                </a:ext>
              </a:extLst>
            </p:cNvPr>
            <p:cNvSpPr/>
            <p:nvPr/>
          </p:nvSpPr>
          <p:spPr>
            <a:xfrm>
              <a:off x="7249552" y="2951477"/>
              <a:ext cx="18971" cy="23077"/>
            </a:xfrm>
            <a:custGeom>
              <a:avLst/>
              <a:gdLst/>
              <a:ahLst/>
              <a:cxnLst/>
              <a:rect l="l" t="t" r="r" b="b"/>
              <a:pathLst>
                <a:path w="596" h="725" extrusionOk="0">
                  <a:moveTo>
                    <a:pt x="417" y="0"/>
                  </a:moveTo>
                  <a:cubicBezTo>
                    <a:pt x="362" y="0"/>
                    <a:pt x="307" y="32"/>
                    <a:pt x="274" y="81"/>
                  </a:cubicBezTo>
                  <a:lnTo>
                    <a:pt x="36" y="498"/>
                  </a:lnTo>
                  <a:cubicBezTo>
                    <a:pt x="1" y="570"/>
                    <a:pt x="24" y="665"/>
                    <a:pt x="96" y="700"/>
                  </a:cubicBezTo>
                  <a:cubicBezTo>
                    <a:pt x="132" y="724"/>
                    <a:pt x="143" y="724"/>
                    <a:pt x="179" y="724"/>
                  </a:cubicBezTo>
                  <a:cubicBezTo>
                    <a:pt x="239" y="724"/>
                    <a:pt x="274" y="689"/>
                    <a:pt x="310" y="641"/>
                  </a:cubicBezTo>
                  <a:lnTo>
                    <a:pt x="548" y="224"/>
                  </a:lnTo>
                  <a:cubicBezTo>
                    <a:pt x="596" y="153"/>
                    <a:pt x="560" y="69"/>
                    <a:pt x="489" y="22"/>
                  </a:cubicBezTo>
                  <a:cubicBezTo>
                    <a:pt x="466" y="7"/>
                    <a:pt x="442" y="0"/>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171;p101">
              <a:extLst>
                <a:ext uri="{FF2B5EF4-FFF2-40B4-BE49-F238E27FC236}">
                  <a16:creationId xmlns:a16="http://schemas.microsoft.com/office/drawing/2014/main" id="{54B06201-FA37-43CC-ACA3-32E9B7F0D11C}"/>
                </a:ext>
              </a:extLst>
            </p:cNvPr>
            <p:cNvSpPr/>
            <p:nvPr/>
          </p:nvSpPr>
          <p:spPr>
            <a:xfrm>
              <a:off x="7132831" y="3153852"/>
              <a:ext cx="18589" cy="22695"/>
            </a:xfrm>
            <a:custGeom>
              <a:avLst/>
              <a:gdLst/>
              <a:ahLst/>
              <a:cxnLst/>
              <a:rect l="l" t="t" r="r" b="b"/>
              <a:pathLst>
                <a:path w="584" h="713" extrusionOk="0">
                  <a:moveTo>
                    <a:pt x="419" y="0"/>
                  </a:moveTo>
                  <a:cubicBezTo>
                    <a:pt x="368" y="0"/>
                    <a:pt x="319" y="32"/>
                    <a:pt x="286" y="81"/>
                  </a:cubicBezTo>
                  <a:lnTo>
                    <a:pt x="48" y="498"/>
                  </a:lnTo>
                  <a:cubicBezTo>
                    <a:pt x="0" y="569"/>
                    <a:pt x="36" y="665"/>
                    <a:pt x="108" y="700"/>
                  </a:cubicBezTo>
                  <a:cubicBezTo>
                    <a:pt x="131" y="712"/>
                    <a:pt x="155" y="712"/>
                    <a:pt x="179" y="712"/>
                  </a:cubicBezTo>
                  <a:cubicBezTo>
                    <a:pt x="239" y="712"/>
                    <a:pt x="286" y="689"/>
                    <a:pt x="310" y="641"/>
                  </a:cubicBezTo>
                  <a:lnTo>
                    <a:pt x="548" y="224"/>
                  </a:lnTo>
                  <a:cubicBezTo>
                    <a:pt x="584" y="153"/>
                    <a:pt x="572" y="69"/>
                    <a:pt x="489" y="22"/>
                  </a:cubicBezTo>
                  <a:cubicBezTo>
                    <a:pt x="466" y="7"/>
                    <a:pt x="443" y="0"/>
                    <a:pt x="4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172;p101">
              <a:extLst>
                <a:ext uri="{FF2B5EF4-FFF2-40B4-BE49-F238E27FC236}">
                  <a16:creationId xmlns:a16="http://schemas.microsoft.com/office/drawing/2014/main" id="{17054F30-42CC-454A-B156-4704EFE25149}"/>
                </a:ext>
              </a:extLst>
            </p:cNvPr>
            <p:cNvSpPr/>
            <p:nvPr/>
          </p:nvSpPr>
          <p:spPr>
            <a:xfrm>
              <a:off x="7132449" y="2951477"/>
              <a:ext cx="18971" cy="23077"/>
            </a:xfrm>
            <a:custGeom>
              <a:avLst/>
              <a:gdLst/>
              <a:ahLst/>
              <a:cxnLst/>
              <a:rect l="l" t="t" r="r" b="b"/>
              <a:pathLst>
                <a:path w="596" h="725" extrusionOk="0">
                  <a:moveTo>
                    <a:pt x="177" y="0"/>
                  </a:moveTo>
                  <a:cubicBezTo>
                    <a:pt x="154" y="0"/>
                    <a:pt x="130" y="7"/>
                    <a:pt x="108" y="22"/>
                  </a:cubicBezTo>
                  <a:cubicBezTo>
                    <a:pt x="24" y="69"/>
                    <a:pt x="1" y="153"/>
                    <a:pt x="48" y="236"/>
                  </a:cubicBezTo>
                  <a:lnTo>
                    <a:pt x="274" y="653"/>
                  </a:lnTo>
                  <a:cubicBezTo>
                    <a:pt x="310" y="689"/>
                    <a:pt x="358" y="724"/>
                    <a:pt x="417" y="724"/>
                  </a:cubicBezTo>
                  <a:cubicBezTo>
                    <a:pt x="441" y="724"/>
                    <a:pt x="477" y="724"/>
                    <a:pt x="489" y="712"/>
                  </a:cubicBezTo>
                  <a:cubicBezTo>
                    <a:pt x="584" y="665"/>
                    <a:pt x="596" y="570"/>
                    <a:pt x="548" y="498"/>
                  </a:cubicBezTo>
                  <a:lnTo>
                    <a:pt x="310" y="81"/>
                  </a:lnTo>
                  <a:cubicBezTo>
                    <a:pt x="277" y="32"/>
                    <a:pt x="228" y="0"/>
                    <a:pt x="1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173;p101">
              <a:extLst>
                <a:ext uri="{FF2B5EF4-FFF2-40B4-BE49-F238E27FC236}">
                  <a16:creationId xmlns:a16="http://schemas.microsoft.com/office/drawing/2014/main" id="{B8326215-F078-47B7-B944-8E88B83731A3}"/>
                </a:ext>
              </a:extLst>
            </p:cNvPr>
            <p:cNvSpPr/>
            <p:nvPr/>
          </p:nvSpPr>
          <p:spPr>
            <a:xfrm>
              <a:off x="7249552" y="3153852"/>
              <a:ext cx="18971" cy="22695"/>
            </a:xfrm>
            <a:custGeom>
              <a:avLst/>
              <a:gdLst/>
              <a:ahLst/>
              <a:cxnLst/>
              <a:rect l="l" t="t" r="r" b="b"/>
              <a:pathLst>
                <a:path w="596" h="713" extrusionOk="0">
                  <a:moveTo>
                    <a:pt x="173" y="0"/>
                  </a:moveTo>
                  <a:cubicBezTo>
                    <a:pt x="148" y="0"/>
                    <a:pt x="122" y="7"/>
                    <a:pt x="96" y="22"/>
                  </a:cubicBezTo>
                  <a:cubicBezTo>
                    <a:pt x="24" y="69"/>
                    <a:pt x="1" y="153"/>
                    <a:pt x="36" y="224"/>
                  </a:cubicBezTo>
                  <a:lnTo>
                    <a:pt x="274" y="641"/>
                  </a:lnTo>
                  <a:cubicBezTo>
                    <a:pt x="310" y="689"/>
                    <a:pt x="358" y="712"/>
                    <a:pt x="417" y="712"/>
                  </a:cubicBezTo>
                  <a:cubicBezTo>
                    <a:pt x="441" y="712"/>
                    <a:pt x="477" y="712"/>
                    <a:pt x="489" y="700"/>
                  </a:cubicBezTo>
                  <a:cubicBezTo>
                    <a:pt x="560" y="665"/>
                    <a:pt x="596" y="569"/>
                    <a:pt x="548" y="498"/>
                  </a:cubicBezTo>
                  <a:lnTo>
                    <a:pt x="310" y="81"/>
                  </a:lnTo>
                  <a:cubicBezTo>
                    <a:pt x="277" y="32"/>
                    <a:pt x="228"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4174;p101">
              <a:extLst>
                <a:ext uri="{FF2B5EF4-FFF2-40B4-BE49-F238E27FC236}">
                  <a16:creationId xmlns:a16="http://schemas.microsoft.com/office/drawing/2014/main" id="{D1E7746B-05DD-4692-AF41-840E42AF155A}"/>
                </a:ext>
              </a:extLst>
            </p:cNvPr>
            <p:cNvSpPr/>
            <p:nvPr/>
          </p:nvSpPr>
          <p:spPr>
            <a:xfrm>
              <a:off x="7289721" y="3113969"/>
              <a:ext cx="24286" cy="17093"/>
            </a:xfrm>
            <a:custGeom>
              <a:avLst/>
              <a:gdLst/>
              <a:ahLst/>
              <a:cxnLst/>
              <a:rect l="l" t="t" r="r" b="b"/>
              <a:pathLst>
                <a:path w="763" h="537" extrusionOk="0">
                  <a:moveTo>
                    <a:pt x="172" y="0"/>
                  </a:moveTo>
                  <a:cubicBezTo>
                    <a:pt x="121" y="0"/>
                    <a:pt x="72" y="29"/>
                    <a:pt x="48" y="84"/>
                  </a:cubicBezTo>
                  <a:cubicBezTo>
                    <a:pt x="1" y="156"/>
                    <a:pt x="24" y="239"/>
                    <a:pt x="108" y="287"/>
                  </a:cubicBezTo>
                  <a:lnTo>
                    <a:pt x="524" y="525"/>
                  </a:lnTo>
                  <a:cubicBezTo>
                    <a:pt x="548" y="537"/>
                    <a:pt x="560" y="537"/>
                    <a:pt x="596" y="537"/>
                  </a:cubicBezTo>
                  <a:cubicBezTo>
                    <a:pt x="655" y="537"/>
                    <a:pt x="703" y="513"/>
                    <a:pt x="727" y="465"/>
                  </a:cubicBezTo>
                  <a:cubicBezTo>
                    <a:pt x="763" y="394"/>
                    <a:pt x="739" y="310"/>
                    <a:pt x="667" y="263"/>
                  </a:cubicBezTo>
                  <a:lnTo>
                    <a:pt x="251" y="25"/>
                  </a:lnTo>
                  <a:cubicBezTo>
                    <a:pt x="226" y="8"/>
                    <a:pt x="199" y="0"/>
                    <a:pt x="1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175;p101">
              <a:extLst>
                <a:ext uri="{FF2B5EF4-FFF2-40B4-BE49-F238E27FC236}">
                  <a16:creationId xmlns:a16="http://schemas.microsoft.com/office/drawing/2014/main" id="{57CE4CA7-2002-4C0E-8D41-E8A899F4F803}"/>
                </a:ext>
              </a:extLst>
            </p:cNvPr>
            <p:cNvSpPr/>
            <p:nvPr/>
          </p:nvSpPr>
          <p:spPr>
            <a:xfrm>
              <a:off x="7086964" y="2996931"/>
              <a:ext cx="24668" cy="17411"/>
            </a:xfrm>
            <a:custGeom>
              <a:avLst/>
              <a:gdLst/>
              <a:ahLst/>
              <a:cxnLst/>
              <a:rect l="l" t="t" r="r" b="b"/>
              <a:pathLst>
                <a:path w="775" h="547" extrusionOk="0">
                  <a:moveTo>
                    <a:pt x="179" y="1"/>
                  </a:moveTo>
                  <a:cubicBezTo>
                    <a:pt x="125" y="1"/>
                    <a:pt x="73" y="33"/>
                    <a:pt x="48" y="82"/>
                  </a:cubicBezTo>
                  <a:cubicBezTo>
                    <a:pt x="1" y="154"/>
                    <a:pt x="25" y="249"/>
                    <a:pt x="108" y="285"/>
                  </a:cubicBezTo>
                  <a:lnTo>
                    <a:pt x="525" y="535"/>
                  </a:lnTo>
                  <a:cubicBezTo>
                    <a:pt x="548" y="546"/>
                    <a:pt x="560" y="546"/>
                    <a:pt x="596" y="546"/>
                  </a:cubicBezTo>
                  <a:cubicBezTo>
                    <a:pt x="656" y="546"/>
                    <a:pt x="703" y="511"/>
                    <a:pt x="727" y="475"/>
                  </a:cubicBezTo>
                  <a:cubicBezTo>
                    <a:pt x="775" y="415"/>
                    <a:pt x="739" y="308"/>
                    <a:pt x="668" y="261"/>
                  </a:cubicBezTo>
                  <a:lnTo>
                    <a:pt x="251" y="23"/>
                  </a:lnTo>
                  <a:cubicBezTo>
                    <a:pt x="228" y="8"/>
                    <a:pt x="204"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176;p101">
              <a:extLst>
                <a:ext uri="{FF2B5EF4-FFF2-40B4-BE49-F238E27FC236}">
                  <a16:creationId xmlns:a16="http://schemas.microsoft.com/office/drawing/2014/main" id="{2B0C9EC2-F75F-4A46-BB66-C35DE02E1F7B}"/>
                </a:ext>
              </a:extLst>
            </p:cNvPr>
            <p:cNvSpPr/>
            <p:nvPr/>
          </p:nvSpPr>
          <p:spPr>
            <a:xfrm>
              <a:off x="7289339" y="2996931"/>
              <a:ext cx="24668" cy="17411"/>
            </a:xfrm>
            <a:custGeom>
              <a:avLst/>
              <a:gdLst/>
              <a:ahLst/>
              <a:cxnLst/>
              <a:rect l="l" t="t" r="r" b="b"/>
              <a:pathLst>
                <a:path w="775" h="547" extrusionOk="0">
                  <a:moveTo>
                    <a:pt x="590" y="1"/>
                  </a:moveTo>
                  <a:cubicBezTo>
                    <a:pt x="565" y="1"/>
                    <a:pt x="539" y="8"/>
                    <a:pt x="513" y="23"/>
                  </a:cubicBezTo>
                  <a:lnTo>
                    <a:pt x="96" y="261"/>
                  </a:lnTo>
                  <a:cubicBezTo>
                    <a:pt x="25" y="308"/>
                    <a:pt x="1" y="392"/>
                    <a:pt x="36" y="475"/>
                  </a:cubicBezTo>
                  <a:cubicBezTo>
                    <a:pt x="72" y="511"/>
                    <a:pt x="108" y="546"/>
                    <a:pt x="179" y="546"/>
                  </a:cubicBezTo>
                  <a:cubicBezTo>
                    <a:pt x="203" y="546"/>
                    <a:pt x="239" y="546"/>
                    <a:pt x="251" y="535"/>
                  </a:cubicBezTo>
                  <a:lnTo>
                    <a:pt x="667" y="285"/>
                  </a:lnTo>
                  <a:cubicBezTo>
                    <a:pt x="751" y="249"/>
                    <a:pt x="775" y="154"/>
                    <a:pt x="727" y="82"/>
                  </a:cubicBezTo>
                  <a:cubicBezTo>
                    <a:pt x="694" y="33"/>
                    <a:pt x="645" y="1"/>
                    <a:pt x="5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177;p101">
              <a:extLst>
                <a:ext uri="{FF2B5EF4-FFF2-40B4-BE49-F238E27FC236}">
                  <a16:creationId xmlns:a16="http://schemas.microsoft.com/office/drawing/2014/main" id="{641F2EF9-10A5-4E91-A7EC-3714B2605D30}"/>
                </a:ext>
              </a:extLst>
            </p:cNvPr>
            <p:cNvSpPr/>
            <p:nvPr/>
          </p:nvSpPr>
          <p:spPr>
            <a:xfrm>
              <a:off x="7086964" y="3113587"/>
              <a:ext cx="24668" cy="17093"/>
            </a:xfrm>
            <a:custGeom>
              <a:avLst/>
              <a:gdLst/>
              <a:ahLst/>
              <a:cxnLst/>
              <a:rect l="l" t="t" r="r" b="b"/>
              <a:pathLst>
                <a:path w="775" h="537" extrusionOk="0">
                  <a:moveTo>
                    <a:pt x="597" y="0"/>
                  </a:moveTo>
                  <a:cubicBezTo>
                    <a:pt x="570" y="0"/>
                    <a:pt x="541" y="8"/>
                    <a:pt x="513" y="25"/>
                  </a:cubicBezTo>
                  <a:lnTo>
                    <a:pt x="108" y="263"/>
                  </a:lnTo>
                  <a:cubicBezTo>
                    <a:pt x="25" y="299"/>
                    <a:pt x="1" y="394"/>
                    <a:pt x="36" y="465"/>
                  </a:cubicBezTo>
                  <a:cubicBezTo>
                    <a:pt x="72" y="513"/>
                    <a:pt x="120" y="537"/>
                    <a:pt x="179" y="537"/>
                  </a:cubicBezTo>
                  <a:cubicBezTo>
                    <a:pt x="203" y="537"/>
                    <a:pt x="239" y="537"/>
                    <a:pt x="251" y="525"/>
                  </a:cubicBezTo>
                  <a:lnTo>
                    <a:pt x="668" y="287"/>
                  </a:lnTo>
                  <a:cubicBezTo>
                    <a:pt x="739" y="263"/>
                    <a:pt x="775" y="156"/>
                    <a:pt x="727" y="84"/>
                  </a:cubicBezTo>
                  <a:cubicBezTo>
                    <a:pt x="696" y="29"/>
                    <a:pt x="649" y="0"/>
                    <a:pt x="5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72748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40"/>
          <p:cNvSpPr txBox="1">
            <a:spLocks noGrp="1"/>
          </p:cNvSpPr>
          <p:nvPr>
            <p:ph type="ctrTitle" idx="6"/>
          </p:nvPr>
        </p:nvSpPr>
        <p:spPr>
          <a:xfrm>
            <a:off x="2008800" y="101213"/>
            <a:ext cx="51264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nl-BE" dirty="0"/>
              <a:t>oefenen</a:t>
            </a:r>
            <a:endParaRPr dirty="0"/>
          </a:p>
        </p:txBody>
      </p:sp>
      <p:sp>
        <p:nvSpPr>
          <p:cNvPr id="4" name="Google Shape;911;p39">
            <a:extLst>
              <a:ext uri="{FF2B5EF4-FFF2-40B4-BE49-F238E27FC236}">
                <a16:creationId xmlns:a16="http://schemas.microsoft.com/office/drawing/2014/main" id="{60A9BF3C-9E3D-4BD1-AE43-17A53C776ED8}"/>
              </a:ext>
            </a:extLst>
          </p:cNvPr>
          <p:cNvSpPr txBox="1">
            <a:spLocks noGrp="1"/>
          </p:cNvSpPr>
          <p:nvPr>
            <p:ph type="subTitle" idx="1"/>
          </p:nvPr>
        </p:nvSpPr>
        <p:spPr>
          <a:xfrm>
            <a:off x="635975" y="1620983"/>
            <a:ext cx="7921800" cy="299804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dirty="0"/>
              <a:t>Om de functie van uitscheiding nog eens te overlopen, maak je vo</a:t>
            </a:r>
            <a:r>
              <a:rPr lang="nl-BE" sz="1600" dirty="0" err="1"/>
              <a:t>lgende</a:t>
            </a:r>
            <a:r>
              <a:rPr lang="nl-BE" sz="1600" dirty="0"/>
              <a:t> oefening. Klik op de link.</a:t>
            </a:r>
          </a:p>
          <a:p>
            <a:pPr marL="0" lvl="0" indent="0" algn="l" rtl="0">
              <a:spcBef>
                <a:spcPts val="0"/>
              </a:spcBef>
              <a:spcAft>
                <a:spcPts val="0"/>
              </a:spcAft>
              <a:buNone/>
            </a:pPr>
            <a:endParaRPr lang="en" sz="1200" dirty="0"/>
          </a:p>
          <a:p>
            <a:pPr marL="0" lvl="0" indent="0" algn="l" rtl="0">
              <a:spcBef>
                <a:spcPts val="0"/>
              </a:spcBef>
              <a:spcAft>
                <a:spcPts val="0"/>
              </a:spcAft>
              <a:buNone/>
            </a:pPr>
            <a:endParaRPr lang="en" sz="1200" dirty="0"/>
          </a:p>
          <a:p>
            <a:pPr marL="0" indent="0" algn="l"/>
            <a:r>
              <a:rPr lang="nl-BE" sz="1600" u="sng" dirty="0">
                <a:solidFill>
                  <a:schemeClr val="hlink"/>
                </a:solidFill>
                <a:hlinkClick r:id="rId3"/>
              </a:rPr>
              <a:t>https://www.bookwidgets.com/play/XTYCXN</a:t>
            </a:r>
            <a:endParaRPr lang="nl-BE" sz="1600" dirty="0"/>
          </a:p>
          <a:p>
            <a:pPr marL="0" lvl="0" indent="0" algn="l" rtl="0">
              <a:spcBef>
                <a:spcPts val="0"/>
              </a:spcBef>
              <a:spcAft>
                <a:spcPts val="0"/>
              </a:spcAft>
              <a:buNone/>
            </a:pPr>
            <a:endParaRPr dirty="0"/>
          </a:p>
        </p:txBody>
      </p:sp>
      <p:grpSp>
        <p:nvGrpSpPr>
          <p:cNvPr id="5" name="Google Shape;643;p26">
            <a:extLst>
              <a:ext uri="{FF2B5EF4-FFF2-40B4-BE49-F238E27FC236}">
                <a16:creationId xmlns:a16="http://schemas.microsoft.com/office/drawing/2014/main" id="{2F7E64E5-8F0F-42D1-BF60-8DF45A29FD21}"/>
              </a:ext>
            </a:extLst>
          </p:cNvPr>
          <p:cNvGrpSpPr/>
          <p:nvPr/>
        </p:nvGrpSpPr>
        <p:grpSpPr>
          <a:xfrm>
            <a:off x="169758" y="86149"/>
            <a:ext cx="710142" cy="930112"/>
            <a:chOff x="759538" y="1702650"/>
            <a:chExt cx="563712" cy="725050"/>
          </a:xfrm>
        </p:grpSpPr>
        <p:sp>
          <p:nvSpPr>
            <p:cNvPr id="6" name="Google Shape;644;p26">
              <a:extLst>
                <a:ext uri="{FF2B5EF4-FFF2-40B4-BE49-F238E27FC236}">
                  <a16:creationId xmlns:a16="http://schemas.microsoft.com/office/drawing/2014/main" id="{D96A7D0C-27A2-4C16-8656-A58487353F1B}"/>
                </a:ext>
              </a:extLst>
            </p:cNvPr>
            <p:cNvSpPr/>
            <p:nvPr/>
          </p:nvSpPr>
          <p:spPr>
            <a:xfrm>
              <a:off x="759538" y="1702650"/>
              <a:ext cx="552625" cy="725025"/>
            </a:xfrm>
            <a:custGeom>
              <a:avLst/>
              <a:gdLst/>
              <a:ahLst/>
              <a:cxnLst/>
              <a:rect l="l" t="t" r="r" b="b"/>
              <a:pathLst>
                <a:path w="22105" h="29001" extrusionOk="0">
                  <a:moveTo>
                    <a:pt x="11590" y="1"/>
                  </a:moveTo>
                  <a:cubicBezTo>
                    <a:pt x="11339" y="1"/>
                    <a:pt x="11083" y="68"/>
                    <a:pt x="10868" y="74"/>
                  </a:cubicBezTo>
                  <a:cubicBezTo>
                    <a:pt x="10347" y="91"/>
                    <a:pt x="9790" y="308"/>
                    <a:pt x="9238" y="333"/>
                  </a:cubicBezTo>
                  <a:cubicBezTo>
                    <a:pt x="8081" y="384"/>
                    <a:pt x="7054" y="941"/>
                    <a:pt x="6085" y="1405"/>
                  </a:cubicBezTo>
                  <a:cubicBezTo>
                    <a:pt x="5330" y="1765"/>
                    <a:pt x="4535" y="2285"/>
                    <a:pt x="3861" y="2941"/>
                  </a:cubicBezTo>
                  <a:cubicBezTo>
                    <a:pt x="2856" y="3919"/>
                    <a:pt x="2039" y="4997"/>
                    <a:pt x="1454" y="6234"/>
                  </a:cubicBezTo>
                  <a:cubicBezTo>
                    <a:pt x="655" y="7919"/>
                    <a:pt x="264" y="9761"/>
                    <a:pt x="119" y="11591"/>
                  </a:cubicBezTo>
                  <a:cubicBezTo>
                    <a:pt x="0" y="13095"/>
                    <a:pt x="115" y="14639"/>
                    <a:pt x="632" y="16131"/>
                  </a:cubicBezTo>
                  <a:cubicBezTo>
                    <a:pt x="1042" y="17310"/>
                    <a:pt x="1607" y="18417"/>
                    <a:pt x="2164" y="19510"/>
                  </a:cubicBezTo>
                  <a:cubicBezTo>
                    <a:pt x="2663" y="20488"/>
                    <a:pt x="3249" y="21454"/>
                    <a:pt x="4032" y="22294"/>
                  </a:cubicBezTo>
                  <a:cubicBezTo>
                    <a:pt x="4832" y="23154"/>
                    <a:pt x="5555" y="24085"/>
                    <a:pt x="6386" y="24925"/>
                  </a:cubicBezTo>
                  <a:cubicBezTo>
                    <a:pt x="7831" y="26383"/>
                    <a:pt x="9256" y="27852"/>
                    <a:pt x="11118" y="28807"/>
                  </a:cubicBezTo>
                  <a:cubicBezTo>
                    <a:pt x="11360" y="28931"/>
                    <a:pt x="11606" y="29001"/>
                    <a:pt x="11839" y="29001"/>
                  </a:cubicBezTo>
                  <a:cubicBezTo>
                    <a:pt x="12146" y="29001"/>
                    <a:pt x="12430" y="28878"/>
                    <a:pt x="12644" y="28596"/>
                  </a:cubicBezTo>
                  <a:cubicBezTo>
                    <a:pt x="13119" y="27972"/>
                    <a:pt x="13714" y="27462"/>
                    <a:pt x="14214" y="26878"/>
                  </a:cubicBezTo>
                  <a:cubicBezTo>
                    <a:pt x="15058" y="25896"/>
                    <a:pt x="15876" y="24891"/>
                    <a:pt x="16805" y="23988"/>
                  </a:cubicBezTo>
                  <a:cubicBezTo>
                    <a:pt x="17028" y="23771"/>
                    <a:pt x="16911" y="23397"/>
                    <a:pt x="17153" y="23276"/>
                  </a:cubicBezTo>
                  <a:cubicBezTo>
                    <a:pt x="17672" y="23018"/>
                    <a:pt x="17777" y="22433"/>
                    <a:pt x="18182" y="22094"/>
                  </a:cubicBezTo>
                  <a:cubicBezTo>
                    <a:pt x="18325" y="21974"/>
                    <a:pt x="18544" y="21910"/>
                    <a:pt x="18556" y="21665"/>
                  </a:cubicBezTo>
                  <a:cubicBezTo>
                    <a:pt x="18583" y="21099"/>
                    <a:pt x="19127" y="20836"/>
                    <a:pt x="19325" y="20332"/>
                  </a:cubicBezTo>
                  <a:cubicBezTo>
                    <a:pt x="19651" y="19505"/>
                    <a:pt x="20201" y="18767"/>
                    <a:pt x="20651" y="17989"/>
                  </a:cubicBezTo>
                  <a:cubicBezTo>
                    <a:pt x="20793" y="17745"/>
                    <a:pt x="20628" y="17430"/>
                    <a:pt x="20894" y="17188"/>
                  </a:cubicBezTo>
                  <a:cubicBezTo>
                    <a:pt x="21207" y="16904"/>
                    <a:pt x="21297" y="16476"/>
                    <a:pt x="21381" y="16067"/>
                  </a:cubicBezTo>
                  <a:cubicBezTo>
                    <a:pt x="21519" y="15392"/>
                    <a:pt x="21632" y="14709"/>
                    <a:pt x="21793" y="14039"/>
                  </a:cubicBezTo>
                  <a:cubicBezTo>
                    <a:pt x="22006" y="13158"/>
                    <a:pt x="21995" y="12247"/>
                    <a:pt x="22051" y="11360"/>
                  </a:cubicBezTo>
                  <a:cubicBezTo>
                    <a:pt x="22105" y="10507"/>
                    <a:pt x="21852" y="9612"/>
                    <a:pt x="21615" y="8769"/>
                  </a:cubicBezTo>
                  <a:cubicBezTo>
                    <a:pt x="21466" y="8240"/>
                    <a:pt x="21511" y="7664"/>
                    <a:pt x="21239" y="7179"/>
                  </a:cubicBezTo>
                  <a:cubicBezTo>
                    <a:pt x="20749" y="6312"/>
                    <a:pt x="20439" y="5360"/>
                    <a:pt x="19856" y="4523"/>
                  </a:cubicBezTo>
                  <a:cubicBezTo>
                    <a:pt x="19513" y="4031"/>
                    <a:pt x="19127" y="3510"/>
                    <a:pt x="18718" y="3172"/>
                  </a:cubicBezTo>
                  <a:cubicBezTo>
                    <a:pt x="18255" y="2789"/>
                    <a:pt x="17946" y="2091"/>
                    <a:pt x="17195" y="2063"/>
                  </a:cubicBezTo>
                  <a:cubicBezTo>
                    <a:pt x="17083" y="2058"/>
                    <a:pt x="17001" y="1889"/>
                    <a:pt x="16941" y="1751"/>
                  </a:cubicBezTo>
                  <a:cubicBezTo>
                    <a:pt x="16796" y="1418"/>
                    <a:pt x="16210" y="1609"/>
                    <a:pt x="16173" y="1126"/>
                  </a:cubicBezTo>
                  <a:cubicBezTo>
                    <a:pt x="16137" y="1140"/>
                    <a:pt x="16090" y="1144"/>
                    <a:pt x="16063" y="1168"/>
                  </a:cubicBezTo>
                  <a:cubicBezTo>
                    <a:pt x="15912" y="1307"/>
                    <a:pt x="15817" y="1362"/>
                    <a:pt x="15757" y="1362"/>
                  </a:cubicBezTo>
                  <a:cubicBezTo>
                    <a:pt x="15620" y="1362"/>
                    <a:pt x="15673" y="1070"/>
                    <a:pt x="15669" y="855"/>
                  </a:cubicBezTo>
                  <a:lnTo>
                    <a:pt x="15669" y="855"/>
                  </a:lnTo>
                  <a:cubicBezTo>
                    <a:pt x="15538" y="900"/>
                    <a:pt x="15310" y="1038"/>
                    <a:pt x="15216" y="1038"/>
                  </a:cubicBezTo>
                  <a:cubicBezTo>
                    <a:pt x="15176" y="1038"/>
                    <a:pt x="15160" y="1013"/>
                    <a:pt x="15188" y="943"/>
                  </a:cubicBezTo>
                  <a:cubicBezTo>
                    <a:pt x="15272" y="728"/>
                    <a:pt x="15270" y="683"/>
                    <a:pt x="15223" y="683"/>
                  </a:cubicBezTo>
                  <a:cubicBezTo>
                    <a:pt x="15190" y="683"/>
                    <a:pt x="15134" y="705"/>
                    <a:pt x="15070" y="705"/>
                  </a:cubicBezTo>
                  <a:cubicBezTo>
                    <a:pt x="15044" y="705"/>
                    <a:pt x="15017" y="702"/>
                    <a:pt x="14990" y="692"/>
                  </a:cubicBezTo>
                  <a:cubicBezTo>
                    <a:pt x="14605" y="550"/>
                    <a:pt x="14222" y="507"/>
                    <a:pt x="13834" y="507"/>
                  </a:cubicBezTo>
                  <a:cubicBezTo>
                    <a:pt x="13684" y="507"/>
                    <a:pt x="13533" y="514"/>
                    <a:pt x="13380" y="523"/>
                  </a:cubicBezTo>
                  <a:cubicBezTo>
                    <a:pt x="13366" y="524"/>
                    <a:pt x="13352" y="525"/>
                    <a:pt x="13338" y="525"/>
                  </a:cubicBezTo>
                  <a:cubicBezTo>
                    <a:pt x="13298" y="525"/>
                    <a:pt x="13259" y="522"/>
                    <a:pt x="13219" y="521"/>
                  </a:cubicBezTo>
                  <a:cubicBezTo>
                    <a:pt x="13230" y="260"/>
                    <a:pt x="13177" y="183"/>
                    <a:pt x="13096" y="183"/>
                  </a:cubicBezTo>
                  <a:cubicBezTo>
                    <a:pt x="12982" y="183"/>
                    <a:pt x="12814" y="337"/>
                    <a:pt x="12699" y="337"/>
                  </a:cubicBezTo>
                  <a:cubicBezTo>
                    <a:pt x="12684" y="337"/>
                    <a:pt x="12669" y="334"/>
                    <a:pt x="12656" y="328"/>
                  </a:cubicBezTo>
                  <a:cubicBezTo>
                    <a:pt x="12635" y="318"/>
                    <a:pt x="12612" y="314"/>
                    <a:pt x="12589" y="314"/>
                  </a:cubicBezTo>
                  <a:cubicBezTo>
                    <a:pt x="12520" y="314"/>
                    <a:pt x="12443" y="346"/>
                    <a:pt x="12375" y="346"/>
                  </a:cubicBezTo>
                  <a:cubicBezTo>
                    <a:pt x="12332" y="346"/>
                    <a:pt x="12293" y="334"/>
                    <a:pt x="12260" y="295"/>
                  </a:cubicBezTo>
                  <a:cubicBezTo>
                    <a:pt x="12067" y="62"/>
                    <a:pt x="11831" y="1"/>
                    <a:pt x="11590" y="1"/>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645;p26">
              <a:extLst>
                <a:ext uri="{FF2B5EF4-FFF2-40B4-BE49-F238E27FC236}">
                  <a16:creationId xmlns:a16="http://schemas.microsoft.com/office/drawing/2014/main" id="{BA5DA2AA-79F6-43AD-816D-07BF13AF58F4}"/>
                </a:ext>
              </a:extLst>
            </p:cNvPr>
            <p:cNvSpPr/>
            <p:nvPr/>
          </p:nvSpPr>
          <p:spPr>
            <a:xfrm>
              <a:off x="770600" y="1702700"/>
              <a:ext cx="552650" cy="725000"/>
            </a:xfrm>
            <a:custGeom>
              <a:avLst/>
              <a:gdLst/>
              <a:ahLst/>
              <a:cxnLst/>
              <a:rect l="l" t="t" r="r" b="b"/>
              <a:pathLst>
                <a:path w="22106" h="29000" extrusionOk="0">
                  <a:moveTo>
                    <a:pt x="10389" y="1605"/>
                  </a:moveTo>
                  <a:cubicBezTo>
                    <a:pt x="10980" y="1605"/>
                    <a:pt x="11572" y="1678"/>
                    <a:pt x="12158" y="1712"/>
                  </a:cubicBezTo>
                  <a:cubicBezTo>
                    <a:pt x="12989" y="1761"/>
                    <a:pt x="13868" y="1740"/>
                    <a:pt x="14634" y="2205"/>
                  </a:cubicBezTo>
                  <a:cubicBezTo>
                    <a:pt x="14698" y="2244"/>
                    <a:pt x="14794" y="2225"/>
                    <a:pt x="14866" y="2255"/>
                  </a:cubicBezTo>
                  <a:cubicBezTo>
                    <a:pt x="14915" y="2276"/>
                    <a:pt x="14947" y="2337"/>
                    <a:pt x="15032" y="2431"/>
                  </a:cubicBezTo>
                  <a:cubicBezTo>
                    <a:pt x="15689" y="2594"/>
                    <a:pt x="16324" y="2980"/>
                    <a:pt x="16865" y="3444"/>
                  </a:cubicBezTo>
                  <a:cubicBezTo>
                    <a:pt x="17776" y="4226"/>
                    <a:pt x="18716" y="5013"/>
                    <a:pt x="19194" y="6183"/>
                  </a:cubicBezTo>
                  <a:cubicBezTo>
                    <a:pt x="19428" y="6752"/>
                    <a:pt x="19866" y="7201"/>
                    <a:pt x="20006" y="7847"/>
                  </a:cubicBezTo>
                  <a:cubicBezTo>
                    <a:pt x="20329" y="9323"/>
                    <a:pt x="20817" y="10762"/>
                    <a:pt x="20634" y="12311"/>
                  </a:cubicBezTo>
                  <a:cubicBezTo>
                    <a:pt x="20595" y="12640"/>
                    <a:pt x="20483" y="12989"/>
                    <a:pt x="20699" y="13331"/>
                  </a:cubicBezTo>
                  <a:cubicBezTo>
                    <a:pt x="20832" y="13541"/>
                    <a:pt x="20624" y="13860"/>
                    <a:pt x="20576" y="14004"/>
                  </a:cubicBezTo>
                  <a:cubicBezTo>
                    <a:pt x="20276" y="14898"/>
                    <a:pt x="20345" y="15945"/>
                    <a:pt x="19679" y="16677"/>
                  </a:cubicBezTo>
                  <a:cubicBezTo>
                    <a:pt x="19413" y="16969"/>
                    <a:pt x="19684" y="17201"/>
                    <a:pt x="19550" y="17427"/>
                  </a:cubicBezTo>
                  <a:cubicBezTo>
                    <a:pt x="19197" y="18023"/>
                    <a:pt x="18891" y="18655"/>
                    <a:pt x="18473" y="19200"/>
                  </a:cubicBezTo>
                  <a:cubicBezTo>
                    <a:pt x="18239" y="19503"/>
                    <a:pt x="18100" y="19851"/>
                    <a:pt x="17925" y="20162"/>
                  </a:cubicBezTo>
                  <a:cubicBezTo>
                    <a:pt x="17380" y="21137"/>
                    <a:pt x="16604" y="21926"/>
                    <a:pt x="15968" y="22822"/>
                  </a:cubicBezTo>
                  <a:cubicBezTo>
                    <a:pt x="15010" y="24174"/>
                    <a:pt x="13770" y="25285"/>
                    <a:pt x="12774" y="26611"/>
                  </a:cubicBezTo>
                  <a:cubicBezTo>
                    <a:pt x="12512" y="26960"/>
                    <a:pt x="12286" y="27502"/>
                    <a:pt x="11675" y="27568"/>
                  </a:cubicBezTo>
                  <a:cubicBezTo>
                    <a:pt x="11632" y="27573"/>
                    <a:pt x="11590" y="27575"/>
                    <a:pt x="11549" y="27575"/>
                  </a:cubicBezTo>
                  <a:cubicBezTo>
                    <a:pt x="11336" y="27575"/>
                    <a:pt x="11157" y="27512"/>
                    <a:pt x="11133" y="27359"/>
                  </a:cubicBezTo>
                  <a:cubicBezTo>
                    <a:pt x="11073" y="26998"/>
                    <a:pt x="10741" y="26923"/>
                    <a:pt x="10555" y="26817"/>
                  </a:cubicBezTo>
                  <a:cubicBezTo>
                    <a:pt x="9912" y="26448"/>
                    <a:pt x="9369" y="25996"/>
                    <a:pt x="8865" y="25456"/>
                  </a:cubicBezTo>
                  <a:cubicBezTo>
                    <a:pt x="8545" y="25116"/>
                    <a:pt x="8164" y="24825"/>
                    <a:pt x="7822" y="24494"/>
                  </a:cubicBezTo>
                  <a:cubicBezTo>
                    <a:pt x="7362" y="24048"/>
                    <a:pt x="6999" y="23518"/>
                    <a:pt x="6568" y="23081"/>
                  </a:cubicBezTo>
                  <a:cubicBezTo>
                    <a:pt x="6012" y="22514"/>
                    <a:pt x="5604" y="21872"/>
                    <a:pt x="5148" y="21250"/>
                  </a:cubicBezTo>
                  <a:cubicBezTo>
                    <a:pt x="4935" y="20961"/>
                    <a:pt x="4741" y="20668"/>
                    <a:pt x="4652" y="20297"/>
                  </a:cubicBezTo>
                  <a:cubicBezTo>
                    <a:pt x="4557" y="19894"/>
                    <a:pt x="4184" y="19636"/>
                    <a:pt x="3981" y="19262"/>
                  </a:cubicBezTo>
                  <a:cubicBezTo>
                    <a:pt x="3510" y="18393"/>
                    <a:pt x="3070" y="17515"/>
                    <a:pt x="2737" y="16587"/>
                  </a:cubicBezTo>
                  <a:cubicBezTo>
                    <a:pt x="2434" y="15744"/>
                    <a:pt x="2085" y="14902"/>
                    <a:pt x="1938" y="14031"/>
                  </a:cubicBezTo>
                  <a:cubicBezTo>
                    <a:pt x="1883" y="13702"/>
                    <a:pt x="1617" y="13303"/>
                    <a:pt x="1869" y="12925"/>
                  </a:cubicBezTo>
                  <a:cubicBezTo>
                    <a:pt x="1898" y="12881"/>
                    <a:pt x="1930" y="12785"/>
                    <a:pt x="1917" y="12776"/>
                  </a:cubicBezTo>
                  <a:cubicBezTo>
                    <a:pt x="1282" y="12342"/>
                    <a:pt x="1755" y="11672"/>
                    <a:pt x="1626" y="11126"/>
                  </a:cubicBezTo>
                  <a:cubicBezTo>
                    <a:pt x="1480" y="10517"/>
                    <a:pt x="1688" y="9771"/>
                    <a:pt x="1806" y="9100"/>
                  </a:cubicBezTo>
                  <a:cubicBezTo>
                    <a:pt x="1947" y="8310"/>
                    <a:pt x="2170" y="7536"/>
                    <a:pt x="2473" y="6793"/>
                  </a:cubicBezTo>
                  <a:cubicBezTo>
                    <a:pt x="2730" y="6167"/>
                    <a:pt x="3164" y="5620"/>
                    <a:pt x="3570" y="5065"/>
                  </a:cubicBezTo>
                  <a:cubicBezTo>
                    <a:pt x="3880" y="4639"/>
                    <a:pt x="4224" y="4251"/>
                    <a:pt x="4557" y="3850"/>
                  </a:cubicBezTo>
                  <a:cubicBezTo>
                    <a:pt x="4769" y="3594"/>
                    <a:pt x="5028" y="3615"/>
                    <a:pt x="5243" y="3491"/>
                  </a:cubicBezTo>
                  <a:cubicBezTo>
                    <a:pt x="5857" y="3137"/>
                    <a:pt x="6297" y="2567"/>
                    <a:pt x="7098" y="2402"/>
                  </a:cubicBezTo>
                  <a:cubicBezTo>
                    <a:pt x="7786" y="2260"/>
                    <a:pt x="8478" y="1923"/>
                    <a:pt x="9190" y="1740"/>
                  </a:cubicBezTo>
                  <a:cubicBezTo>
                    <a:pt x="9588" y="1639"/>
                    <a:pt x="9988" y="1605"/>
                    <a:pt x="10389" y="1605"/>
                  </a:cubicBezTo>
                  <a:close/>
                  <a:moveTo>
                    <a:pt x="11590" y="1"/>
                  </a:moveTo>
                  <a:cubicBezTo>
                    <a:pt x="11338" y="1"/>
                    <a:pt x="11083" y="67"/>
                    <a:pt x="10868" y="74"/>
                  </a:cubicBezTo>
                  <a:cubicBezTo>
                    <a:pt x="10346" y="90"/>
                    <a:pt x="9790" y="307"/>
                    <a:pt x="9238" y="332"/>
                  </a:cubicBezTo>
                  <a:cubicBezTo>
                    <a:pt x="8081" y="383"/>
                    <a:pt x="7055" y="941"/>
                    <a:pt x="6084" y="1404"/>
                  </a:cubicBezTo>
                  <a:cubicBezTo>
                    <a:pt x="5330" y="1764"/>
                    <a:pt x="4535" y="2285"/>
                    <a:pt x="3860" y="2942"/>
                  </a:cubicBezTo>
                  <a:cubicBezTo>
                    <a:pt x="2855" y="3920"/>
                    <a:pt x="2038" y="4996"/>
                    <a:pt x="1453" y="6233"/>
                  </a:cubicBezTo>
                  <a:cubicBezTo>
                    <a:pt x="655" y="7918"/>
                    <a:pt x="264" y="9759"/>
                    <a:pt x="120" y="11590"/>
                  </a:cubicBezTo>
                  <a:cubicBezTo>
                    <a:pt x="0" y="13094"/>
                    <a:pt x="115" y="14640"/>
                    <a:pt x="632" y="16130"/>
                  </a:cubicBezTo>
                  <a:cubicBezTo>
                    <a:pt x="1042" y="17310"/>
                    <a:pt x="1607" y="18416"/>
                    <a:pt x="2164" y="19509"/>
                  </a:cubicBezTo>
                  <a:cubicBezTo>
                    <a:pt x="2662" y="20487"/>
                    <a:pt x="3249" y="21453"/>
                    <a:pt x="4031" y="22293"/>
                  </a:cubicBezTo>
                  <a:cubicBezTo>
                    <a:pt x="4831" y="23152"/>
                    <a:pt x="5554" y="24085"/>
                    <a:pt x="6386" y="24924"/>
                  </a:cubicBezTo>
                  <a:cubicBezTo>
                    <a:pt x="7832" y="26382"/>
                    <a:pt x="9257" y="27853"/>
                    <a:pt x="11118" y="28806"/>
                  </a:cubicBezTo>
                  <a:cubicBezTo>
                    <a:pt x="11360" y="28930"/>
                    <a:pt x="11606" y="29000"/>
                    <a:pt x="11839" y="29000"/>
                  </a:cubicBezTo>
                  <a:cubicBezTo>
                    <a:pt x="12147" y="29000"/>
                    <a:pt x="12429" y="28878"/>
                    <a:pt x="12644" y="28596"/>
                  </a:cubicBezTo>
                  <a:cubicBezTo>
                    <a:pt x="13119" y="27971"/>
                    <a:pt x="13713" y="27462"/>
                    <a:pt x="14214" y="26878"/>
                  </a:cubicBezTo>
                  <a:cubicBezTo>
                    <a:pt x="15058" y="25895"/>
                    <a:pt x="15876" y="24890"/>
                    <a:pt x="16804" y="23987"/>
                  </a:cubicBezTo>
                  <a:cubicBezTo>
                    <a:pt x="17028" y="23770"/>
                    <a:pt x="16911" y="23397"/>
                    <a:pt x="17152" y="23277"/>
                  </a:cubicBezTo>
                  <a:cubicBezTo>
                    <a:pt x="17671" y="23018"/>
                    <a:pt x="17778" y="22433"/>
                    <a:pt x="18182" y="22093"/>
                  </a:cubicBezTo>
                  <a:cubicBezTo>
                    <a:pt x="18325" y="21973"/>
                    <a:pt x="18543" y="21909"/>
                    <a:pt x="18556" y="21666"/>
                  </a:cubicBezTo>
                  <a:cubicBezTo>
                    <a:pt x="18582" y="21099"/>
                    <a:pt x="19127" y="20835"/>
                    <a:pt x="19325" y="20331"/>
                  </a:cubicBezTo>
                  <a:cubicBezTo>
                    <a:pt x="19651" y="19504"/>
                    <a:pt x="20201" y="18766"/>
                    <a:pt x="20651" y="17989"/>
                  </a:cubicBezTo>
                  <a:cubicBezTo>
                    <a:pt x="20793" y="17744"/>
                    <a:pt x="20628" y="17429"/>
                    <a:pt x="20894" y="17187"/>
                  </a:cubicBezTo>
                  <a:cubicBezTo>
                    <a:pt x="21208" y="16903"/>
                    <a:pt x="21297" y="16475"/>
                    <a:pt x="21380" y="16068"/>
                  </a:cubicBezTo>
                  <a:cubicBezTo>
                    <a:pt x="21518" y="15391"/>
                    <a:pt x="21633" y="14708"/>
                    <a:pt x="21794" y="14039"/>
                  </a:cubicBezTo>
                  <a:cubicBezTo>
                    <a:pt x="22006" y="13157"/>
                    <a:pt x="21995" y="12246"/>
                    <a:pt x="22051" y="11360"/>
                  </a:cubicBezTo>
                  <a:cubicBezTo>
                    <a:pt x="22106" y="10505"/>
                    <a:pt x="21853" y="9611"/>
                    <a:pt x="21616" y="8767"/>
                  </a:cubicBezTo>
                  <a:cubicBezTo>
                    <a:pt x="21467" y="8239"/>
                    <a:pt x="21512" y="7662"/>
                    <a:pt x="21239" y="7178"/>
                  </a:cubicBezTo>
                  <a:cubicBezTo>
                    <a:pt x="20749" y="6310"/>
                    <a:pt x="20440" y="5358"/>
                    <a:pt x="19857" y="4522"/>
                  </a:cubicBezTo>
                  <a:cubicBezTo>
                    <a:pt x="19514" y="4029"/>
                    <a:pt x="19128" y="3508"/>
                    <a:pt x="18719" y="3171"/>
                  </a:cubicBezTo>
                  <a:cubicBezTo>
                    <a:pt x="18256" y="2788"/>
                    <a:pt x="17946" y="2089"/>
                    <a:pt x="17196" y="2061"/>
                  </a:cubicBezTo>
                  <a:cubicBezTo>
                    <a:pt x="17084" y="2057"/>
                    <a:pt x="17002" y="1887"/>
                    <a:pt x="16942" y="1750"/>
                  </a:cubicBezTo>
                  <a:cubicBezTo>
                    <a:pt x="16796" y="1418"/>
                    <a:pt x="16211" y="1608"/>
                    <a:pt x="16174" y="1124"/>
                  </a:cubicBezTo>
                  <a:cubicBezTo>
                    <a:pt x="16138" y="1138"/>
                    <a:pt x="16091" y="1142"/>
                    <a:pt x="16064" y="1166"/>
                  </a:cubicBezTo>
                  <a:cubicBezTo>
                    <a:pt x="15913" y="1305"/>
                    <a:pt x="15818" y="1360"/>
                    <a:pt x="15758" y="1360"/>
                  </a:cubicBezTo>
                  <a:cubicBezTo>
                    <a:pt x="15620" y="1360"/>
                    <a:pt x="15673" y="1068"/>
                    <a:pt x="15669" y="853"/>
                  </a:cubicBezTo>
                  <a:lnTo>
                    <a:pt x="15669" y="853"/>
                  </a:lnTo>
                  <a:cubicBezTo>
                    <a:pt x="15538" y="898"/>
                    <a:pt x="15310" y="1037"/>
                    <a:pt x="15216" y="1037"/>
                  </a:cubicBezTo>
                  <a:cubicBezTo>
                    <a:pt x="15176" y="1037"/>
                    <a:pt x="15160" y="1012"/>
                    <a:pt x="15187" y="944"/>
                  </a:cubicBezTo>
                  <a:cubicBezTo>
                    <a:pt x="15271" y="728"/>
                    <a:pt x="15270" y="683"/>
                    <a:pt x="15224" y="683"/>
                  </a:cubicBezTo>
                  <a:cubicBezTo>
                    <a:pt x="15190" y="683"/>
                    <a:pt x="15134" y="706"/>
                    <a:pt x="15070" y="706"/>
                  </a:cubicBezTo>
                  <a:cubicBezTo>
                    <a:pt x="15045" y="706"/>
                    <a:pt x="15018" y="702"/>
                    <a:pt x="14991" y="692"/>
                  </a:cubicBezTo>
                  <a:cubicBezTo>
                    <a:pt x="14605" y="549"/>
                    <a:pt x="14221" y="506"/>
                    <a:pt x="13833" y="506"/>
                  </a:cubicBezTo>
                  <a:cubicBezTo>
                    <a:pt x="13683" y="506"/>
                    <a:pt x="13532" y="513"/>
                    <a:pt x="13380" y="522"/>
                  </a:cubicBezTo>
                  <a:cubicBezTo>
                    <a:pt x="13366" y="523"/>
                    <a:pt x="13352" y="524"/>
                    <a:pt x="13338" y="524"/>
                  </a:cubicBezTo>
                  <a:cubicBezTo>
                    <a:pt x="13299" y="524"/>
                    <a:pt x="13259" y="521"/>
                    <a:pt x="13219" y="520"/>
                  </a:cubicBezTo>
                  <a:cubicBezTo>
                    <a:pt x="13230" y="259"/>
                    <a:pt x="13177" y="182"/>
                    <a:pt x="13096" y="182"/>
                  </a:cubicBezTo>
                  <a:cubicBezTo>
                    <a:pt x="12982" y="182"/>
                    <a:pt x="12814" y="336"/>
                    <a:pt x="12699" y="336"/>
                  </a:cubicBezTo>
                  <a:cubicBezTo>
                    <a:pt x="12683" y="336"/>
                    <a:pt x="12669" y="333"/>
                    <a:pt x="12656" y="327"/>
                  </a:cubicBezTo>
                  <a:cubicBezTo>
                    <a:pt x="12635" y="317"/>
                    <a:pt x="12613" y="314"/>
                    <a:pt x="12589" y="314"/>
                  </a:cubicBezTo>
                  <a:cubicBezTo>
                    <a:pt x="12520" y="314"/>
                    <a:pt x="12443" y="346"/>
                    <a:pt x="12374" y="346"/>
                  </a:cubicBezTo>
                  <a:cubicBezTo>
                    <a:pt x="12332" y="346"/>
                    <a:pt x="12293" y="333"/>
                    <a:pt x="12260" y="294"/>
                  </a:cubicBezTo>
                  <a:cubicBezTo>
                    <a:pt x="12067" y="62"/>
                    <a:pt x="11831" y="1"/>
                    <a:pt x="115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13423;p99">
            <a:extLst>
              <a:ext uri="{FF2B5EF4-FFF2-40B4-BE49-F238E27FC236}">
                <a16:creationId xmlns:a16="http://schemas.microsoft.com/office/drawing/2014/main" id="{D1777E57-882F-4F1C-B8A2-FD7911BF6202}"/>
              </a:ext>
            </a:extLst>
          </p:cNvPr>
          <p:cNvGrpSpPr/>
          <p:nvPr/>
        </p:nvGrpSpPr>
        <p:grpSpPr>
          <a:xfrm>
            <a:off x="278659" y="281578"/>
            <a:ext cx="521826" cy="501098"/>
            <a:chOff x="3532345" y="3362635"/>
            <a:chExt cx="339328" cy="336274"/>
          </a:xfrm>
          <a:solidFill>
            <a:schemeClr val="tx1"/>
          </a:solidFill>
        </p:grpSpPr>
        <p:sp>
          <p:nvSpPr>
            <p:cNvPr id="9" name="Google Shape;13424;p99">
              <a:extLst>
                <a:ext uri="{FF2B5EF4-FFF2-40B4-BE49-F238E27FC236}">
                  <a16:creationId xmlns:a16="http://schemas.microsoft.com/office/drawing/2014/main" id="{F211CFF2-76D3-417C-9489-98A5E5AF61A8}"/>
                </a:ext>
              </a:extLst>
            </p:cNvPr>
            <p:cNvSpPr/>
            <p:nvPr/>
          </p:nvSpPr>
          <p:spPr>
            <a:xfrm>
              <a:off x="3819385" y="3493258"/>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3425;p99">
              <a:extLst>
                <a:ext uri="{FF2B5EF4-FFF2-40B4-BE49-F238E27FC236}">
                  <a16:creationId xmlns:a16="http://schemas.microsoft.com/office/drawing/2014/main" id="{03D2F315-5874-43D3-980F-4E87FE670365}"/>
                </a:ext>
              </a:extLst>
            </p:cNvPr>
            <p:cNvSpPr/>
            <p:nvPr/>
          </p:nvSpPr>
          <p:spPr>
            <a:xfrm>
              <a:off x="3819385" y="3493258"/>
              <a:ext cx="32" cy="32"/>
            </a:xfrm>
            <a:custGeom>
              <a:avLst/>
              <a:gdLst/>
              <a:ahLst/>
              <a:cxnLst/>
              <a:rect l="l" t="t" r="r" b="b"/>
              <a:pathLst>
                <a:path w="1" h="1" extrusionOk="0">
                  <a:moveTo>
                    <a:pt x="0"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3426;p99">
              <a:extLst>
                <a:ext uri="{FF2B5EF4-FFF2-40B4-BE49-F238E27FC236}">
                  <a16:creationId xmlns:a16="http://schemas.microsoft.com/office/drawing/2014/main" id="{579B5E73-7E10-4E5F-AB88-ACF7E567BF21}"/>
                </a:ext>
              </a:extLst>
            </p:cNvPr>
            <p:cNvSpPr/>
            <p:nvPr/>
          </p:nvSpPr>
          <p:spPr>
            <a:xfrm>
              <a:off x="3532345" y="3362635"/>
              <a:ext cx="339328" cy="282142"/>
            </a:xfrm>
            <a:custGeom>
              <a:avLst/>
              <a:gdLst/>
              <a:ahLst/>
              <a:cxnLst/>
              <a:rect l="l" t="t" r="r" b="b"/>
              <a:pathLst>
                <a:path w="10669" h="8871" extrusionOk="0">
                  <a:moveTo>
                    <a:pt x="6299" y="262"/>
                  </a:moveTo>
                  <a:cubicBezTo>
                    <a:pt x="6465" y="262"/>
                    <a:pt x="6596" y="393"/>
                    <a:pt x="6596" y="560"/>
                  </a:cubicBezTo>
                  <a:lnTo>
                    <a:pt x="6596" y="2084"/>
                  </a:lnTo>
                  <a:cubicBezTo>
                    <a:pt x="6382" y="2119"/>
                    <a:pt x="6322" y="2155"/>
                    <a:pt x="6322" y="2155"/>
                  </a:cubicBezTo>
                  <a:cubicBezTo>
                    <a:pt x="6203" y="2179"/>
                    <a:pt x="6108" y="2227"/>
                    <a:pt x="6049" y="2238"/>
                  </a:cubicBezTo>
                  <a:cubicBezTo>
                    <a:pt x="5941" y="2119"/>
                    <a:pt x="6001" y="1988"/>
                    <a:pt x="5989" y="1846"/>
                  </a:cubicBezTo>
                  <a:lnTo>
                    <a:pt x="5989" y="560"/>
                  </a:lnTo>
                  <a:cubicBezTo>
                    <a:pt x="5989" y="393"/>
                    <a:pt x="6120" y="262"/>
                    <a:pt x="6287" y="262"/>
                  </a:cubicBezTo>
                  <a:close/>
                  <a:moveTo>
                    <a:pt x="3489" y="262"/>
                  </a:moveTo>
                  <a:cubicBezTo>
                    <a:pt x="3655" y="262"/>
                    <a:pt x="3786" y="393"/>
                    <a:pt x="3786" y="560"/>
                  </a:cubicBezTo>
                  <a:lnTo>
                    <a:pt x="3786" y="1846"/>
                  </a:lnTo>
                  <a:cubicBezTo>
                    <a:pt x="3786" y="2084"/>
                    <a:pt x="3786" y="2096"/>
                    <a:pt x="3775" y="2155"/>
                  </a:cubicBezTo>
                  <a:cubicBezTo>
                    <a:pt x="3727" y="2274"/>
                    <a:pt x="3620" y="2357"/>
                    <a:pt x="3477" y="2357"/>
                  </a:cubicBezTo>
                  <a:cubicBezTo>
                    <a:pt x="3477" y="2357"/>
                    <a:pt x="3470" y="2358"/>
                    <a:pt x="3457" y="2358"/>
                  </a:cubicBezTo>
                  <a:cubicBezTo>
                    <a:pt x="3399" y="2358"/>
                    <a:pt x="3228" y="2342"/>
                    <a:pt x="3179" y="2155"/>
                  </a:cubicBezTo>
                  <a:cubicBezTo>
                    <a:pt x="3167" y="2084"/>
                    <a:pt x="3191" y="2024"/>
                    <a:pt x="3179" y="1846"/>
                  </a:cubicBezTo>
                  <a:lnTo>
                    <a:pt x="3179" y="560"/>
                  </a:lnTo>
                  <a:cubicBezTo>
                    <a:pt x="3179" y="393"/>
                    <a:pt x="3310" y="262"/>
                    <a:pt x="3477" y="262"/>
                  </a:cubicBezTo>
                  <a:close/>
                  <a:moveTo>
                    <a:pt x="5370" y="262"/>
                  </a:moveTo>
                  <a:cubicBezTo>
                    <a:pt x="5525" y="262"/>
                    <a:pt x="5668" y="393"/>
                    <a:pt x="5668" y="560"/>
                  </a:cubicBezTo>
                  <a:lnTo>
                    <a:pt x="5668" y="1846"/>
                  </a:lnTo>
                  <a:cubicBezTo>
                    <a:pt x="5668" y="2060"/>
                    <a:pt x="5668" y="2096"/>
                    <a:pt x="5644" y="2155"/>
                  </a:cubicBezTo>
                  <a:cubicBezTo>
                    <a:pt x="5608" y="2274"/>
                    <a:pt x="5501" y="2357"/>
                    <a:pt x="5346" y="2357"/>
                  </a:cubicBezTo>
                  <a:cubicBezTo>
                    <a:pt x="5346" y="2357"/>
                    <a:pt x="5339" y="2358"/>
                    <a:pt x="5327" y="2358"/>
                  </a:cubicBezTo>
                  <a:cubicBezTo>
                    <a:pt x="5269" y="2358"/>
                    <a:pt x="5098" y="2342"/>
                    <a:pt x="5049" y="2155"/>
                  </a:cubicBezTo>
                  <a:lnTo>
                    <a:pt x="5049" y="1846"/>
                  </a:lnTo>
                  <a:lnTo>
                    <a:pt x="5049" y="560"/>
                  </a:lnTo>
                  <a:cubicBezTo>
                    <a:pt x="5049" y="393"/>
                    <a:pt x="5191" y="262"/>
                    <a:pt x="5346" y="262"/>
                  </a:cubicBezTo>
                  <a:close/>
                  <a:moveTo>
                    <a:pt x="4429" y="262"/>
                  </a:moveTo>
                  <a:cubicBezTo>
                    <a:pt x="4596" y="262"/>
                    <a:pt x="4727" y="393"/>
                    <a:pt x="4727" y="560"/>
                  </a:cubicBezTo>
                  <a:lnTo>
                    <a:pt x="4727" y="2060"/>
                  </a:lnTo>
                  <a:cubicBezTo>
                    <a:pt x="4727" y="2264"/>
                    <a:pt x="4567" y="2368"/>
                    <a:pt x="4408" y="2368"/>
                  </a:cubicBezTo>
                  <a:cubicBezTo>
                    <a:pt x="4251" y="2368"/>
                    <a:pt x="4096" y="2267"/>
                    <a:pt x="4096" y="2060"/>
                  </a:cubicBezTo>
                  <a:cubicBezTo>
                    <a:pt x="4120" y="1726"/>
                    <a:pt x="4120" y="869"/>
                    <a:pt x="4120" y="560"/>
                  </a:cubicBezTo>
                  <a:cubicBezTo>
                    <a:pt x="4120" y="393"/>
                    <a:pt x="4251" y="262"/>
                    <a:pt x="4417" y="262"/>
                  </a:cubicBezTo>
                  <a:close/>
                  <a:moveTo>
                    <a:pt x="2882" y="2155"/>
                  </a:moveTo>
                  <a:cubicBezTo>
                    <a:pt x="2927" y="2488"/>
                    <a:pt x="3212" y="2686"/>
                    <a:pt x="3503" y="2686"/>
                  </a:cubicBezTo>
                  <a:cubicBezTo>
                    <a:pt x="3670" y="2686"/>
                    <a:pt x="3839" y="2620"/>
                    <a:pt x="3965" y="2477"/>
                  </a:cubicBezTo>
                  <a:cubicBezTo>
                    <a:pt x="4090" y="2619"/>
                    <a:pt x="4260" y="2691"/>
                    <a:pt x="4431" y="2691"/>
                  </a:cubicBezTo>
                  <a:cubicBezTo>
                    <a:pt x="4602" y="2691"/>
                    <a:pt x="4775" y="2619"/>
                    <a:pt x="4906" y="2477"/>
                  </a:cubicBezTo>
                  <a:cubicBezTo>
                    <a:pt x="5001" y="2596"/>
                    <a:pt x="5168" y="2691"/>
                    <a:pt x="5346" y="2691"/>
                  </a:cubicBezTo>
                  <a:cubicBezTo>
                    <a:pt x="5275" y="2750"/>
                    <a:pt x="5203" y="2822"/>
                    <a:pt x="5120" y="2893"/>
                  </a:cubicBezTo>
                  <a:lnTo>
                    <a:pt x="2227" y="2893"/>
                  </a:lnTo>
                  <a:lnTo>
                    <a:pt x="2227" y="2155"/>
                  </a:lnTo>
                  <a:close/>
                  <a:moveTo>
                    <a:pt x="8370" y="2155"/>
                  </a:moveTo>
                  <a:lnTo>
                    <a:pt x="8370" y="2893"/>
                  </a:lnTo>
                  <a:lnTo>
                    <a:pt x="7870" y="2893"/>
                  </a:lnTo>
                  <a:lnTo>
                    <a:pt x="7870" y="2155"/>
                  </a:lnTo>
                  <a:close/>
                  <a:moveTo>
                    <a:pt x="9906" y="2798"/>
                  </a:moveTo>
                  <a:lnTo>
                    <a:pt x="10228" y="2977"/>
                  </a:lnTo>
                  <a:cubicBezTo>
                    <a:pt x="10287" y="2989"/>
                    <a:pt x="10287" y="3072"/>
                    <a:pt x="10228" y="3108"/>
                  </a:cubicBezTo>
                  <a:lnTo>
                    <a:pt x="9906" y="3286"/>
                  </a:lnTo>
                  <a:cubicBezTo>
                    <a:pt x="9835" y="3131"/>
                    <a:pt x="9835" y="2941"/>
                    <a:pt x="9906" y="2798"/>
                  </a:cubicBezTo>
                  <a:close/>
                  <a:moveTo>
                    <a:pt x="1917" y="2167"/>
                  </a:moveTo>
                  <a:lnTo>
                    <a:pt x="1917" y="3905"/>
                  </a:lnTo>
                  <a:lnTo>
                    <a:pt x="1298" y="3905"/>
                  </a:lnTo>
                  <a:lnTo>
                    <a:pt x="1298" y="2167"/>
                  </a:lnTo>
                  <a:close/>
                  <a:moveTo>
                    <a:pt x="4870" y="3227"/>
                  </a:moveTo>
                  <a:cubicBezTo>
                    <a:pt x="4834" y="3274"/>
                    <a:pt x="4751" y="3393"/>
                    <a:pt x="4715" y="3512"/>
                  </a:cubicBezTo>
                  <a:cubicBezTo>
                    <a:pt x="4656" y="3631"/>
                    <a:pt x="4596" y="3774"/>
                    <a:pt x="4596" y="3774"/>
                  </a:cubicBezTo>
                  <a:lnTo>
                    <a:pt x="4548" y="3905"/>
                  </a:lnTo>
                  <a:lnTo>
                    <a:pt x="2227" y="3905"/>
                  </a:lnTo>
                  <a:lnTo>
                    <a:pt x="2227" y="3227"/>
                  </a:lnTo>
                  <a:close/>
                  <a:moveTo>
                    <a:pt x="8370" y="3227"/>
                  </a:moveTo>
                  <a:lnTo>
                    <a:pt x="8370" y="3905"/>
                  </a:lnTo>
                  <a:lnTo>
                    <a:pt x="7775" y="3905"/>
                  </a:lnTo>
                  <a:cubicBezTo>
                    <a:pt x="7882" y="3548"/>
                    <a:pt x="7870" y="3286"/>
                    <a:pt x="7870" y="3227"/>
                  </a:cubicBezTo>
                  <a:close/>
                  <a:moveTo>
                    <a:pt x="7109" y="843"/>
                  </a:moveTo>
                  <a:cubicBezTo>
                    <a:pt x="7144" y="843"/>
                    <a:pt x="7181" y="849"/>
                    <a:pt x="7215" y="857"/>
                  </a:cubicBezTo>
                  <a:cubicBezTo>
                    <a:pt x="7358" y="905"/>
                    <a:pt x="7477" y="1024"/>
                    <a:pt x="7525" y="1167"/>
                  </a:cubicBezTo>
                  <a:cubicBezTo>
                    <a:pt x="7549" y="1286"/>
                    <a:pt x="7537" y="1393"/>
                    <a:pt x="7537" y="1524"/>
                  </a:cubicBezTo>
                  <a:cubicBezTo>
                    <a:pt x="7537" y="3370"/>
                    <a:pt x="7585" y="3489"/>
                    <a:pt x="7454" y="3870"/>
                  </a:cubicBezTo>
                  <a:cubicBezTo>
                    <a:pt x="7394" y="4024"/>
                    <a:pt x="7311" y="4179"/>
                    <a:pt x="7215" y="4322"/>
                  </a:cubicBezTo>
                  <a:lnTo>
                    <a:pt x="4751" y="4322"/>
                  </a:lnTo>
                  <a:cubicBezTo>
                    <a:pt x="4846" y="3786"/>
                    <a:pt x="5156" y="3250"/>
                    <a:pt x="5537" y="2941"/>
                  </a:cubicBezTo>
                  <a:cubicBezTo>
                    <a:pt x="5763" y="2750"/>
                    <a:pt x="6108" y="2560"/>
                    <a:pt x="6465" y="2453"/>
                  </a:cubicBezTo>
                  <a:cubicBezTo>
                    <a:pt x="6763" y="2381"/>
                    <a:pt x="6799" y="2405"/>
                    <a:pt x="6870" y="2346"/>
                  </a:cubicBezTo>
                  <a:cubicBezTo>
                    <a:pt x="6894" y="2322"/>
                    <a:pt x="6894" y="2298"/>
                    <a:pt x="6918" y="2286"/>
                  </a:cubicBezTo>
                  <a:cubicBezTo>
                    <a:pt x="6930" y="2238"/>
                    <a:pt x="6930" y="2203"/>
                    <a:pt x="6930" y="2167"/>
                  </a:cubicBezTo>
                  <a:lnTo>
                    <a:pt x="6930" y="988"/>
                  </a:lnTo>
                  <a:cubicBezTo>
                    <a:pt x="6930" y="964"/>
                    <a:pt x="6942" y="929"/>
                    <a:pt x="6954" y="905"/>
                  </a:cubicBezTo>
                  <a:cubicBezTo>
                    <a:pt x="6991" y="860"/>
                    <a:pt x="7048" y="843"/>
                    <a:pt x="7109" y="843"/>
                  </a:cubicBezTo>
                  <a:close/>
                  <a:moveTo>
                    <a:pt x="4453" y="4227"/>
                  </a:moveTo>
                  <a:cubicBezTo>
                    <a:pt x="4453" y="4251"/>
                    <a:pt x="4441" y="4286"/>
                    <a:pt x="4441" y="4322"/>
                  </a:cubicBezTo>
                  <a:lnTo>
                    <a:pt x="3548" y="4322"/>
                  </a:lnTo>
                  <a:cubicBezTo>
                    <a:pt x="3489" y="4322"/>
                    <a:pt x="3441" y="4322"/>
                    <a:pt x="3405" y="4346"/>
                  </a:cubicBezTo>
                  <a:cubicBezTo>
                    <a:pt x="3370" y="4298"/>
                    <a:pt x="3358" y="4262"/>
                    <a:pt x="3322" y="4227"/>
                  </a:cubicBezTo>
                  <a:close/>
                  <a:moveTo>
                    <a:pt x="3489" y="0"/>
                  </a:moveTo>
                  <a:cubicBezTo>
                    <a:pt x="3144" y="0"/>
                    <a:pt x="2858" y="274"/>
                    <a:pt x="2858" y="619"/>
                  </a:cubicBezTo>
                  <a:lnTo>
                    <a:pt x="2858" y="1905"/>
                  </a:lnTo>
                  <a:lnTo>
                    <a:pt x="1167" y="1905"/>
                  </a:lnTo>
                  <a:cubicBezTo>
                    <a:pt x="750" y="1905"/>
                    <a:pt x="357" y="2107"/>
                    <a:pt x="155" y="2465"/>
                  </a:cubicBezTo>
                  <a:cubicBezTo>
                    <a:pt x="107" y="2536"/>
                    <a:pt x="143" y="2643"/>
                    <a:pt x="215" y="2691"/>
                  </a:cubicBezTo>
                  <a:cubicBezTo>
                    <a:pt x="237" y="2706"/>
                    <a:pt x="263" y="2713"/>
                    <a:pt x="289" y="2713"/>
                  </a:cubicBezTo>
                  <a:cubicBezTo>
                    <a:pt x="347" y="2713"/>
                    <a:pt x="408" y="2680"/>
                    <a:pt x="441" y="2631"/>
                  </a:cubicBezTo>
                  <a:cubicBezTo>
                    <a:pt x="572" y="2417"/>
                    <a:pt x="762" y="2274"/>
                    <a:pt x="1000" y="2227"/>
                  </a:cubicBezTo>
                  <a:lnTo>
                    <a:pt x="1000" y="3941"/>
                  </a:lnTo>
                  <a:cubicBezTo>
                    <a:pt x="631" y="3846"/>
                    <a:pt x="334" y="3536"/>
                    <a:pt x="322" y="3155"/>
                  </a:cubicBezTo>
                  <a:cubicBezTo>
                    <a:pt x="322" y="3060"/>
                    <a:pt x="238" y="3000"/>
                    <a:pt x="155" y="3000"/>
                  </a:cubicBezTo>
                  <a:cubicBezTo>
                    <a:pt x="60" y="3000"/>
                    <a:pt x="0" y="3072"/>
                    <a:pt x="0" y="3167"/>
                  </a:cubicBezTo>
                  <a:cubicBezTo>
                    <a:pt x="48" y="3762"/>
                    <a:pt x="536" y="4239"/>
                    <a:pt x="1131" y="4286"/>
                  </a:cubicBezTo>
                  <a:lnTo>
                    <a:pt x="3001" y="4286"/>
                  </a:lnTo>
                  <a:cubicBezTo>
                    <a:pt x="3024" y="4370"/>
                    <a:pt x="3072" y="4465"/>
                    <a:pt x="3120" y="4536"/>
                  </a:cubicBezTo>
                  <a:cubicBezTo>
                    <a:pt x="2941" y="4667"/>
                    <a:pt x="2834" y="4882"/>
                    <a:pt x="2834" y="5120"/>
                  </a:cubicBezTo>
                  <a:lnTo>
                    <a:pt x="2834" y="5632"/>
                  </a:lnTo>
                  <a:cubicBezTo>
                    <a:pt x="2834" y="6025"/>
                    <a:pt x="3144" y="6346"/>
                    <a:pt x="3536" y="6370"/>
                  </a:cubicBezTo>
                  <a:lnTo>
                    <a:pt x="3536" y="8704"/>
                  </a:lnTo>
                  <a:cubicBezTo>
                    <a:pt x="3536" y="8787"/>
                    <a:pt x="3608" y="8870"/>
                    <a:pt x="3691" y="8870"/>
                  </a:cubicBezTo>
                  <a:cubicBezTo>
                    <a:pt x="3786" y="8870"/>
                    <a:pt x="3858" y="8787"/>
                    <a:pt x="3858" y="8704"/>
                  </a:cubicBezTo>
                  <a:lnTo>
                    <a:pt x="3858" y="6310"/>
                  </a:lnTo>
                  <a:lnTo>
                    <a:pt x="5001" y="6310"/>
                  </a:lnTo>
                  <a:cubicBezTo>
                    <a:pt x="5096" y="6310"/>
                    <a:pt x="5168" y="6227"/>
                    <a:pt x="5168" y="6144"/>
                  </a:cubicBezTo>
                  <a:cubicBezTo>
                    <a:pt x="5168" y="6048"/>
                    <a:pt x="5096" y="5977"/>
                    <a:pt x="5001" y="5977"/>
                  </a:cubicBezTo>
                  <a:lnTo>
                    <a:pt x="3548" y="5977"/>
                  </a:lnTo>
                  <a:cubicBezTo>
                    <a:pt x="3334" y="5965"/>
                    <a:pt x="3155" y="5786"/>
                    <a:pt x="3155" y="5572"/>
                  </a:cubicBezTo>
                  <a:lnTo>
                    <a:pt x="3155" y="5048"/>
                  </a:lnTo>
                  <a:cubicBezTo>
                    <a:pt x="3155" y="4917"/>
                    <a:pt x="3215" y="4798"/>
                    <a:pt x="3322" y="4727"/>
                  </a:cubicBezTo>
                  <a:cubicBezTo>
                    <a:pt x="3394" y="4667"/>
                    <a:pt x="3489" y="4632"/>
                    <a:pt x="3572" y="4632"/>
                  </a:cubicBezTo>
                  <a:lnTo>
                    <a:pt x="7215" y="4632"/>
                  </a:lnTo>
                  <a:cubicBezTo>
                    <a:pt x="7275" y="4632"/>
                    <a:pt x="7311" y="4655"/>
                    <a:pt x="7358" y="4667"/>
                  </a:cubicBezTo>
                  <a:lnTo>
                    <a:pt x="7370" y="4667"/>
                  </a:lnTo>
                  <a:cubicBezTo>
                    <a:pt x="7525" y="4727"/>
                    <a:pt x="7608" y="4870"/>
                    <a:pt x="7608" y="5036"/>
                  </a:cubicBezTo>
                  <a:lnTo>
                    <a:pt x="7608" y="5560"/>
                  </a:lnTo>
                  <a:cubicBezTo>
                    <a:pt x="7608" y="5786"/>
                    <a:pt x="7430" y="5977"/>
                    <a:pt x="7192" y="5977"/>
                  </a:cubicBezTo>
                  <a:lnTo>
                    <a:pt x="5620" y="5977"/>
                  </a:lnTo>
                  <a:cubicBezTo>
                    <a:pt x="5525" y="5977"/>
                    <a:pt x="5453" y="6048"/>
                    <a:pt x="5453" y="6144"/>
                  </a:cubicBezTo>
                  <a:cubicBezTo>
                    <a:pt x="5453" y="6227"/>
                    <a:pt x="5525" y="6298"/>
                    <a:pt x="5620" y="6298"/>
                  </a:cubicBezTo>
                  <a:lnTo>
                    <a:pt x="6751" y="6298"/>
                  </a:lnTo>
                  <a:lnTo>
                    <a:pt x="6751" y="6751"/>
                  </a:lnTo>
                  <a:cubicBezTo>
                    <a:pt x="6751" y="6834"/>
                    <a:pt x="6823" y="6918"/>
                    <a:pt x="6918" y="6918"/>
                  </a:cubicBezTo>
                  <a:cubicBezTo>
                    <a:pt x="7001" y="6918"/>
                    <a:pt x="7073" y="6834"/>
                    <a:pt x="7073" y="6751"/>
                  </a:cubicBezTo>
                  <a:lnTo>
                    <a:pt x="7073" y="6298"/>
                  </a:lnTo>
                  <a:lnTo>
                    <a:pt x="7215" y="6298"/>
                  </a:lnTo>
                  <a:cubicBezTo>
                    <a:pt x="7608" y="6298"/>
                    <a:pt x="7942" y="5977"/>
                    <a:pt x="7942" y="5572"/>
                  </a:cubicBezTo>
                  <a:lnTo>
                    <a:pt x="7942" y="5048"/>
                  </a:lnTo>
                  <a:cubicBezTo>
                    <a:pt x="7942" y="4786"/>
                    <a:pt x="7787" y="4560"/>
                    <a:pt x="7585" y="4429"/>
                  </a:cubicBezTo>
                  <a:lnTo>
                    <a:pt x="7585" y="4393"/>
                  </a:lnTo>
                  <a:cubicBezTo>
                    <a:pt x="7608" y="4334"/>
                    <a:pt x="7644" y="4298"/>
                    <a:pt x="7668" y="4239"/>
                  </a:cubicBezTo>
                  <a:lnTo>
                    <a:pt x="8561" y="4239"/>
                  </a:lnTo>
                  <a:cubicBezTo>
                    <a:pt x="8728" y="4239"/>
                    <a:pt x="8894" y="4191"/>
                    <a:pt x="9037" y="4120"/>
                  </a:cubicBezTo>
                  <a:cubicBezTo>
                    <a:pt x="9073" y="4096"/>
                    <a:pt x="9263" y="4001"/>
                    <a:pt x="10394" y="3405"/>
                  </a:cubicBezTo>
                  <a:cubicBezTo>
                    <a:pt x="10621" y="3250"/>
                    <a:pt x="10668" y="2929"/>
                    <a:pt x="10466" y="2750"/>
                  </a:cubicBezTo>
                  <a:cubicBezTo>
                    <a:pt x="10394" y="2691"/>
                    <a:pt x="10383" y="2691"/>
                    <a:pt x="9918" y="2453"/>
                  </a:cubicBezTo>
                  <a:lnTo>
                    <a:pt x="9632" y="2298"/>
                  </a:lnTo>
                  <a:cubicBezTo>
                    <a:pt x="9610" y="2287"/>
                    <a:pt x="9585" y="2282"/>
                    <a:pt x="9559" y="2282"/>
                  </a:cubicBezTo>
                  <a:cubicBezTo>
                    <a:pt x="9503" y="2282"/>
                    <a:pt x="9446" y="2308"/>
                    <a:pt x="9430" y="2357"/>
                  </a:cubicBezTo>
                  <a:cubicBezTo>
                    <a:pt x="9382" y="2441"/>
                    <a:pt x="9418" y="2536"/>
                    <a:pt x="9490" y="2572"/>
                  </a:cubicBezTo>
                  <a:lnTo>
                    <a:pt x="9621" y="2643"/>
                  </a:lnTo>
                  <a:cubicBezTo>
                    <a:pt x="9490" y="2881"/>
                    <a:pt x="9490" y="3179"/>
                    <a:pt x="9621" y="3429"/>
                  </a:cubicBezTo>
                  <a:lnTo>
                    <a:pt x="8882" y="3834"/>
                  </a:lnTo>
                  <a:cubicBezTo>
                    <a:pt x="8823" y="3870"/>
                    <a:pt x="8763" y="3893"/>
                    <a:pt x="8680" y="3905"/>
                  </a:cubicBezTo>
                  <a:lnTo>
                    <a:pt x="8680" y="2203"/>
                  </a:lnTo>
                  <a:cubicBezTo>
                    <a:pt x="8823" y="2227"/>
                    <a:pt x="8894" y="2274"/>
                    <a:pt x="8942" y="2298"/>
                  </a:cubicBezTo>
                  <a:cubicBezTo>
                    <a:pt x="8966" y="2314"/>
                    <a:pt x="8995" y="2322"/>
                    <a:pt x="9023" y="2322"/>
                  </a:cubicBezTo>
                  <a:cubicBezTo>
                    <a:pt x="9077" y="2322"/>
                    <a:pt x="9129" y="2293"/>
                    <a:pt x="9144" y="2238"/>
                  </a:cubicBezTo>
                  <a:cubicBezTo>
                    <a:pt x="9192" y="2167"/>
                    <a:pt x="9156" y="2060"/>
                    <a:pt x="9085" y="2036"/>
                  </a:cubicBezTo>
                  <a:lnTo>
                    <a:pt x="9025" y="2000"/>
                  </a:lnTo>
                  <a:cubicBezTo>
                    <a:pt x="8882" y="1929"/>
                    <a:pt x="8716" y="1881"/>
                    <a:pt x="8549" y="1881"/>
                  </a:cubicBezTo>
                  <a:lnTo>
                    <a:pt x="7882" y="1881"/>
                  </a:lnTo>
                  <a:lnTo>
                    <a:pt x="7882" y="1345"/>
                  </a:lnTo>
                  <a:cubicBezTo>
                    <a:pt x="7882" y="1048"/>
                    <a:pt x="7704" y="750"/>
                    <a:pt x="7370" y="619"/>
                  </a:cubicBezTo>
                  <a:cubicBezTo>
                    <a:pt x="7297" y="590"/>
                    <a:pt x="7200" y="569"/>
                    <a:pt x="7107" y="569"/>
                  </a:cubicBezTo>
                  <a:cubicBezTo>
                    <a:pt x="7049" y="569"/>
                    <a:pt x="6992" y="577"/>
                    <a:pt x="6942" y="595"/>
                  </a:cubicBezTo>
                  <a:cubicBezTo>
                    <a:pt x="6930" y="262"/>
                    <a:pt x="6656" y="0"/>
                    <a:pt x="6322" y="0"/>
                  </a:cubicBezTo>
                  <a:lnTo>
                    <a:pt x="6299" y="0"/>
                  </a:lnTo>
                  <a:cubicBezTo>
                    <a:pt x="6120" y="0"/>
                    <a:pt x="5965" y="71"/>
                    <a:pt x="5846" y="202"/>
                  </a:cubicBezTo>
                  <a:cubicBezTo>
                    <a:pt x="5727" y="71"/>
                    <a:pt x="5560" y="0"/>
                    <a:pt x="5382" y="0"/>
                  </a:cubicBezTo>
                  <a:lnTo>
                    <a:pt x="5370" y="0"/>
                  </a:lnTo>
                  <a:cubicBezTo>
                    <a:pt x="5191" y="0"/>
                    <a:pt x="5025" y="71"/>
                    <a:pt x="4906" y="202"/>
                  </a:cubicBezTo>
                  <a:cubicBezTo>
                    <a:pt x="4787" y="71"/>
                    <a:pt x="4620" y="0"/>
                    <a:pt x="4441" y="0"/>
                  </a:cubicBezTo>
                  <a:lnTo>
                    <a:pt x="4429" y="0"/>
                  </a:lnTo>
                  <a:cubicBezTo>
                    <a:pt x="4251" y="0"/>
                    <a:pt x="4084" y="71"/>
                    <a:pt x="3965" y="202"/>
                  </a:cubicBezTo>
                  <a:cubicBezTo>
                    <a:pt x="3846" y="71"/>
                    <a:pt x="3679" y="0"/>
                    <a:pt x="3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3427;p99">
              <a:extLst>
                <a:ext uri="{FF2B5EF4-FFF2-40B4-BE49-F238E27FC236}">
                  <a16:creationId xmlns:a16="http://schemas.microsoft.com/office/drawing/2014/main" id="{9AC2EEAB-B22A-476E-A95B-96F48DC26601}"/>
                </a:ext>
              </a:extLst>
            </p:cNvPr>
            <p:cNvSpPr/>
            <p:nvPr/>
          </p:nvSpPr>
          <p:spPr>
            <a:xfrm>
              <a:off x="3819385" y="3493258"/>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428;p99">
              <a:extLst>
                <a:ext uri="{FF2B5EF4-FFF2-40B4-BE49-F238E27FC236}">
                  <a16:creationId xmlns:a16="http://schemas.microsoft.com/office/drawing/2014/main" id="{CAEDC2A5-C31C-49B9-8F5D-340CB7EB55C6}"/>
                </a:ext>
              </a:extLst>
            </p:cNvPr>
            <p:cNvSpPr/>
            <p:nvPr/>
          </p:nvSpPr>
          <p:spPr>
            <a:xfrm>
              <a:off x="3644044" y="3592490"/>
              <a:ext cx="112494" cy="106420"/>
            </a:xfrm>
            <a:custGeom>
              <a:avLst/>
              <a:gdLst/>
              <a:ahLst/>
              <a:cxnLst/>
              <a:rect l="l" t="t" r="r" b="b"/>
              <a:pathLst>
                <a:path w="3537" h="3346" extrusionOk="0">
                  <a:moveTo>
                    <a:pt x="3382" y="0"/>
                  </a:moveTo>
                  <a:cubicBezTo>
                    <a:pt x="3299" y="0"/>
                    <a:pt x="3227" y="72"/>
                    <a:pt x="3227" y="167"/>
                  </a:cubicBezTo>
                  <a:lnTo>
                    <a:pt x="3227" y="2798"/>
                  </a:lnTo>
                  <a:cubicBezTo>
                    <a:pt x="3227" y="2929"/>
                    <a:pt x="3120" y="3036"/>
                    <a:pt x="2989" y="3036"/>
                  </a:cubicBezTo>
                  <a:lnTo>
                    <a:pt x="572" y="3036"/>
                  </a:lnTo>
                  <a:cubicBezTo>
                    <a:pt x="441" y="3036"/>
                    <a:pt x="334" y="2929"/>
                    <a:pt x="334" y="2798"/>
                  </a:cubicBezTo>
                  <a:lnTo>
                    <a:pt x="334" y="2060"/>
                  </a:lnTo>
                  <a:cubicBezTo>
                    <a:pt x="334" y="1965"/>
                    <a:pt x="263" y="1893"/>
                    <a:pt x="167" y="1893"/>
                  </a:cubicBezTo>
                  <a:cubicBezTo>
                    <a:pt x="84" y="1893"/>
                    <a:pt x="1" y="1965"/>
                    <a:pt x="1" y="2060"/>
                  </a:cubicBezTo>
                  <a:lnTo>
                    <a:pt x="1" y="2798"/>
                  </a:lnTo>
                  <a:cubicBezTo>
                    <a:pt x="1" y="3108"/>
                    <a:pt x="263" y="3346"/>
                    <a:pt x="560" y="3346"/>
                  </a:cubicBezTo>
                  <a:lnTo>
                    <a:pt x="2989" y="3346"/>
                  </a:lnTo>
                  <a:cubicBezTo>
                    <a:pt x="3299" y="3346"/>
                    <a:pt x="3537" y="3096"/>
                    <a:pt x="3537" y="2798"/>
                  </a:cubicBezTo>
                  <a:lnTo>
                    <a:pt x="3537" y="167"/>
                  </a:lnTo>
                  <a:cubicBezTo>
                    <a:pt x="3537" y="60"/>
                    <a:pt x="3465" y="0"/>
                    <a:pt x="33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24"/>
          <p:cNvSpPr txBox="1">
            <a:spLocks noGrp="1"/>
          </p:cNvSpPr>
          <p:nvPr>
            <p:ph type="ctrTitle"/>
          </p:nvPr>
        </p:nvSpPr>
        <p:spPr>
          <a:xfrm>
            <a:off x="939525" y="516850"/>
            <a:ext cx="7290300" cy="732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Inhoudstafel</a:t>
            </a:r>
            <a:endParaRPr/>
          </a:p>
        </p:txBody>
      </p:sp>
      <p:sp>
        <p:nvSpPr>
          <p:cNvPr id="594" name="Google Shape;594;p24"/>
          <p:cNvSpPr txBox="1">
            <a:spLocks noGrp="1"/>
          </p:cNvSpPr>
          <p:nvPr>
            <p:ph type="body" idx="1"/>
          </p:nvPr>
        </p:nvSpPr>
        <p:spPr>
          <a:xfrm>
            <a:off x="939525" y="1383633"/>
            <a:ext cx="6063900" cy="3140742"/>
          </a:xfrm>
          <a:prstGeom prst="rect">
            <a:avLst/>
          </a:prstGeom>
        </p:spPr>
        <p:txBody>
          <a:bodyPr spcFirstLastPara="1" wrap="square" lIns="91425" tIns="91425" rIns="91425" bIns="91425" anchor="t" anchorCtr="0">
            <a:noAutofit/>
          </a:bodyPr>
          <a:lstStyle/>
          <a:p>
            <a:pPr indent="-285750">
              <a:buClr>
                <a:schemeClr val="dk1"/>
              </a:buClr>
              <a:buSzPts val="900"/>
            </a:pPr>
            <a:r>
              <a:rPr lang="nl-BE" sz="1500" dirty="0">
                <a:solidFill>
                  <a:schemeClr val="dk1"/>
                </a:solidFill>
              </a:rPr>
              <a:t>Proefjes</a:t>
            </a:r>
            <a:endParaRPr sz="1500" dirty="0">
              <a:solidFill>
                <a:schemeClr val="dk1"/>
              </a:solidFill>
            </a:endParaRPr>
          </a:p>
          <a:p>
            <a:pPr indent="-285750">
              <a:buClr>
                <a:schemeClr val="dk1"/>
              </a:buClr>
              <a:buSzPts val="900"/>
            </a:pPr>
            <a:r>
              <a:rPr lang="nl-BE" sz="1500" dirty="0">
                <a:solidFill>
                  <a:schemeClr val="dk1"/>
                </a:solidFill>
              </a:rPr>
              <a:t>Hoe verloopt de uitscheiding via de </a:t>
            </a:r>
            <a:r>
              <a:rPr lang="nl-BE" sz="1500" b="1" dirty="0">
                <a:solidFill>
                  <a:schemeClr val="dk1"/>
                </a:solidFill>
                <a:highlight>
                  <a:srgbClr val="A6DFDA"/>
                </a:highlight>
                <a:uFill>
                  <a:noFill/>
                </a:uFill>
              </a:rPr>
              <a:t>huid?</a:t>
            </a:r>
          </a:p>
          <a:p>
            <a:pPr indent="-285750">
              <a:buClr>
                <a:schemeClr val="dk1"/>
              </a:buClr>
              <a:buSzPts val="900"/>
            </a:pPr>
            <a:r>
              <a:rPr lang="nl-BE" sz="1500" dirty="0">
                <a:solidFill>
                  <a:schemeClr val="dk1"/>
                </a:solidFill>
              </a:rPr>
              <a:t>Hoe verloopt de uitscheiding via de </a:t>
            </a:r>
            <a:r>
              <a:rPr lang="nl-BE" sz="1500" b="1" dirty="0">
                <a:solidFill>
                  <a:schemeClr val="dk1"/>
                </a:solidFill>
                <a:highlight>
                  <a:srgbClr val="FEB8B3"/>
                </a:highlight>
                <a:uFill>
                  <a:noFill/>
                </a:uFill>
              </a:rPr>
              <a:t>longen?</a:t>
            </a:r>
            <a:endParaRPr sz="1500" b="1" dirty="0">
              <a:solidFill>
                <a:schemeClr val="dk1"/>
              </a:solidFill>
              <a:highlight>
                <a:srgbClr val="FEB8B3"/>
              </a:highlight>
              <a:uFill>
                <a:noFill/>
              </a:uFill>
            </a:endParaRPr>
          </a:p>
          <a:p>
            <a:pPr indent="-285750">
              <a:buClr>
                <a:schemeClr val="dk1"/>
              </a:buClr>
              <a:buSzPts val="900"/>
            </a:pPr>
            <a:r>
              <a:rPr lang="nl-BE" sz="1500" dirty="0">
                <a:solidFill>
                  <a:schemeClr val="dk1"/>
                </a:solidFill>
              </a:rPr>
              <a:t>Hoe verloopt de uitscheiding via de </a:t>
            </a:r>
            <a:r>
              <a:rPr lang="nl-BE" sz="1500" b="1" dirty="0">
                <a:solidFill>
                  <a:schemeClr val="dk1"/>
                </a:solidFill>
                <a:highlight>
                  <a:srgbClr val="FED58A"/>
                </a:highlight>
                <a:uFill>
                  <a:noFill/>
                </a:uFill>
              </a:rPr>
              <a:t>nieren?</a:t>
            </a:r>
          </a:p>
          <a:p>
            <a:pPr lvl="1" indent="-285750">
              <a:spcBef>
                <a:spcPts val="0"/>
              </a:spcBef>
              <a:buClr>
                <a:schemeClr val="dk1"/>
              </a:buClr>
              <a:buSzPts val="900"/>
            </a:pPr>
            <a:r>
              <a:rPr lang="nl-BE" sz="1500" dirty="0">
                <a:solidFill>
                  <a:schemeClr val="dk1"/>
                </a:solidFill>
              </a:rPr>
              <a:t>Ligging van de nieren</a:t>
            </a:r>
          </a:p>
          <a:p>
            <a:pPr lvl="1" indent="-285750">
              <a:spcBef>
                <a:spcPts val="0"/>
              </a:spcBef>
              <a:buClr>
                <a:schemeClr val="dk1"/>
              </a:buClr>
              <a:buSzPts val="900"/>
            </a:pPr>
            <a:r>
              <a:rPr lang="nl-BE" sz="1500" dirty="0">
                <a:solidFill>
                  <a:schemeClr val="dk1"/>
                </a:solidFill>
              </a:rPr>
              <a:t>Macroscopische opbouw</a:t>
            </a:r>
          </a:p>
          <a:p>
            <a:pPr lvl="1" indent="-285750">
              <a:spcBef>
                <a:spcPts val="0"/>
              </a:spcBef>
              <a:buClr>
                <a:schemeClr val="dk1"/>
              </a:buClr>
              <a:buSzPts val="900"/>
            </a:pPr>
            <a:r>
              <a:rPr lang="nl-BE" sz="1500" dirty="0">
                <a:solidFill>
                  <a:schemeClr val="dk1"/>
                </a:solidFill>
              </a:rPr>
              <a:t>Microscopische opbouw </a:t>
            </a:r>
            <a:endParaRPr lang="en" sz="1500" dirty="0">
              <a:solidFill>
                <a:schemeClr val="dk1"/>
              </a:solidFill>
            </a:endParaRPr>
          </a:p>
          <a:p>
            <a:pPr marL="457200" lvl="0" indent="-285750" algn="l" rtl="0">
              <a:spcBef>
                <a:spcPts val="0"/>
              </a:spcBef>
              <a:spcAft>
                <a:spcPts val="0"/>
              </a:spcAft>
              <a:buClr>
                <a:schemeClr val="dk1"/>
              </a:buClr>
              <a:buSzPts val="900"/>
              <a:buFont typeface="Permanent Marker"/>
              <a:buAutoNum type="arabicPeriod"/>
            </a:pPr>
            <a:endParaRPr lang="en" sz="900" dirty="0">
              <a:solidFill>
                <a:schemeClr val="dk1"/>
              </a:solidFill>
            </a:endParaRPr>
          </a:p>
          <a:p>
            <a:pPr marL="457200" lvl="0" indent="-285750" algn="l" rtl="0">
              <a:spcBef>
                <a:spcPts val="0"/>
              </a:spcBef>
              <a:spcAft>
                <a:spcPts val="0"/>
              </a:spcAft>
              <a:buClr>
                <a:schemeClr val="dk1"/>
              </a:buClr>
              <a:buSzPts val="900"/>
              <a:buFont typeface="Permanent Marker"/>
              <a:buAutoNum type="arabicPeriod"/>
            </a:pPr>
            <a:endParaRPr lang="en" sz="900" dirty="0">
              <a:solidFill>
                <a:schemeClr val="dk1"/>
              </a:solidFill>
            </a:endParaRPr>
          </a:p>
          <a:p>
            <a:pPr marL="0" lvl="0" indent="0" algn="l" rtl="0">
              <a:spcBef>
                <a:spcPts val="0"/>
              </a:spcBef>
              <a:spcAft>
                <a:spcPts val="1600"/>
              </a:spcAft>
              <a:buNone/>
            </a:pPr>
            <a:endParaRPr sz="9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23"/>
        <p:cNvGrpSpPr/>
        <p:nvPr/>
      </p:nvGrpSpPr>
      <p:grpSpPr>
        <a:xfrm>
          <a:off x="0" y="0"/>
          <a:ext cx="0" cy="0"/>
          <a:chOff x="0" y="0"/>
          <a:chExt cx="0" cy="0"/>
        </a:xfrm>
      </p:grpSpPr>
      <p:sp>
        <p:nvSpPr>
          <p:cNvPr id="924" name="Google Shape;924;p41"/>
          <p:cNvSpPr txBox="1">
            <a:spLocks noGrp="1"/>
          </p:cNvSpPr>
          <p:nvPr>
            <p:ph type="ctrTitle"/>
          </p:nvPr>
        </p:nvSpPr>
        <p:spPr>
          <a:xfrm>
            <a:off x="2652150" y="1820275"/>
            <a:ext cx="3839700" cy="137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Hoe verloopt de uitscheiding via de huid?</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42"/>
          <p:cNvSpPr txBox="1">
            <a:spLocks noGrp="1"/>
          </p:cNvSpPr>
          <p:nvPr>
            <p:ph type="ctrTitle"/>
          </p:nvPr>
        </p:nvSpPr>
        <p:spPr>
          <a:xfrm>
            <a:off x="90525" y="453925"/>
            <a:ext cx="62235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Hoe verloopt de uitscheiding van </a:t>
            </a:r>
            <a:br>
              <a:rPr lang="en" dirty="0"/>
            </a:br>
            <a:r>
              <a:rPr lang="en" dirty="0"/>
              <a:t>zweet via de huid?</a:t>
            </a:r>
            <a:endParaRPr dirty="0"/>
          </a:p>
        </p:txBody>
      </p:sp>
      <p:sp>
        <p:nvSpPr>
          <p:cNvPr id="930" name="Google Shape;930;p42"/>
          <p:cNvSpPr txBox="1">
            <a:spLocks noGrp="1"/>
          </p:cNvSpPr>
          <p:nvPr>
            <p:ph type="subTitle" idx="1"/>
          </p:nvPr>
        </p:nvSpPr>
        <p:spPr>
          <a:xfrm>
            <a:off x="495699" y="1526025"/>
            <a:ext cx="5165267" cy="335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i="1" dirty="0"/>
              <a:t>Uitscheidingsweg van het zweet: </a:t>
            </a:r>
            <a:endParaRPr sz="1600" b="1" i="1" dirty="0"/>
          </a:p>
          <a:p>
            <a:pPr marL="0" lvl="0" indent="0" algn="l" rtl="0">
              <a:spcBef>
                <a:spcPts val="0"/>
              </a:spcBef>
              <a:spcAft>
                <a:spcPts val="0"/>
              </a:spcAft>
              <a:buNone/>
            </a:pPr>
            <a:endParaRPr sz="1600" dirty="0"/>
          </a:p>
          <a:p>
            <a:pPr marL="0" lvl="0" indent="0" algn="l" rtl="0">
              <a:spcBef>
                <a:spcPts val="0"/>
              </a:spcBef>
              <a:spcAft>
                <a:spcPts val="0"/>
              </a:spcAft>
              <a:buNone/>
            </a:pPr>
            <a:r>
              <a:rPr lang="en" sz="1600" b="1" dirty="0">
                <a:solidFill>
                  <a:srgbClr val="FF9900"/>
                </a:solidFill>
              </a:rPr>
              <a:t>Kluwen:</a:t>
            </a:r>
            <a:r>
              <a:rPr lang="en" sz="1600" b="1" dirty="0"/>
              <a:t> </a:t>
            </a:r>
            <a:r>
              <a:rPr lang="en" sz="1600" dirty="0">
                <a:solidFill>
                  <a:schemeClr val="dk1"/>
                </a:solidFill>
              </a:rPr>
              <a:t>Het begin van het gekronkeld buisje bestaat uit een knoop. Dit heet de kluwen. Deze is omgeven door een haarvatennetwerk*. </a:t>
            </a:r>
            <a:endParaRPr sz="1600" dirty="0"/>
          </a:p>
          <a:p>
            <a:pPr marL="0" lvl="0" indent="0" algn="l" rtl="0">
              <a:spcBef>
                <a:spcPts val="0"/>
              </a:spcBef>
              <a:spcAft>
                <a:spcPts val="0"/>
              </a:spcAft>
              <a:buNone/>
            </a:pPr>
            <a:endParaRPr sz="1600" dirty="0"/>
          </a:p>
          <a:p>
            <a:pPr marL="0" lvl="0" indent="0" algn="l" rtl="0">
              <a:spcBef>
                <a:spcPts val="0"/>
              </a:spcBef>
              <a:spcAft>
                <a:spcPts val="0"/>
              </a:spcAft>
              <a:buNone/>
            </a:pPr>
            <a:r>
              <a:rPr lang="en" sz="1600" b="1" dirty="0">
                <a:solidFill>
                  <a:srgbClr val="FFD966"/>
                </a:solidFill>
              </a:rPr>
              <a:t>Gekronkeld buisje:</a:t>
            </a:r>
            <a:r>
              <a:rPr lang="en" sz="1600" b="1" dirty="0">
                <a:solidFill>
                  <a:srgbClr val="6AA84F"/>
                </a:solidFill>
              </a:rPr>
              <a:t> </a:t>
            </a:r>
            <a:r>
              <a:rPr lang="en" sz="1600" dirty="0">
                <a:solidFill>
                  <a:schemeClr val="dk1"/>
                </a:solidFill>
              </a:rPr>
              <a:t>Dit buisje brengt het zweet richting de porie. </a:t>
            </a:r>
            <a:endParaRPr sz="1600" dirty="0"/>
          </a:p>
          <a:p>
            <a:pPr marL="0" lvl="0" indent="0" algn="l" rtl="0">
              <a:spcBef>
                <a:spcPts val="0"/>
              </a:spcBef>
              <a:spcAft>
                <a:spcPts val="0"/>
              </a:spcAft>
              <a:buNone/>
            </a:pPr>
            <a:endParaRPr sz="1600" dirty="0"/>
          </a:p>
          <a:p>
            <a:pPr marL="0" lvl="0" indent="0" algn="l" rtl="0">
              <a:spcBef>
                <a:spcPts val="0"/>
              </a:spcBef>
              <a:spcAft>
                <a:spcPts val="0"/>
              </a:spcAft>
              <a:buNone/>
            </a:pPr>
            <a:r>
              <a:rPr lang="en" sz="1600" b="1" dirty="0">
                <a:solidFill>
                  <a:srgbClr val="8E7CC3"/>
                </a:solidFill>
              </a:rPr>
              <a:t>Porie:</a:t>
            </a:r>
            <a:r>
              <a:rPr lang="en" sz="1600" dirty="0"/>
              <a:t> </a:t>
            </a:r>
            <a:r>
              <a:rPr lang="en" sz="1600" dirty="0">
                <a:solidFill>
                  <a:schemeClr val="dk1"/>
                </a:solidFill>
              </a:rPr>
              <a:t>De porie is een opening aan het huidoppervlak. Hier mondt de zweetklier uit en verlaat het zweet het lichaam. </a:t>
            </a:r>
            <a:endParaRPr sz="1600" dirty="0"/>
          </a:p>
          <a:p>
            <a:pPr marL="0" lvl="0" indent="0" algn="l" rtl="0">
              <a:spcBef>
                <a:spcPts val="0"/>
              </a:spcBef>
              <a:spcAft>
                <a:spcPts val="0"/>
              </a:spcAft>
              <a:buNone/>
            </a:pPr>
            <a:endParaRPr sz="1600" dirty="0"/>
          </a:p>
          <a:p>
            <a:pPr marL="0" lvl="0" indent="0" algn="l" rtl="0">
              <a:spcBef>
                <a:spcPts val="0"/>
              </a:spcBef>
              <a:spcAft>
                <a:spcPts val="0"/>
              </a:spcAft>
              <a:buNone/>
            </a:pPr>
            <a:endParaRPr sz="1600" dirty="0"/>
          </a:p>
          <a:p>
            <a:pPr marL="0" lvl="0" indent="0" algn="l" rtl="0">
              <a:spcBef>
                <a:spcPts val="0"/>
              </a:spcBef>
              <a:spcAft>
                <a:spcPts val="0"/>
              </a:spcAft>
              <a:buNone/>
            </a:pPr>
            <a:endParaRPr sz="1600" dirty="0"/>
          </a:p>
          <a:p>
            <a:pPr marL="0" lvl="0" indent="0" algn="l" rtl="0">
              <a:spcBef>
                <a:spcPts val="0"/>
              </a:spcBef>
              <a:spcAft>
                <a:spcPts val="0"/>
              </a:spcAft>
              <a:buNone/>
            </a:pPr>
            <a:endParaRPr sz="1600" dirty="0"/>
          </a:p>
          <a:p>
            <a:pPr marL="0" lvl="0" indent="0" algn="l" rtl="0">
              <a:spcBef>
                <a:spcPts val="0"/>
              </a:spcBef>
              <a:spcAft>
                <a:spcPts val="0"/>
              </a:spcAft>
              <a:buNone/>
            </a:pPr>
            <a:r>
              <a:rPr lang="en" sz="1600" dirty="0"/>
              <a:t> </a:t>
            </a:r>
            <a:endParaRPr sz="1600" dirty="0"/>
          </a:p>
        </p:txBody>
      </p:sp>
      <p:grpSp>
        <p:nvGrpSpPr>
          <p:cNvPr id="8" name="Google Shape;650;p26">
            <a:extLst>
              <a:ext uri="{FF2B5EF4-FFF2-40B4-BE49-F238E27FC236}">
                <a16:creationId xmlns:a16="http://schemas.microsoft.com/office/drawing/2014/main" id="{92D6D278-487D-4C19-BB9F-C9D612C634B0}"/>
              </a:ext>
            </a:extLst>
          </p:cNvPr>
          <p:cNvGrpSpPr/>
          <p:nvPr/>
        </p:nvGrpSpPr>
        <p:grpSpPr>
          <a:xfrm>
            <a:off x="4740050" y="747875"/>
            <a:ext cx="575645" cy="732900"/>
            <a:chOff x="5185600" y="1944938"/>
            <a:chExt cx="561850" cy="731525"/>
          </a:xfrm>
        </p:grpSpPr>
        <p:sp>
          <p:nvSpPr>
            <p:cNvPr id="9" name="Google Shape;651;p26">
              <a:extLst>
                <a:ext uri="{FF2B5EF4-FFF2-40B4-BE49-F238E27FC236}">
                  <a16:creationId xmlns:a16="http://schemas.microsoft.com/office/drawing/2014/main" id="{DBC51923-92CF-44C6-8DCE-B669828DAAA4}"/>
                </a:ext>
              </a:extLst>
            </p:cNvPr>
            <p:cNvSpPr/>
            <p:nvPr/>
          </p:nvSpPr>
          <p:spPr>
            <a:xfrm>
              <a:off x="5192800" y="1954338"/>
              <a:ext cx="547450" cy="712800"/>
            </a:xfrm>
            <a:custGeom>
              <a:avLst/>
              <a:gdLst/>
              <a:ahLst/>
              <a:cxnLst/>
              <a:rect l="l" t="t" r="r" b="b"/>
              <a:pathLst>
                <a:path w="21898" h="28512" extrusionOk="0">
                  <a:moveTo>
                    <a:pt x="11818" y="0"/>
                  </a:moveTo>
                  <a:cubicBezTo>
                    <a:pt x="11504" y="0"/>
                    <a:pt x="11186" y="28"/>
                    <a:pt x="10867" y="123"/>
                  </a:cubicBezTo>
                  <a:cubicBezTo>
                    <a:pt x="10352" y="278"/>
                    <a:pt x="9768" y="221"/>
                    <a:pt x="9237" y="346"/>
                  </a:cubicBezTo>
                  <a:cubicBezTo>
                    <a:pt x="8999" y="402"/>
                    <a:pt x="8758" y="353"/>
                    <a:pt x="8543" y="433"/>
                  </a:cubicBezTo>
                  <a:cubicBezTo>
                    <a:pt x="8210" y="557"/>
                    <a:pt x="7864" y="714"/>
                    <a:pt x="7548" y="812"/>
                  </a:cubicBezTo>
                  <a:cubicBezTo>
                    <a:pt x="6823" y="1034"/>
                    <a:pt x="6224" y="1461"/>
                    <a:pt x="5542" y="1737"/>
                  </a:cubicBezTo>
                  <a:cubicBezTo>
                    <a:pt x="5379" y="1802"/>
                    <a:pt x="5179" y="1853"/>
                    <a:pt x="5196" y="2086"/>
                  </a:cubicBezTo>
                  <a:cubicBezTo>
                    <a:pt x="5147" y="2066"/>
                    <a:pt x="5101" y="2057"/>
                    <a:pt x="5058" y="2057"/>
                  </a:cubicBezTo>
                  <a:cubicBezTo>
                    <a:pt x="4930" y="2057"/>
                    <a:pt x="4831" y="2138"/>
                    <a:pt x="4781" y="2248"/>
                  </a:cubicBezTo>
                  <a:cubicBezTo>
                    <a:pt x="4699" y="2428"/>
                    <a:pt x="4540" y="2490"/>
                    <a:pt x="4402" y="2602"/>
                  </a:cubicBezTo>
                  <a:cubicBezTo>
                    <a:pt x="3965" y="2957"/>
                    <a:pt x="3435" y="3287"/>
                    <a:pt x="3183" y="3748"/>
                  </a:cubicBezTo>
                  <a:cubicBezTo>
                    <a:pt x="2912" y="4242"/>
                    <a:pt x="2447" y="4589"/>
                    <a:pt x="2233" y="5108"/>
                  </a:cubicBezTo>
                  <a:cubicBezTo>
                    <a:pt x="2057" y="5535"/>
                    <a:pt x="1786" y="5913"/>
                    <a:pt x="1520" y="6299"/>
                  </a:cubicBezTo>
                  <a:cubicBezTo>
                    <a:pt x="1240" y="6705"/>
                    <a:pt x="1045" y="7183"/>
                    <a:pt x="835" y="7640"/>
                  </a:cubicBezTo>
                  <a:cubicBezTo>
                    <a:pt x="638" y="8069"/>
                    <a:pt x="533" y="8523"/>
                    <a:pt x="423" y="8949"/>
                  </a:cubicBezTo>
                  <a:cubicBezTo>
                    <a:pt x="274" y="9527"/>
                    <a:pt x="285" y="10157"/>
                    <a:pt x="204" y="10761"/>
                  </a:cubicBezTo>
                  <a:cubicBezTo>
                    <a:pt x="177" y="10961"/>
                    <a:pt x="392" y="11122"/>
                    <a:pt x="324" y="11271"/>
                  </a:cubicBezTo>
                  <a:cubicBezTo>
                    <a:pt x="1" y="11988"/>
                    <a:pt x="410" y="12680"/>
                    <a:pt x="374" y="13392"/>
                  </a:cubicBezTo>
                  <a:cubicBezTo>
                    <a:pt x="346" y="13961"/>
                    <a:pt x="624" y="14540"/>
                    <a:pt x="740" y="15119"/>
                  </a:cubicBezTo>
                  <a:cubicBezTo>
                    <a:pt x="902" y="15929"/>
                    <a:pt x="1282" y="16658"/>
                    <a:pt x="1621" y="17403"/>
                  </a:cubicBezTo>
                  <a:cubicBezTo>
                    <a:pt x="1791" y="17776"/>
                    <a:pt x="2050" y="18107"/>
                    <a:pt x="2249" y="18448"/>
                  </a:cubicBezTo>
                  <a:cubicBezTo>
                    <a:pt x="2482" y="18846"/>
                    <a:pt x="2694" y="19258"/>
                    <a:pt x="2882" y="19680"/>
                  </a:cubicBezTo>
                  <a:cubicBezTo>
                    <a:pt x="3259" y="20528"/>
                    <a:pt x="3875" y="21249"/>
                    <a:pt x="4342" y="22052"/>
                  </a:cubicBezTo>
                  <a:cubicBezTo>
                    <a:pt x="4530" y="22374"/>
                    <a:pt x="4842" y="22638"/>
                    <a:pt x="5043" y="22934"/>
                  </a:cubicBezTo>
                  <a:cubicBezTo>
                    <a:pt x="5402" y="23464"/>
                    <a:pt x="5754" y="23985"/>
                    <a:pt x="6212" y="24441"/>
                  </a:cubicBezTo>
                  <a:cubicBezTo>
                    <a:pt x="6429" y="24657"/>
                    <a:pt x="6636" y="24867"/>
                    <a:pt x="6793" y="25140"/>
                  </a:cubicBezTo>
                  <a:cubicBezTo>
                    <a:pt x="7047" y="25580"/>
                    <a:pt x="7461" y="25919"/>
                    <a:pt x="7776" y="26315"/>
                  </a:cubicBezTo>
                  <a:cubicBezTo>
                    <a:pt x="8091" y="26711"/>
                    <a:pt x="8367" y="27113"/>
                    <a:pt x="8766" y="27456"/>
                  </a:cubicBezTo>
                  <a:cubicBezTo>
                    <a:pt x="8967" y="27629"/>
                    <a:pt x="9285" y="27850"/>
                    <a:pt x="9308" y="28235"/>
                  </a:cubicBezTo>
                  <a:cubicBezTo>
                    <a:pt x="9315" y="28359"/>
                    <a:pt x="9410" y="28511"/>
                    <a:pt x="9595" y="28511"/>
                  </a:cubicBezTo>
                  <a:cubicBezTo>
                    <a:pt x="9666" y="28511"/>
                    <a:pt x="9750" y="28489"/>
                    <a:pt x="9848" y="28434"/>
                  </a:cubicBezTo>
                  <a:cubicBezTo>
                    <a:pt x="10142" y="28269"/>
                    <a:pt x="10367" y="28073"/>
                    <a:pt x="10618" y="27869"/>
                  </a:cubicBezTo>
                  <a:cubicBezTo>
                    <a:pt x="11399" y="27238"/>
                    <a:pt x="11999" y="26432"/>
                    <a:pt x="12851" y="25874"/>
                  </a:cubicBezTo>
                  <a:cubicBezTo>
                    <a:pt x="13152" y="25676"/>
                    <a:pt x="13335" y="25338"/>
                    <a:pt x="13630" y="25096"/>
                  </a:cubicBezTo>
                  <a:cubicBezTo>
                    <a:pt x="14123" y="24692"/>
                    <a:pt x="14608" y="24260"/>
                    <a:pt x="14941" y="23698"/>
                  </a:cubicBezTo>
                  <a:cubicBezTo>
                    <a:pt x="15044" y="23525"/>
                    <a:pt x="15387" y="23385"/>
                    <a:pt x="15460" y="23274"/>
                  </a:cubicBezTo>
                  <a:cubicBezTo>
                    <a:pt x="15673" y="22949"/>
                    <a:pt x="15923" y="22684"/>
                    <a:pt x="16183" y="22399"/>
                  </a:cubicBezTo>
                  <a:cubicBezTo>
                    <a:pt x="16478" y="22075"/>
                    <a:pt x="16647" y="21650"/>
                    <a:pt x="17039" y="21384"/>
                  </a:cubicBezTo>
                  <a:cubicBezTo>
                    <a:pt x="17152" y="21306"/>
                    <a:pt x="17109" y="21068"/>
                    <a:pt x="17329" y="21068"/>
                  </a:cubicBezTo>
                  <a:cubicBezTo>
                    <a:pt x="17336" y="21068"/>
                    <a:pt x="17343" y="21068"/>
                    <a:pt x="17351" y="21069"/>
                  </a:cubicBezTo>
                  <a:cubicBezTo>
                    <a:pt x="17359" y="20610"/>
                    <a:pt x="17803" y="20374"/>
                    <a:pt x="18043" y="20092"/>
                  </a:cubicBezTo>
                  <a:cubicBezTo>
                    <a:pt x="18515" y="19537"/>
                    <a:pt x="18890" y="18917"/>
                    <a:pt x="19360" y="18361"/>
                  </a:cubicBezTo>
                  <a:cubicBezTo>
                    <a:pt x="19580" y="18102"/>
                    <a:pt x="19868" y="17769"/>
                    <a:pt x="19926" y="17357"/>
                  </a:cubicBezTo>
                  <a:cubicBezTo>
                    <a:pt x="19958" y="17131"/>
                    <a:pt x="20090" y="16918"/>
                    <a:pt x="20279" y="16728"/>
                  </a:cubicBezTo>
                  <a:cubicBezTo>
                    <a:pt x="20400" y="16606"/>
                    <a:pt x="20697" y="16484"/>
                    <a:pt x="20522" y="16189"/>
                  </a:cubicBezTo>
                  <a:cubicBezTo>
                    <a:pt x="20486" y="16128"/>
                    <a:pt x="20591" y="15902"/>
                    <a:pt x="20660" y="15888"/>
                  </a:cubicBezTo>
                  <a:cubicBezTo>
                    <a:pt x="20997" y="15820"/>
                    <a:pt x="20891" y="15543"/>
                    <a:pt x="20968" y="15362"/>
                  </a:cubicBezTo>
                  <a:cubicBezTo>
                    <a:pt x="21132" y="14975"/>
                    <a:pt x="21035" y="14550"/>
                    <a:pt x="21131" y="14146"/>
                  </a:cubicBezTo>
                  <a:cubicBezTo>
                    <a:pt x="21170" y="13977"/>
                    <a:pt x="21390" y="13789"/>
                    <a:pt x="21309" y="13733"/>
                  </a:cubicBezTo>
                  <a:cubicBezTo>
                    <a:pt x="20965" y="13491"/>
                    <a:pt x="21613" y="13250"/>
                    <a:pt x="21281" y="13043"/>
                  </a:cubicBezTo>
                  <a:cubicBezTo>
                    <a:pt x="21716" y="12907"/>
                    <a:pt x="21175" y="12420"/>
                    <a:pt x="21586" y="12277"/>
                  </a:cubicBezTo>
                  <a:cubicBezTo>
                    <a:pt x="21381" y="12084"/>
                    <a:pt x="21898" y="11828"/>
                    <a:pt x="21525" y="11649"/>
                  </a:cubicBezTo>
                  <a:cubicBezTo>
                    <a:pt x="21551" y="11605"/>
                    <a:pt x="21573" y="11559"/>
                    <a:pt x="21602" y="11516"/>
                  </a:cubicBezTo>
                  <a:cubicBezTo>
                    <a:pt x="21791" y="11237"/>
                    <a:pt x="21793" y="10930"/>
                    <a:pt x="21696" y="10630"/>
                  </a:cubicBezTo>
                  <a:cubicBezTo>
                    <a:pt x="21679" y="10575"/>
                    <a:pt x="21541" y="10550"/>
                    <a:pt x="21587" y="10427"/>
                  </a:cubicBezTo>
                  <a:cubicBezTo>
                    <a:pt x="21763" y="9957"/>
                    <a:pt x="21484" y="9463"/>
                    <a:pt x="21658" y="8998"/>
                  </a:cubicBezTo>
                  <a:cubicBezTo>
                    <a:pt x="21698" y="8891"/>
                    <a:pt x="21652" y="8785"/>
                    <a:pt x="21670" y="8731"/>
                  </a:cubicBezTo>
                  <a:cubicBezTo>
                    <a:pt x="21778" y="8397"/>
                    <a:pt x="21493" y="8125"/>
                    <a:pt x="21565" y="7697"/>
                  </a:cubicBezTo>
                  <a:cubicBezTo>
                    <a:pt x="21703" y="7160"/>
                    <a:pt x="21100" y="6712"/>
                    <a:pt x="21050" y="6113"/>
                  </a:cubicBezTo>
                  <a:cubicBezTo>
                    <a:pt x="21027" y="5829"/>
                    <a:pt x="20726" y="5614"/>
                    <a:pt x="20671" y="5390"/>
                  </a:cubicBezTo>
                  <a:cubicBezTo>
                    <a:pt x="20541" y="4864"/>
                    <a:pt x="19859" y="4738"/>
                    <a:pt x="19829" y="4191"/>
                  </a:cubicBezTo>
                  <a:cubicBezTo>
                    <a:pt x="19221" y="3850"/>
                    <a:pt x="18853" y="3267"/>
                    <a:pt x="18333" y="2843"/>
                  </a:cubicBezTo>
                  <a:cubicBezTo>
                    <a:pt x="17523" y="2183"/>
                    <a:pt x="16672" y="1570"/>
                    <a:pt x="15741" y="1072"/>
                  </a:cubicBezTo>
                  <a:cubicBezTo>
                    <a:pt x="15385" y="880"/>
                    <a:pt x="14988" y="718"/>
                    <a:pt x="14651" y="529"/>
                  </a:cubicBezTo>
                  <a:cubicBezTo>
                    <a:pt x="14022" y="177"/>
                    <a:pt x="13354" y="77"/>
                    <a:pt x="12691" y="40"/>
                  </a:cubicBezTo>
                  <a:cubicBezTo>
                    <a:pt x="12403" y="24"/>
                    <a:pt x="12112" y="0"/>
                    <a:pt x="11818"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652;p26">
              <a:extLst>
                <a:ext uri="{FF2B5EF4-FFF2-40B4-BE49-F238E27FC236}">
                  <a16:creationId xmlns:a16="http://schemas.microsoft.com/office/drawing/2014/main" id="{4EB0DF48-B107-4017-A88D-26F24972BD92}"/>
                </a:ext>
              </a:extLst>
            </p:cNvPr>
            <p:cNvSpPr/>
            <p:nvPr/>
          </p:nvSpPr>
          <p:spPr>
            <a:xfrm>
              <a:off x="5185600" y="1944938"/>
              <a:ext cx="561850" cy="731525"/>
            </a:xfrm>
            <a:custGeom>
              <a:avLst/>
              <a:gdLst/>
              <a:ahLst/>
              <a:cxnLst/>
              <a:rect l="l" t="t" r="r" b="b"/>
              <a:pathLst>
                <a:path w="22474" h="29261" extrusionOk="0">
                  <a:moveTo>
                    <a:pt x="12261" y="1259"/>
                  </a:moveTo>
                  <a:cubicBezTo>
                    <a:pt x="12380" y="1259"/>
                    <a:pt x="12499" y="1280"/>
                    <a:pt x="12620" y="1348"/>
                  </a:cubicBezTo>
                  <a:cubicBezTo>
                    <a:pt x="12625" y="1351"/>
                    <a:pt x="12638" y="1353"/>
                    <a:pt x="12656" y="1353"/>
                  </a:cubicBezTo>
                  <a:cubicBezTo>
                    <a:pt x="12740" y="1353"/>
                    <a:pt x="12937" y="1323"/>
                    <a:pt x="13082" y="1323"/>
                  </a:cubicBezTo>
                  <a:cubicBezTo>
                    <a:pt x="13100" y="1323"/>
                    <a:pt x="13117" y="1324"/>
                    <a:pt x="13133" y="1325"/>
                  </a:cubicBezTo>
                  <a:cubicBezTo>
                    <a:pt x="13479" y="1347"/>
                    <a:pt x="13798" y="1420"/>
                    <a:pt x="14125" y="1600"/>
                  </a:cubicBezTo>
                  <a:cubicBezTo>
                    <a:pt x="14326" y="1708"/>
                    <a:pt x="14676" y="1692"/>
                    <a:pt x="14889" y="1858"/>
                  </a:cubicBezTo>
                  <a:cubicBezTo>
                    <a:pt x="15537" y="2363"/>
                    <a:pt x="16359" y="2605"/>
                    <a:pt x="16949" y="3221"/>
                  </a:cubicBezTo>
                  <a:cubicBezTo>
                    <a:pt x="17316" y="3605"/>
                    <a:pt x="17793" y="3930"/>
                    <a:pt x="18199" y="4294"/>
                  </a:cubicBezTo>
                  <a:cubicBezTo>
                    <a:pt x="18460" y="4527"/>
                    <a:pt x="18754" y="4737"/>
                    <a:pt x="18990" y="5017"/>
                  </a:cubicBezTo>
                  <a:cubicBezTo>
                    <a:pt x="19231" y="5304"/>
                    <a:pt x="19377" y="5715"/>
                    <a:pt x="19809" y="5841"/>
                  </a:cubicBezTo>
                  <a:cubicBezTo>
                    <a:pt x="19722" y="6060"/>
                    <a:pt x="19927" y="6174"/>
                    <a:pt x="19991" y="6339"/>
                  </a:cubicBezTo>
                  <a:cubicBezTo>
                    <a:pt x="20229" y="6960"/>
                    <a:pt x="20512" y="7586"/>
                    <a:pt x="20602" y="8233"/>
                  </a:cubicBezTo>
                  <a:cubicBezTo>
                    <a:pt x="20671" y="8738"/>
                    <a:pt x="20686" y="9281"/>
                    <a:pt x="20786" y="9767"/>
                  </a:cubicBezTo>
                  <a:cubicBezTo>
                    <a:pt x="20873" y="10185"/>
                    <a:pt x="20740" y="10578"/>
                    <a:pt x="20852" y="11001"/>
                  </a:cubicBezTo>
                  <a:cubicBezTo>
                    <a:pt x="20973" y="11457"/>
                    <a:pt x="20814" y="12008"/>
                    <a:pt x="20674" y="12491"/>
                  </a:cubicBezTo>
                  <a:cubicBezTo>
                    <a:pt x="20541" y="12953"/>
                    <a:pt x="20511" y="13424"/>
                    <a:pt x="20459" y="13888"/>
                  </a:cubicBezTo>
                  <a:cubicBezTo>
                    <a:pt x="20440" y="14050"/>
                    <a:pt x="20356" y="14186"/>
                    <a:pt x="20334" y="14343"/>
                  </a:cubicBezTo>
                  <a:cubicBezTo>
                    <a:pt x="20260" y="14868"/>
                    <a:pt x="20157" y="15423"/>
                    <a:pt x="19953" y="15891"/>
                  </a:cubicBezTo>
                  <a:cubicBezTo>
                    <a:pt x="19714" y="16440"/>
                    <a:pt x="19437" y="17009"/>
                    <a:pt x="19065" y="17506"/>
                  </a:cubicBezTo>
                  <a:cubicBezTo>
                    <a:pt x="18660" y="18051"/>
                    <a:pt x="18331" y="18641"/>
                    <a:pt x="17937" y="19193"/>
                  </a:cubicBezTo>
                  <a:cubicBezTo>
                    <a:pt x="17625" y="19629"/>
                    <a:pt x="17281" y="20039"/>
                    <a:pt x="16955" y="20463"/>
                  </a:cubicBezTo>
                  <a:cubicBezTo>
                    <a:pt x="16558" y="20978"/>
                    <a:pt x="16131" y="21478"/>
                    <a:pt x="15669" y="21942"/>
                  </a:cubicBezTo>
                  <a:cubicBezTo>
                    <a:pt x="15518" y="22092"/>
                    <a:pt x="15481" y="22279"/>
                    <a:pt x="15367" y="22435"/>
                  </a:cubicBezTo>
                  <a:cubicBezTo>
                    <a:pt x="14978" y="22970"/>
                    <a:pt x="14410" y="23340"/>
                    <a:pt x="14025" y="23879"/>
                  </a:cubicBezTo>
                  <a:cubicBezTo>
                    <a:pt x="13738" y="24279"/>
                    <a:pt x="13335" y="24607"/>
                    <a:pt x="12969" y="24952"/>
                  </a:cubicBezTo>
                  <a:cubicBezTo>
                    <a:pt x="12341" y="25544"/>
                    <a:pt x="11688" y="26112"/>
                    <a:pt x="11076" y="26719"/>
                  </a:cubicBezTo>
                  <a:cubicBezTo>
                    <a:pt x="10799" y="26994"/>
                    <a:pt x="10485" y="27233"/>
                    <a:pt x="10225" y="27516"/>
                  </a:cubicBezTo>
                  <a:cubicBezTo>
                    <a:pt x="10127" y="27622"/>
                    <a:pt x="10051" y="27662"/>
                    <a:pt x="9988" y="27662"/>
                  </a:cubicBezTo>
                  <a:cubicBezTo>
                    <a:pt x="9881" y="27662"/>
                    <a:pt x="9809" y="27550"/>
                    <a:pt x="9722" y="27447"/>
                  </a:cubicBezTo>
                  <a:cubicBezTo>
                    <a:pt x="9436" y="27108"/>
                    <a:pt x="9271" y="26694"/>
                    <a:pt x="8960" y="26366"/>
                  </a:cubicBezTo>
                  <a:cubicBezTo>
                    <a:pt x="8499" y="25884"/>
                    <a:pt x="8167" y="25312"/>
                    <a:pt x="7776" y="24785"/>
                  </a:cubicBezTo>
                  <a:cubicBezTo>
                    <a:pt x="7322" y="24173"/>
                    <a:pt x="6774" y="23617"/>
                    <a:pt x="6303" y="23004"/>
                  </a:cubicBezTo>
                  <a:cubicBezTo>
                    <a:pt x="5757" y="22292"/>
                    <a:pt x="5282" y="21540"/>
                    <a:pt x="4843" y="20769"/>
                  </a:cubicBezTo>
                  <a:cubicBezTo>
                    <a:pt x="4545" y="20249"/>
                    <a:pt x="4194" y="19763"/>
                    <a:pt x="3923" y="19222"/>
                  </a:cubicBezTo>
                  <a:cubicBezTo>
                    <a:pt x="3592" y="18560"/>
                    <a:pt x="3273" y="17885"/>
                    <a:pt x="2869" y="17252"/>
                  </a:cubicBezTo>
                  <a:cubicBezTo>
                    <a:pt x="2679" y="16954"/>
                    <a:pt x="2678" y="16540"/>
                    <a:pt x="2471" y="16258"/>
                  </a:cubicBezTo>
                  <a:cubicBezTo>
                    <a:pt x="2202" y="15893"/>
                    <a:pt x="2200" y="15466"/>
                    <a:pt x="2079" y="15080"/>
                  </a:cubicBezTo>
                  <a:cubicBezTo>
                    <a:pt x="1956" y="14686"/>
                    <a:pt x="1798" y="14276"/>
                    <a:pt x="1815" y="13823"/>
                  </a:cubicBezTo>
                  <a:cubicBezTo>
                    <a:pt x="1831" y="13399"/>
                    <a:pt x="1668" y="12964"/>
                    <a:pt x="1663" y="12526"/>
                  </a:cubicBezTo>
                  <a:cubicBezTo>
                    <a:pt x="1658" y="11926"/>
                    <a:pt x="1698" y="11306"/>
                    <a:pt x="1636" y="10733"/>
                  </a:cubicBezTo>
                  <a:cubicBezTo>
                    <a:pt x="1588" y="10291"/>
                    <a:pt x="1886" y="9884"/>
                    <a:pt x="1669" y="9466"/>
                  </a:cubicBezTo>
                  <a:cubicBezTo>
                    <a:pt x="1657" y="9441"/>
                    <a:pt x="1740" y="9383"/>
                    <a:pt x="1740" y="9340"/>
                  </a:cubicBezTo>
                  <a:cubicBezTo>
                    <a:pt x="1740" y="9210"/>
                    <a:pt x="2155" y="9133"/>
                    <a:pt x="1795" y="8958"/>
                  </a:cubicBezTo>
                  <a:cubicBezTo>
                    <a:pt x="1768" y="8945"/>
                    <a:pt x="1814" y="8875"/>
                    <a:pt x="1859" y="8835"/>
                  </a:cubicBezTo>
                  <a:cubicBezTo>
                    <a:pt x="1994" y="8718"/>
                    <a:pt x="2129" y="8647"/>
                    <a:pt x="2039" y="8385"/>
                  </a:cubicBezTo>
                  <a:cubicBezTo>
                    <a:pt x="1980" y="8216"/>
                    <a:pt x="2251" y="7955"/>
                    <a:pt x="2365" y="7733"/>
                  </a:cubicBezTo>
                  <a:cubicBezTo>
                    <a:pt x="2613" y="7247"/>
                    <a:pt x="2890" y="6770"/>
                    <a:pt x="3259" y="6334"/>
                  </a:cubicBezTo>
                  <a:cubicBezTo>
                    <a:pt x="3437" y="6124"/>
                    <a:pt x="3713" y="5812"/>
                    <a:pt x="3679" y="5444"/>
                  </a:cubicBezTo>
                  <a:cubicBezTo>
                    <a:pt x="3678" y="5422"/>
                    <a:pt x="3680" y="5385"/>
                    <a:pt x="3694" y="5378"/>
                  </a:cubicBezTo>
                  <a:cubicBezTo>
                    <a:pt x="4276" y="5076"/>
                    <a:pt x="4397" y="4363"/>
                    <a:pt x="4939" y="4060"/>
                  </a:cubicBezTo>
                  <a:cubicBezTo>
                    <a:pt x="5449" y="3776"/>
                    <a:pt x="5654" y="3138"/>
                    <a:pt x="6307" y="3049"/>
                  </a:cubicBezTo>
                  <a:cubicBezTo>
                    <a:pt x="6484" y="2597"/>
                    <a:pt x="7017" y="2606"/>
                    <a:pt x="7355" y="2357"/>
                  </a:cubicBezTo>
                  <a:cubicBezTo>
                    <a:pt x="7578" y="2192"/>
                    <a:pt x="7940" y="2110"/>
                    <a:pt x="8189" y="1912"/>
                  </a:cubicBezTo>
                  <a:cubicBezTo>
                    <a:pt x="8238" y="1984"/>
                    <a:pt x="8274" y="2007"/>
                    <a:pt x="8300" y="2007"/>
                  </a:cubicBezTo>
                  <a:cubicBezTo>
                    <a:pt x="8315" y="2007"/>
                    <a:pt x="8328" y="1999"/>
                    <a:pt x="8338" y="1989"/>
                  </a:cubicBezTo>
                  <a:cubicBezTo>
                    <a:pt x="8828" y="1501"/>
                    <a:pt x="9519" y="1650"/>
                    <a:pt x="10114" y="1502"/>
                  </a:cubicBezTo>
                  <a:cubicBezTo>
                    <a:pt x="10625" y="1375"/>
                    <a:pt x="11170" y="1343"/>
                    <a:pt x="11702" y="1321"/>
                  </a:cubicBezTo>
                  <a:cubicBezTo>
                    <a:pt x="11884" y="1314"/>
                    <a:pt x="12071" y="1259"/>
                    <a:pt x="12261" y="1259"/>
                  </a:cubicBezTo>
                  <a:close/>
                  <a:moveTo>
                    <a:pt x="12129" y="1"/>
                  </a:moveTo>
                  <a:cubicBezTo>
                    <a:pt x="11806" y="1"/>
                    <a:pt x="11480" y="29"/>
                    <a:pt x="11154" y="127"/>
                  </a:cubicBezTo>
                  <a:cubicBezTo>
                    <a:pt x="10624" y="286"/>
                    <a:pt x="10026" y="226"/>
                    <a:pt x="9481" y="354"/>
                  </a:cubicBezTo>
                  <a:cubicBezTo>
                    <a:pt x="9236" y="413"/>
                    <a:pt x="8989" y="362"/>
                    <a:pt x="8768" y="444"/>
                  </a:cubicBezTo>
                  <a:cubicBezTo>
                    <a:pt x="8426" y="571"/>
                    <a:pt x="8072" y="733"/>
                    <a:pt x="7747" y="833"/>
                  </a:cubicBezTo>
                  <a:cubicBezTo>
                    <a:pt x="7002" y="1061"/>
                    <a:pt x="6388" y="1499"/>
                    <a:pt x="5687" y="1783"/>
                  </a:cubicBezTo>
                  <a:cubicBezTo>
                    <a:pt x="5521" y="1850"/>
                    <a:pt x="5315" y="1901"/>
                    <a:pt x="5332" y="2141"/>
                  </a:cubicBezTo>
                  <a:cubicBezTo>
                    <a:pt x="5282" y="2120"/>
                    <a:pt x="5235" y="2111"/>
                    <a:pt x="5191" y="2111"/>
                  </a:cubicBezTo>
                  <a:cubicBezTo>
                    <a:pt x="5060" y="2111"/>
                    <a:pt x="4959" y="2194"/>
                    <a:pt x="4907" y="2307"/>
                  </a:cubicBezTo>
                  <a:cubicBezTo>
                    <a:pt x="4823" y="2492"/>
                    <a:pt x="4660" y="2556"/>
                    <a:pt x="4518" y="2671"/>
                  </a:cubicBezTo>
                  <a:cubicBezTo>
                    <a:pt x="4069" y="3035"/>
                    <a:pt x="3526" y="3374"/>
                    <a:pt x="3266" y="3847"/>
                  </a:cubicBezTo>
                  <a:cubicBezTo>
                    <a:pt x="2989" y="4353"/>
                    <a:pt x="2511" y="4710"/>
                    <a:pt x="2292" y="5243"/>
                  </a:cubicBezTo>
                  <a:cubicBezTo>
                    <a:pt x="2111" y="5679"/>
                    <a:pt x="1832" y="6067"/>
                    <a:pt x="1559" y="6464"/>
                  </a:cubicBezTo>
                  <a:cubicBezTo>
                    <a:pt x="1272" y="6880"/>
                    <a:pt x="1072" y="7371"/>
                    <a:pt x="857" y="7840"/>
                  </a:cubicBezTo>
                  <a:cubicBezTo>
                    <a:pt x="655" y="8280"/>
                    <a:pt x="546" y="8746"/>
                    <a:pt x="434" y="9183"/>
                  </a:cubicBezTo>
                  <a:cubicBezTo>
                    <a:pt x="281" y="9777"/>
                    <a:pt x="292" y="10423"/>
                    <a:pt x="209" y="11043"/>
                  </a:cubicBezTo>
                  <a:cubicBezTo>
                    <a:pt x="181" y="11247"/>
                    <a:pt x="402" y="11413"/>
                    <a:pt x="333" y="11567"/>
                  </a:cubicBezTo>
                  <a:cubicBezTo>
                    <a:pt x="1" y="12301"/>
                    <a:pt x="421" y="13013"/>
                    <a:pt x="384" y="13744"/>
                  </a:cubicBezTo>
                  <a:cubicBezTo>
                    <a:pt x="356" y="14327"/>
                    <a:pt x="640" y="14921"/>
                    <a:pt x="759" y="15516"/>
                  </a:cubicBezTo>
                  <a:cubicBezTo>
                    <a:pt x="925" y="16346"/>
                    <a:pt x="1316" y="17095"/>
                    <a:pt x="1664" y="17860"/>
                  </a:cubicBezTo>
                  <a:cubicBezTo>
                    <a:pt x="1839" y="18241"/>
                    <a:pt x="2105" y="18583"/>
                    <a:pt x="2309" y="18931"/>
                  </a:cubicBezTo>
                  <a:cubicBezTo>
                    <a:pt x="2548" y="19342"/>
                    <a:pt x="2764" y="19764"/>
                    <a:pt x="2957" y="20197"/>
                  </a:cubicBezTo>
                  <a:cubicBezTo>
                    <a:pt x="3346" y="21066"/>
                    <a:pt x="3976" y="21807"/>
                    <a:pt x="4456" y="22631"/>
                  </a:cubicBezTo>
                  <a:cubicBezTo>
                    <a:pt x="4649" y="22962"/>
                    <a:pt x="4970" y="23233"/>
                    <a:pt x="5175" y="23535"/>
                  </a:cubicBezTo>
                  <a:cubicBezTo>
                    <a:pt x="5544" y="24079"/>
                    <a:pt x="5905" y="24615"/>
                    <a:pt x="6375" y="25082"/>
                  </a:cubicBezTo>
                  <a:cubicBezTo>
                    <a:pt x="6599" y="25304"/>
                    <a:pt x="6810" y="25520"/>
                    <a:pt x="6973" y="25801"/>
                  </a:cubicBezTo>
                  <a:cubicBezTo>
                    <a:pt x="7232" y="26252"/>
                    <a:pt x="7658" y="26601"/>
                    <a:pt x="7981" y="27006"/>
                  </a:cubicBezTo>
                  <a:cubicBezTo>
                    <a:pt x="8304" y="27412"/>
                    <a:pt x="8587" y="27824"/>
                    <a:pt x="8996" y="28177"/>
                  </a:cubicBezTo>
                  <a:cubicBezTo>
                    <a:pt x="9204" y="28356"/>
                    <a:pt x="9529" y="28583"/>
                    <a:pt x="9552" y="28977"/>
                  </a:cubicBezTo>
                  <a:cubicBezTo>
                    <a:pt x="9560" y="29105"/>
                    <a:pt x="9658" y="29261"/>
                    <a:pt x="9848" y="29261"/>
                  </a:cubicBezTo>
                  <a:cubicBezTo>
                    <a:pt x="9921" y="29261"/>
                    <a:pt x="10007" y="29238"/>
                    <a:pt x="10106" y="29182"/>
                  </a:cubicBezTo>
                  <a:cubicBezTo>
                    <a:pt x="10408" y="29014"/>
                    <a:pt x="10639" y="28810"/>
                    <a:pt x="10898" y="28601"/>
                  </a:cubicBezTo>
                  <a:cubicBezTo>
                    <a:pt x="11698" y="27954"/>
                    <a:pt x="12314" y="27127"/>
                    <a:pt x="13187" y="26554"/>
                  </a:cubicBezTo>
                  <a:cubicBezTo>
                    <a:pt x="13498" y="26352"/>
                    <a:pt x="13685" y="26005"/>
                    <a:pt x="13987" y="25757"/>
                  </a:cubicBezTo>
                  <a:cubicBezTo>
                    <a:pt x="14494" y="25340"/>
                    <a:pt x="14991" y="24898"/>
                    <a:pt x="15333" y="24322"/>
                  </a:cubicBezTo>
                  <a:cubicBezTo>
                    <a:pt x="15439" y="24144"/>
                    <a:pt x="15792" y="24001"/>
                    <a:pt x="15867" y="23886"/>
                  </a:cubicBezTo>
                  <a:cubicBezTo>
                    <a:pt x="16084" y="23554"/>
                    <a:pt x="16342" y="23281"/>
                    <a:pt x="16608" y="22987"/>
                  </a:cubicBezTo>
                  <a:cubicBezTo>
                    <a:pt x="16911" y="22656"/>
                    <a:pt x="17086" y="22220"/>
                    <a:pt x="17487" y="21945"/>
                  </a:cubicBezTo>
                  <a:cubicBezTo>
                    <a:pt x="17603" y="21866"/>
                    <a:pt x="17559" y="21622"/>
                    <a:pt x="17784" y="21622"/>
                  </a:cubicBezTo>
                  <a:cubicBezTo>
                    <a:pt x="17792" y="21622"/>
                    <a:pt x="17799" y="21622"/>
                    <a:pt x="17807" y="21623"/>
                  </a:cubicBezTo>
                  <a:cubicBezTo>
                    <a:pt x="17816" y="21152"/>
                    <a:pt x="18271" y="20911"/>
                    <a:pt x="18518" y="20620"/>
                  </a:cubicBezTo>
                  <a:cubicBezTo>
                    <a:pt x="19002" y="20051"/>
                    <a:pt x="19386" y="19414"/>
                    <a:pt x="19869" y="18845"/>
                  </a:cubicBezTo>
                  <a:cubicBezTo>
                    <a:pt x="20095" y="18578"/>
                    <a:pt x="20390" y="18237"/>
                    <a:pt x="20450" y="17815"/>
                  </a:cubicBezTo>
                  <a:cubicBezTo>
                    <a:pt x="20483" y="17582"/>
                    <a:pt x="20619" y="17363"/>
                    <a:pt x="20813" y="17169"/>
                  </a:cubicBezTo>
                  <a:cubicBezTo>
                    <a:pt x="20937" y="17043"/>
                    <a:pt x="21242" y="16919"/>
                    <a:pt x="21062" y="16615"/>
                  </a:cubicBezTo>
                  <a:cubicBezTo>
                    <a:pt x="21025" y="16552"/>
                    <a:pt x="21133" y="16320"/>
                    <a:pt x="21205" y="16306"/>
                  </a:cubicBezTo>
                  <a:cubicBezTo>
                    <a:pt x="21550" y="16237"/>
                    <a:pt x="21441" y="15952"/>
                    <a:pt x="21520" y="15766"/>
                  </a:cubicBezTo>
                  <a:cubicBezTo>
                    <a:pt x="21687" y="15369"/>
                    <a:pt x="21588" y="14933"/>
                    <a:pt x="21686" y="14518"/>
                  </a:cubicBezTo>
                  <a:cubicBezTo>
                    <a:pt x="21726" y="14344"/>
                    <a:pt x="21952" y="14153"/>
                    <a:pt x="21870" y="14095"/>
                  </a:cubicBezTo>
                  <a:cubicBezTo>
                    <a:pt x="21516" y="13846"/>
                    <a:pt x="22181" y="13599"/>
                    <a:pt x="21841" y="13386"/>
                  </a:cubicBezTo>
                  <a:cubicBezTo>
                    <a:pt x="22287" y="13248"/>
                    <a:pt x="21730" y="12748"/>
                    <a:pt x="22154" y="12601"/>
                  </a:cubicBezTo>
                  <a:cubicBezTo>
                    <a:pt x="21943" y="12403"/>
                    <a:pt x="22474" y="12140"/>
                    <a:pt x="22090" y="11957"/>
                  </a:cubicBezTo>
                  <a:cubicBezTo>
                    <a:pt x="22117" y="11912"/>
                    <a:pt x="22139" y="11864"/>
                    <a:pt x="22168" y="11820"/>
                  </a:cubicBezTo>
                  <a:cubicBezTo>
                    <a:pt x="22364" y="11533"/>
                    <a:pt x="22365" y="11218"/>
                    <a:pt x="22266" y="10910"/>
                  </a:cubicBezTo>
                  <a:cubicBezTo>
                    <a:pt x="22248" y="10854"/>
                    <a:pt x="22106" y="10828"/>
                    <a:pt x="22154" y="10701"/>
                  </a:cubicBezTo>
                  <a:cubicBezTo>
                    <a:pt x="22336" y="10220"/>
                    <a:pt x="22048" y="9715"/>
                    <a:pt x="22227" y="9236"/>
                  </a:cubicBezTo>
                  <a:cubicBezTo>
                    <a:pt x="22267" y="9126"/>
                    <a:pt x="22221" y="9017"/>
                    <a:pt x="22239" y="8961"/>
                  </a:cubicBezTo>
                  <a:cubicBezTo>
                    <a:pt x="22349" y="8619"/>
                    <a:pt x="22057" y="8338"/>
                    <a:pt x="22131" y="7901"/>
                  </a:cubicBezTo>
                  <a:cubicBezTo>
                    <a:pt x="22273" y="7349"/>
                    <a:pt x="21654" y="6890"/>
                    <a:pt x="21604" y="6274"/>
                  </a:cubicBezTo>
                  <a:cubicBezTo>
                    <a:pt x="21580" y="5981"/>
                    <a:pt x="21271" y="5762"/>
                    <a:pt x="21215" y="5532"/>
                  </a:cubicBezTo>
                  <a:cubicBezTo>
                    <a:pt x="21082" y="4992"/>
                    <a:pt x="20382" y="4863"/>
                    <a:pt x="20351" y="4301"/>
                  </a:cubicBezTo>
                  <a:cubicBezTo>
                    <a:pt x="19726" y="3952"/>
                    <a:pt x="19349" y="3353"/>
                    <a:pt x="18815" y="2917"/>
                  </a:cubicBezTo>
                  <a:cubicBezTo>
                    <a:pt x="17984" y="2241"/>
                    <a:pt x="17110" y="1612"/>
                    <a:pt x="16155" y="1100"/>
                  </a:cubicBezTo>
                  <a:cubicBezTo>
                    <a:pt x="15790" y="903"/>
                    <a:pt x="15382" y="737"/>
                    <a:pt x="15035" y="543"/>
                  </a:cubicBezTo>
                  <a:cubicBezTo>
                    <a:pt x="14390" y="182"/>
                    <a:pt x="13705" y="79"/>
                    <a:pt x="13025" y="41"/>
                  </a:cubicBezTo>
                  <a:cubicBezTo>
                    <a:pt x="12729" y="25"/>
                    <a:pt x="12430" y="1"/>
                    <a:pt x="121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Google Shape;11255;p96">
            <a:extLst>
              <a:ext uri="{FF2B5EF4-FFF2-40B4-BE49-F238E27FC236}">
                <a16:creationId xmlns:a16="http://schemas.microsoft.com/office/drawing/2014/main" id="{54CF177F-3067-41C4-AF6B-10C0A8FC3A77}"/>
              </a:ext>
            </a:extLst>
          </p:cNvPr>
          <p:cNvSpPr/>
          <p:nvPr/>
        </p:nvSpPr>
        <p:spPr>
          <a:xfrm>
            <a:off x="4854732" y="914156"/>
            <a:ext cx="346280" cy="275209"/>
          </a:xfrm>
          <a:custGeom>
            <a:avLst/>
            <a:gdLst/>
            <a:ahLst/>
            <a:cxnLst/>
            <a:rect l="l" t="t" r="r" b="b"/>
            <a:pathLst>
              <a:path w="11967" h="9809" extrusionOk="0">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Afbeelding 2" descr="Afbeelding met tekst&#10;&#10;Automatisch gegenereerde beschrijving">
            <a:extLst>
              <a:ext uri="{FF2B5EF4-FFF2-40B4-BE49-F238E27FC236}">
                <a16:creationId xmlns:a16="http://schemas.microsoft.com/office/drawing/2014/main" id="{E7BE769F-7C4E-4015-92D7-59D0D2A3F7C9}"/>
              </a:ext>
            </a:extLst>
          </p:cNvPr>
          <p:cNvPicPr>
            <a:picLocks noChangeAspect="1"/>
          </p:cNvPicPr>
          <p:nvPr/>
        </p:nvPicPr>
        <p:blipFill rotWithShape="1">
          <a:blip r:embed="rId3"/>
          <a:srcRect l="12378" t="1" r="5371" b="6227"/>
          <a:stretch/>
        </p:blipFill>
        <p:spPr>
          <a:xfrm>
            <a:off x="6022109" y="248606"/>
            <a:ext cx="3121891" cy="4894894"/>
          </a:xfrm>
          <a:prstGeom prst="rect">
            <a:avLst/>
          </a:prstGeom>
        </p:spPr>
      </p:pic>
      <p:sp>
        <p:nvSpPr>
          <p:cNvPr id="14" name="Google Shape;933;p42">
            <a:extLst>
              <a:ext uri="{FF2B5EF4-FFF2-40B4-BE49-F238E27FC236}">
                <a16:creationId xmlns:a16="http://schemas.microsoft.com/office/drawing/2014/main" id="{ED81531B-10CC-4664-9F75-5AF4149C6D5F}"/>
              </a:ext>
            </a:extLst>
          </p:cNvPr>
          <p:cNvSpPr/>
          <p:nvPr/>
        </p:nvSpPr>
        <p:spPr>
          <a:xfrm>
            <a:off x="7970972" y="793125"/>
            <a:ext cx="1162083" cy="732900"/>
          </a:xfrm>
          <a:custGeom>
            <a:avLst/>
            <a:gdLst/>
            <a:ahLst/>
            <a:cxnLst/>
            <a:rect l="l" t="t" r="r" b="b"/>
            <a:pathLst>
              <a:path w="21541" h="20955" extrusionOk="0">
                <a:moveTo>
                  <a:pt x="10380" y="1271"/>
                </a:moveTo>
                <a:cubicBezTo>
                  <a:pt x="10686" y="1271"/>
                  <a:pt x="10990" y="1334"/>
                  <a:pt x="11297" y="1350"/>
                </a:cubicBezTo>
                <a:cubicBezTo>
                  <a:pt x="12423" y="1411"/>
                  <a:pt x="13557" y="1522"/>
                  <a:pt x="14572" y="2027"/>
                </a:cubicBezTo>
                <a:cubicBezTo>
                  <a:pt x="15560" y="2518"/>
                  <a:pt x="16321" y="3332"/>
                  <a:pt x="17086" y="4124"/>
                </a:cubicBezTo>
                <a:cubicBezTo>
                  <a:pt x="17666" y="4726"/>
                  <a:pt x="18177" y="5369"/>
                  <a:pt x="18616" y="6078"/>
                </a:cubicBezTo>
                <a:cubicBezTo>
                  <a:pt x="19101" y="6865"/>
                  <a:pt x="19596" y="7620"/>
                  <a:pt x="19750" y="8581"/>
                </a:cubicBezTo>
                <a:cubicBezTo>
                  <a:pt x="19984" y="10037"/>
                  <a:pt x="19926" y="11472"/>
                  <a:pt x="19568" y="12875"/>
                </a:cubicBezTo>
                <a:cubicBezTo>
                  <a:pt x="19371" y="13651"/>
                  <a:pt x="18939" y="14348"/>
                  <a:pt x="18455" y="15033"/>
                </a:cubicBezTo>
                <a:cubicBezTo>
                  <a:pt x="18082" y="15557"/>
                  <a:pt x="17590" y="16027"/>
                  <a:pt x="17332" y="16647"/>
                </a:cubicBezTo>
                <a:cubicBezTo>
                  <a:pt x="17210" y="16943"/>
                  <a:pt x="16847" y="17036"/>
                  <a:pt x="16614" y="17250"/>
                </a:cubicBezTo>
                <a:cubicBezTo>
                  <a:pt x="15995" y="17816"/>
                  <a:pt x="15281" y="18277"/>
                  <a:pt x="14489" y="18633"/>
                </a:cubicBezTo>
                <a:cubicBezTo>
                  <a:pt x="13772" y="18956"/>
                  <a:pt x="13062" y="19125"/>
                  <a:pt x="12286" y="19223"/>
                </a:cubicBezTo>
                <a:cubicBezTo>
                  <a:pt x="11373" y="19339"/>
                  <a:pt x="10481" y="19499"/>
                  <a:pt x="9544" y="19499"/>
                </a:cubicBezTo>
                <a:cubicBezTo>
                  <a:pt x="9530" y="19499"/>
                  <a:pt x="9516" y="19499"/>
                  <a:pt x="9502" y="19499"/>
                </a:cubicBezTo>
                <a:cubicBezTo>
                  <a:pt x="8528" y="19495"/>
                  <a:pt x="7621" y="19191"/>
                  <a:pt x="6670" y="19111"/>
                </a:cubicBezTo>
                <a:cubicBezTo>
                  <a:pt x="6220" y="19073"/>
                  <a:pt x="5757" y="18589"/>
                  <a:pt x="5403" y="18213"/>
                </a:cubicBezTo>
                <a:cubicBezTo>
                  <a:pt x="4823" y="17598"/>
                  <a:pt x="4264" y="16952"/>
                  <a:pt x="3708" y="16314"/>
                </a:cubicBezTo>
                <a:cubicBezTo>
                  <a:pt x="3264" y="15802"/>
                  <a:pt x="2848" y="15294"/>
                  <a:pt x="2569" y="14698"/>
                </a:cubicBezTo>
                <a:cubicBezTo>
                  <a:pt x="2024" y="13538"/>
                  <a:pt x="1460" y="12373"/>
                  <a:pt x="1384" y="11032"/>
                </a:cubicBezTo>
                <a:cubicBezTo>
                  <a:pt x="1371" y="10207"/>
                  <a:pt x="1572" y="9394"/>
                  <a:pt x="1807" y="8604"/>
                </a:cubicBezTo>
                <a:cubicBezTo>
                  <a:pt x="2086" y="7660"/>
                  <a:pt x="2432" y="6700"/>
                  <a:pt x="3043" y="5933"/>
                </a:cubicBezTo>
                <a:cubicBezTo>
                  <a:pt x="3694" y="5116"/>
                  <a:pt x="4208" y="4176"/>
                  <a:pt x="5135" y="3562"/>
                </a:cubicBezTo>
                <a:cubicBezTo>
                  <a:pt x="5513" y="3311"/>
                  <a:pt x="5827" y="2918"/>
                  <a:pt x="6252" y="2686"/>
                </a:cubicBezTo>
                <a:cubicBezTo>
                  <a:pt x="6882" y="2342"/>
                  <a:pt x="7511" y="2007"/>
                  <a:pt x="8226" y="1848"/>
                </a:cubicBezTo>
                <a:cubicBezTo>
                  <a:pt x="8759" y="1732"/>
                  <a:pt x="9282" y="1574"/>
                  <a:pt x="9791" y="1375"/>
                </a:cubicBezTo>
                <a:cubicBezTo>
                  <a:pt x="9990" y="1296"/>
                  <a:pt x="10185" y="1271"/>
                  <a:pt x="10380" y="1271"/>
                </a:cubicBezTo>
                <a:close/>
                <a:moveTo>
                  <a:pt x="10799" y="1"/>
                </a:moveTo>
                <a:cubicBezTo>
                  <a:pt x="10727" y="1"/>
                  <a:pt x="10655" y="13"/>
                  <a:pt x="10584" y="42"/>
                </a:cubicBezTo>
                <a:cubicBezTo>
                  <a:pt x="10009" y="278"/>
                  <a:pt x="9375" y="91"/>
                  <a:pt x="8808" y="317"/>
                </a:cubicBezTo>
                <a:cubicBezTo>
                  <a:pt x="8754" y="261"/>
                  <a:pt x="8708" y="240"/>
                  <a:pt x="8667" y="240"/>
                </a:cubicBezTo>
                <a:cubicBezTo>
                  <a:pt x="8575" y="240"/>
                  <a:pt x="8504" y="341"/>
                  <a:pt x="8416" y="390"/>
                </a:cubicBezTo>
                <a:cubicBezTo>
                  <a:pt x="8052" y="594"/>
                  <a:pt x="7699" y="853"/>
                  <a:pt x="7306" y="961"/>
                </a:cubicBezTo>
                <a:cubicBezTo>
                  <a:pt x="6103" y="1289"/>
                  <a:pt x="5153" y="2041"/>
                  <a:pt x="4241" y="2808"/>
                </a:cubicBezTo>
                <a:cubicBezTo>
                  <a:pt x="3275" y="3620"/>
                  <a:pt x="2469" y="4600"/>
                  <a:pt x="1773" y="5672"/>
                </a:cubicBezTo>
                <a:cubicBezTo>
                  <a:pt x="1011" y="6846"/>
                  <a:pt x="733" y="8177"/>
                  <a:pt x="353" y="9481"/>
                </a:cubicBezTo>
                <a:cubicBezTo>
                  <a:pt x="1" y="10694"/>
                  <a:pt x="427" y="11817"/>
                  <a:pt x="670" y="12973"/>
                </a:cubicBezTo>
                <a:cubicBezTo>
                  <a:pt x="755" y="13377"/>
                  <a:pt x="957" y="13705"/>
                  <a:pt x="1085" y="14072"/>
                </a:cubicBezTo>
                <a:cubicBezTo>
                  <a:pt x="1301" y="14691"/>
                  <a:pt x="1405" y="15338"/>
                  <a:pt x="1968" y="15786"/>
                </a:cubicBezTo>
                <a:cubicBezTo>
                  <a:pt x="2086" y="15880"/>
                  <a:pt x="2254" y="16065"/>
                  <a:pt x="2223" y="16275"/>
                </a:cubicBezTo>
                <a:cubicBezTo>
                  <a:pt x="2188" y="16525"/>
                  <a:pt x="2279" y="16645"/>
                  <a:pt x="2528" y="16654"/>
                </a:cubicBezTo>
                <a:cubicBezTo>
                  <a:pt x="2795" y="16663"/>
                  <a:pt x="2823" y="16922"/>
                  <a:pt x="2885" y="17076"/>
                </a:cubicBezTo>
                <a:cubicBezTo>
                  <a:pt x="3254" y="17993"/>
                  <a:pt x="3963" y="18664"/>
                  <a:pt x="4684" y="19241"/>
                </a:cubicBezTo>
                <a:cubicBezTo>
                  <a:pt x="5224" y="19675"/>
                  <a:pt x="5899" y="20012"/>
                  <a:pt x="6632" y="20218"/>
                </a:cubicBezTo>
                <a:cubicBezTo>
                  <a:pt x="7431" y="20443"/>
                  <a:pt x="8204" y="20761"/>
                  <a:pt x="9041" y="20827"/>
                </a:cubicBezTo>
                <a:cubicBezTo>
                  <a:pt x="9525" y="20864"/>
                  <a:pt x="10024" y="20954"/>
                  <a:pt x="10505" y="20954"/>
                </a:cubicBezTo>
                <a:cubicBezTo>
                  <a:pt x="10680" y="20954"/>
                  <a:pt x="10852" y="20943"/>
                  <a:pt x="11021" y="20912"/>
                </a:cubicBezTo>
                <a:cubicBezTo>
                  <a:pt x="12688" y="20610"/>
                  <a:pt x="14399" y="20410"/>
                  <a:pt x="15888" y="19478"/>
                </a:cubicBezTo>
                <a:cubicBezTo>
                  <a:pt x="16547" y="19067"/>
                  <a:pt x="17225" y="18662"/>
                  <a:pt x="17756" y="18104"/>
                </a:cubicBezTo>
                <a:cubicBezTo>
                  <a:pt x="18284" y="17549"/>
                  <a:pt x="18700" y="16886"/>
                  <a:pt x="19148" y="16258"/>
                </a:cubicBezTo>
                <a:cubicBezTo>
                  <a:pt x="19286" y="16061"/>
                  <a:pt x="19312" y="15753"/>
                  <a:pt x="19485" y="15619"/>
                </a:cubicBezTo>
                <a:cubicBezTo>
                  <a:pt x="20144" y="15106"/>
                  <a:pt x="20516" y="14343"/>
                  <a:pt x="20738" y="13647"/>
                </a:cubicBezTo>
                <a:cubicBezTo>
                  <a:pt x="21268" y="11996"/>
                  <a:pt x="21541" y="10298"/>
                  <a:pt x="21107" y="8513"/>
                </a:cubicBezTo>
                <a:cubicBezTo>
                  <a:pt x="20928" y="7778"/>
                  <a:pt x="20725" y="7011"/>
                  <a:pt x="20499" y="6310"/>
                </a:cubicBezTo>
                <a:cubicBezTo>
                  <a:pt x="20254" y="5548"/>
                  <a:pt x="19604" y="4869"/>
                  <a:pt x="19087" y="4197"/>
                </a:cubicBezTo>
                <a:cubicBezTo>
                  <a:pt x="18280" y="3147"/>
                  <a:pt x="17121" y="2454"/>
                  <a:pt x="16070" y="1659"/>
                </a:cubicBezTo>
                <a:cubicBezTo>
                  <a:pt x="15430" y="1174"/>
                  <a:pt x="14692" y="917"/>
                  <a:pt x="13946" y="677"/>
                </a:cubicBezTo>
                <a:cubicBezTo>
                  <a:pt x="13430" y="511"/>
                  <a:pt x="12993" y="167"/>
                  <a:pt x="12399" y="156"/>
                </a:cubicBezTo>
                <a:cubicBezTo>
                  <a:pt x="12394" y="156"/>
                  <a:pt x="12390" y="156"/>
                  <a:pt x="12386" y="156"/>
                </a:cubicBezTo>
                <a:cubicBezTo>
                  <a:pt x="12166" y="156"/>
                  <a:pt x="11974" y="273"/>
                  <a:pt x="11741" y="273"/>
                </a:cubicBezTo>
                <a:cubicBezTo>
                  <a:pt x="11665" y="273"/>
                  <a:pt x="11585" y="260"/>
                  <a:pt x="11497" y="227"/>
                </a:cubicBezTo>
                <a:cubicBezTo>
                  <a:pt x="11300" y="151"/>
                  <a:pt x="11052" y="1"/>
                  <a:pt x="10799" y="1"/>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AA84F"/>
              </a:solidFill>
            </a:endParaRPr>
          </a:p>
        </p:txBody>
      </p:sp>
      <p:sp>
        <p:nvSpPr>
          <p:cNvPr id="15" name="Google Shape;934;p42">
            <a:extLst>
              <a:ext uri="{FF2B5EF4-FFF2-40B4-BE49-F238E27FC236}">
                <a16:creationId xmlns:a16="http://schemas.microsoft.com/office/drawing/2014/main" id="{6B7BC967-CD6C-4910-94B1-60E12B58346F}"/>
              </a:ext>
            </a:extLst>
          </p:cNvPr>
          <p:cNvSpPr/>
          <p:nvPr/>
        </p:nvSpPr>
        <p:spPr>
          <a:xfrm>
            <a:off x="6450390" y="138545"/>
            <a:ext cx="957174" cy="445150"/>
          </a:xfrm>
          <a:custGeom>
            <a:avLst/>
            <a:gdLst/>
            <a:ahLst/>
            <a:cxnLst/>
            <a:rect l="l" t="t" r="r" b="b"/>
            <a:pathLst>
              <a:path w="21541" h="20955" extrusionOk="0">
                <a:moveTo>
                  <a:pt x="10380" y="1271"/>
                </a:moveTo>
                <a:cubicBezTo>
                  <a:pt x="10686" y="1271"/>
                  <a:pt x="10990" y="1334"/>
                  <a:pt x="11297" y="1350"/>
                </a:cubicBezTo>
                <a:cubicBezTo>
                  <a:pt x="12423" y="1411"/>
                  <a:pt x="13557" y="1522"/>
                  <a:pt x="14572" y="2027"/>
                </a:cubicBezTo>
                <a:cubicBezTo>
                  <a:pt x="15560" y="2518"/>
                  <a:pt x="16321" y="3332"/>
                  <a:pt x="17086" y="4124"/>
                </a:cubicBezTo>
                <a:cubicBezTo>
                  <a:pt x="17666" y="4726"/>
                  <a:pt x="18177" y="5369"/>
                  <a:pt x="18616" y="6078"/>
                </a:cubicBezTo>
                <a:cubicBezTo>
                  <a:pt x="19101" y="6865"/>
                  <a:pt x="19596" y="7620"/>
                  <a:pt x="19750" y="8581"/>
                </a:cubicBezTo>
                <a:cubicBezTo>
                  <a:pt x="19984" y="10037"/>
                  <a:pt x="19926" y="11472"/>
                  <a:pt x="19568" y="12875"/>
                </a:cubicBezTo>
                <a:cubicBezTo>
                  <a:pt x="19371" y="13651"/>
                  <a:pt x="18939" y="14348"/>
                  <a:pt x="18455" y="15033"/>
                </a:cubicBezTo>
                <a:cubicBezTo>
                  <a:pt x="18082" y="15557"/>
                  <a:pt x="17590" y="16027"/>
                  <a:pt x="17332" y="16647"/>
                </a:cubicBezTo>
                <a:cubicBezTo>
                  <a:pt x="17210" y="16943"/>
                  <a:pt x="16847" y="17036"/>
                  <a:pt x="16614" y="17250"/>
                </a:cubicBezTo>
                <a:cubicBezTo>
                  <a:pt x="15995" y="17816"/>
                  <a:pt x="15281" y="18277"/>
                  <a:pt x="14489" y="18633"/>
                </a:cubicBezTo>
                <a:cubicBezTo>
                  <a:pt x="13772" y="18956"/>
                  <a:pt x="13062" y="19125"/>
                  <a:pt x="12286" y="19223"/>
                </a:cubicBezTo>
                <a:cubicBezTo>
                  <a:pt x="11373" y="19339"/>
                  <a:pt x="10481" y="19499"/>
                  <a:pt x="9544" y="19499"/>
                </a:cubicBezTo>
                <a:cubicBezTo>
                  <a:pt x="9530" y="19499"/>
                  <a:pt x="9516" y="19499"/>
                  <a:pt x="9502" y="19499"/>
                </a:cubicBezTo>
                <a:cubicBezTo>
                  <a:pt x="8528" y="19495"/>
                  <a:pt x="7621" y="19191"/>
                  <a:pt x="6670" y="19111"/>
                </a:cubicBezTo>
                <a:cubicBezTo>
                  <a:pt x="6220" y="19073"/>
                  <a:pt x="5757" y="18589"/>
                  <a:pt x="5403" y="18213"/>
                </a:cubicBezTo>
                <a:cubicBezTo>
                  <a:pt x="4823" y="17598"/>
                  <a:pt x="4264" y="16952"/>
                  <a:pt x="3708" y="16314"/>
                </a:cubicBezTo>
                <a:cubicBezTo>
                  <a:pt x="3264" y="15802"/>
                  <a:pt x="2848" y="15294"/>
                  <a:pt x="2569" y="14698"/>
                </a:cubicBezTo>
                <a:cubicBezTo>
                  <a:pt x="2024" y="13538"/>
                  <a:pt x="1460" y="12373"/>
                  <a:pt x="1384" y="11032"/>
                </a:cubicBezTo>
                <a:cubicBezTo>
                  <a:pt x="1371" y="10207"/>
                  <a:pt x="1572" y="9394"/>
                  <a:pt x="1807" y="8604"/>
                </a:cubicBezTo>
                <a:cubicBezTo>
                  <a:pt x="2086" y="7660"/>
                  <a:pt x="2432" y="6700"/>
                  <a:pt x="3043" y="5933"/>
                </a:cubicBezTo>
                <a:cubicBezTo>
                  <a:pt x="3694" y="5116"/>
                  <a:pt x="4208" y="4176"/>
                  <a:pt x="5135" y="3562"/>
                </a:cubicBezTo>
                <a:cubicBezTo>
                  <a:pt x="5513" y="3311"/>
                  <a:pt x="5827" y="2918"/>
                  <a:pt x="6252" y="2686"/>
                </a:cubicBezTo>
                <a:cubicBezTo>
                  <a:pt x="6882" y="2342"/>
                  <a:pt x="7511" y="2007"/>
                  <a:pt x="8226" y="1848"/>
                </a:cubicBezTo>
                <a:cubicBezTo>
                  <a:pt x="8759" y="1732"/>
                  <a:pt x="9282" y="1574"/>
                  <a:pt x="9791" y="1375"/>
                </a:cubicBezTo>
                <a:cubicBezTo>
                  <a:pt x="9990" y="1296"/>
                  <a:pt x="10185" y="1271"/>
                  <a:pt x="10380" y="1271"/>
                </a:cubicBezTo>
                <a:close/>
                <a:moveTo>
                  <a:pt x="10799" y="1"/>
                </a:moveTo>
                <a:cubicBezTo>
                  <a:pt x="10727" y="1"/>
                  <a:pt x="10655" y="13"/>
                  <a:pt x="10584" y="42"/>
                </a:cubicBezTo>
                <a:cubicBezTo>
                  <a:pt x="10009" y="278"/>
                  <a:pt x="9375" y="91"/>
                  <a:pt x="8808" y="317"/>
                </a:cubicBezTo>
                <a:cubicBezTo>
                  <a:pt x="8754" y="261"/>
                  <a:pt x="8708" y="240"/>
                  <a:pt x="8667" y="240"/>
                </a:cubicBezTo>
                <a:cubicBezTo>
                  <a:pt x="8575" y="240"/>
                  <a:pt x="8504" y="341"/>
                  <a:pt x="8416" y="390"/>
                </a:cubicBezTo>
                <a:cubicBezTo>
                  <a:pt x="8052" y="594"/>
                  <a:pt x="7699" y="853"/>
                  <a:pt x="7306" y="961"/>
                </a:cubicBezTo>
                <a:cubicBezTo>
                  <a:pt x="6103" y="1289"/>
                  <a:pt x="5153" y="2041"/>
                  <a:pt x="4241" y="2808"/>
                </a:cubicBezTo>
                <a:cubicBezTo>
                  <a:pt x="3275" y="3620"/>
                  <a:pt x="2469" y="4600"/>
                  <a:pt x="1773" y="5672"/>
                </a:cubicBezTo>
                <a:cubicBezTo>
                  <a:pt x="1011" y="6846"/>
                  <a:pt x="733" y="8177"/>
                  <a:pt x="353" y="9481"/>
                </a:cubicBezTo>
                <a:cubicBezTo>
                  <a:pt x="1" y="10694"/>
                  <a:pt x="427" y="11817"/>
                  <a:pt x="670" y="12973"/>
                </a:cubicBezTo>
                <a:cubicBezTo>
                  <a:pt x="755" y="13377"/>
                  <a:pt x="957" y="13705"/>
                  <a:pt x="1085" y="14072"/>
                </a:cubicBezTo>
                <a:cubicBezTo>
                  <a:pt x="1301" y="14691"/>
                  <a:pt x="1405" y="15338"/>
                  <a:pt x="1968" y="15786"/>
                </a:cubicBezTo>
                <a:cubicBezTo>
                  <a:pt x="2086" y="15880"/>
                  <a:pt x="2254" y="16065"/>
                  <a:pt x="2223" y="16275"/>
                </a:cubicBezTo>
                <a:cubicBezTo>
                  <a:pt x="2188" y="16525"/>
                  <a:pt x="2279" y="16645"/>
                  <a:pt x="2528" y="16654"/>
                </a:cubicBezTo>
                <a:cubicBezTo>
                  <a:pt x="2795" y="16663"/>
                  <a:pt x="2823" y="16922"/>
                  <a:pt x="2885" y="17076"/>
                </a:cubicBezTo>
                <a:cubicBezTo>
                  <a:pt x="3254" y="17993"/>
                  <a:pt x="3963" y="18664"/>
                  <a:pt x="4684" y="19241"/>
                </a:cubicBezTo>
                <a:cubicBezTo>
                  <a:pt x="5224" y="19675"/>
                  <a:pt x="5899" y="20012"/>
                  <a:pt x="6632" y="20218"/>
                </a:cubicBezTo>
                <a:cubicBezTo>
                  <a:pt x="7431" y="20443"/>
                  <a:pt x="8204" y="20761"/>
                  <a:pt x="9041" y="20827"/>
                </a:cubicBezTo>
                <a:cubicBezTo>
                  <a:pt x="9525" y="20864"/>
                  <a:pt x="10024" y="20954"/>
                  <a:pt x="10505" y="20954"/>
                </a:cubicBezTo>
                <a:cubicBezTo>
                  <a:pt x="10680" y="20954"/>
                  <a:pt x="10852" y="20943"/>
                  <a:pt x="11021" y="20912"/>
                </a:cubicBezTo>
                <a:cubicBezTo>
                  <a:pt x="12688" y="20610"/>
                  <a:pt x="14399" y="20410"/>
                  <a:pt x="15888" y="19478"/>
                </a:cubicBezTo>
                <a:cubicBezTo>
                  <a:pt x="16547" y="19067"/>
                  <a:pt x="17225" y="18662"/>
                  <a:pt x="17756" y="18104"/>
                </a:cubicBezTo>
                <a:cubicBezTo>
                  <a:pt x="18284" y="17549"/>
                  <a:pt x="18700" y="16886"/>
                  <a:pt x="19148" y="16258"/>
                </a:cubicBezTo>
                <a:cubicBezTo>
                  <a:pt x="19286" y="16061"/>
                  <a:pt x="19312" y="15753"/>
                  <a:pt x="19485" y="15619"/>
                </a:cubicBezTo>
                <a:cubicBezTo>
                  <a:pt x="20144" y="15106"/>
                  <a:pt x="20516" y="14343"/>
                  <a:pt x="20738" y="13647"/>
                </a:cubicBezTo>
                <a:cubicBezTo>
                  <a:pt x="21268" y="11996"/>
                  <a:pt x="21541" y="10298"/>
                  <a:pt x="21107" y="8513"/>
                </a:cubicBezTo>
                <a:cubicBezTo>
                  <a:pt x="20928" y="7778"/>
                  <a:pt x="20725" y="7011"/>
                  <a:pt x="20499" y="6310"/>
                </a:cubicBezTo>
                <a:cubicBezTo>
                  <a:pt x="20254" y="5548"/>
                  <a:pt x="19604" y="4869"/>
                  <a:pt x="19087" y="4197"/>
                </a:cubicBezTo>
                <a:cubicBezTo>
                  <a:pt x="18280" y="3147"/>
                  <a:pt x="17121" y="2454"/>
                  <a:pt x="16070" y="1659"/>
                </a:cubicBezTo>
                <a:cubicBezTo>
                  <a:pt x="15430" y="1174"/>
                  <a:pt x="14692" y="917"/>
                  <a:pt x="13946" y="677"/>
                </a:cubicBezTo>
                <a:cubicBezTo>
                  <a:pt x="13430" y="511"/>
                  <a:pt x="12993" y="167"/>
                  <a:pt x="12399" y="156"/>
                </a:cubicBezTo>
                <a:cubicBezTo>
                  <a:pt x="12394" y="156"/>
                  <a:pt x="12390" y="156"/>
                  <a:pt x="12386" y="156"/>
                </a:cubicBezTo>
                <a:cubicBezTo>
                  <a:pt x="12166" y="156"/>
                  <a:pt x="11974" y="273"/>
                  <a:pt x="11741" y="273"/>
                </a:cubicBezTo>
                <a:cubicBezTo>
                  <a:pt x="11665" y="273"/>
                  <a:pt x="11585" y="260"/>
                  <a:pt x="11497" y="227"/>
                </a:cubicBezTo>
                <a:cubicBezTo>
                  <a:pt x="11300" y="151"/>
                  <a:pt x="11052" y="1"/>
                  <a:pt x="10799" y="1"/>
                </a:cubicBezTo>
                <a:close/>
              </a:path>
            </a:pathLst>
          </a:custGeom>
          <a:solidFill>
            <a:srgbClr val="8E7C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C2B3F"/>
              </a:solidFill>
            </a:endParaRPr>
          </a:p>
        </p:txBody>
      </p:sp>
      <p:sp>
        <p:nvSpPr>
          <p:cNvPr id="16" name="Google Shape;932;p42">
            <a:extLst>
              <a:ext uri="{FF2B5EF4-FFF2-40B4-BE49-F238E27FC236}">
                <a16:creationId xmlns:a16="http://schemas.microsoft.com/office/drawing/2014/main" id="{F6B6370D-5C89-4D4C-8865-CCBFBCBAFAAF}"/>
              </a:ext>
            </a:extLst>
          </p:cNvPr>
          <p:cNvSpPr/>
          <p:nvPr/>
        </p:nvSpPr>
        <p:spPr>
          <a:xfrm>
            <a:off x="7981917" y="3412307"/>
            <a:ext cx="1162083" cy="865913"/>
          </a:xfrm>
          <a:custGeom>
            <a:avLst/>
            <a:gdLst/>
            <a:ahLst/>
            <a:cxnLst/>
            <a:rect l="l" t="t" r="r" b="b"/>
            <a:pathLst>
              <a:path w="21541" h="20955" extrusionOk="0">
                <a:moveTo>
                  <a:pt x="10380" y="1271"/>
                </a:moveTo>
                <a:cubicBezTo>
                  <a:pt x="10686" y="1271"/>
                  <a:pt x="10990" y="1334"/>
                  <a:pt x="11297" y="1350"/>
                </a:cubicBezTo>
                <a:cubicBezTo>
                  <a:pt x="12423" y="1411"/>
                  <a:pt x="13557" y="1522"/>
                  <a:pt x="14572" y="2027"/>
                </a:cubicBezTo>
                <a:cubicBezTo>
                  <a:pt x="15560" y="2518"/>
                  <a:pt x="16321" y="3332"/>
                  <a:pt x="17086" y="4124"/>
                </a:cubicBezTo>
                <a:cubicBezTo>
                  <a:pt x="17666" y="4726"/>
                  <a:pt x="18177" y="5369"/>
                  <a:pt x="18616" y="6078"/>
                </a:cubicBezTo>
                <a:cubicBezTo>
                  <a:pt x="19101" y="6865"/>
                  <a:pt x="19596" y="7620"/>
                  <a:pt x="19750" y="8581"/>
                </a:cubicBezTo>
                <a:cubicBezTo>
                  <a:pt x="19984" y="10037"/>
                  <a:pt x="19926" y="11472"/>
                  <a:pt x="19568" y="12875"/>
                </a:cubicBezTo>
                <a:cubicBezTo>
                  <a:pt x="19371" y="13651"/>
                  <a:pt x="18939" y="14348"/>
                  <a:pt x="18455" y="15033"/>
                </a:cubicBezTo>
                <a:cubicBezTo>
                  <a:pt x="18082" y="15557"/>
                  <a:pt x="17590" y="16027"/>
                  <a:pt x="17332" y="16647"/>
                </a:cubicBezTo>
                <a:cubicBezTo>
                  <a:pt x="17210" y="16943"/>
                  <a:pt x="16847" y="17036"/>
                  <a:pt x="16614" y="17250"/>
                </a:cubicBezTo>
                <a:cubicBezTo>
                  <a:pt x="15995" y="17816"/>
                  <a:pt x="15281" y="18277"/>
                  <a:pt x="14489" y="18633"/>
                </a:cubicBezTo>
                <a:cubicBezTo>
                  <a:pt x="13772" y="18956"/>
                  <a:pt x="13062" y="19125"/>
                  <a:pt x="12286" y="19223"/>
                </a:cubicBezTo>
                <a:cubicBezTo>
                  <a:pt x="11373" y="19339"/>
                  <a:pt x="10481" y="19499"/>
                  <a:pt x="9544" y="19499"/>
                </a:cubicBezTo>
                <a:cubicBezTo>
                  <a:pt x="9530" y="19499"/>
                  <a:pt x="9516" y="19499"/>
                  <a:pt x="9502" y="19499"/>
                </a:cubicBezTo>
                <a:cubicBezTo>
                  <a:pt x="8528" y="19495"/>
                  <a:pt x="7621" y="19191"/>
                  <a:pt x="6670" y="19111"/>
                </a:cubicBezTo>
                <a:cubicBezTo>
                  <a:pt x="6220" y="19073"/>
                  <a:pt x="5757" y="18589"/>
                  <a:pt x="5403" y="18213"/>
                </a:cubicBezTo>
                <a:cubicBezTo>
                  <a:pt x="4823" y="17598"/>
                  <a:pt x="4264" y="16952"/>
                  <a:pt x="3708" y="16314"/>
                </a:cubicBezTo>
                <a:cubicBezTo>
                  <a:pt x="3264" y="15802"/>
                  <a:pt x="2848" y="15294"/>
                  <a:pt x="2569" y="14698"/>
                </a:cubicBezTo>
                <a:cubicBezTo>
                  <a:pt x="2024" y="13538"/>
                  <a:pt x="1460" y="12373"/>
                  <a:pt x="1384" y="11032"/>
                </a:cubicBezTo>
                <a:cubicBezTo>
                  <a:pt x="1371" y="10207"/>
                  <a:pt x="1572" y="9394"/>
                  <a:pt x="1807" y="8604"/>
                </a:cubicBezTo>
                <a:cubicBezTo>
                  <a:pt x="2086" y="7660"/>
                  <a:pt x="2432" y="6700"/>
                  <a:pt x="3043" y="5933"/>
                </a:cubicBezTo>
                <a:cubicBezTo>
                  <a:pt x="3694" y="5116"/>
                  <a:pt x="4208" y="4176"/>
                  <a:pt x="5135" y="3562"/>
                </a:cubicBezTo>
                <a:cubicBezTo>
                  <a:pt x="5513" y="3311"/>
                  <a:pt x="5827" y="2918"/>
                  <a:pt x="6252" y="2686"/>
                </a:cubicBezTo>
                <a:cubicBezTo>
                  <a:pt x="6882" y="2342"/>
                  <a:pt x="7511" y="2007"/>
                  <a:pt x="8226" y="1848"/>
                </a:cubicBezTo>
                <a:cubicBezTo>
                  <a:pt x="8759" y="1732"/>
                  <a:pt x="9282" y="1574"/>
                  <a:pt x="9791" y="1375"/>
                </a:cubicBezTo>
                <a:cubicBezTo>
                  <a:pt x="9990" y="1296"/>
                  <a:pt x="10185" y="1271"/>
                  <a:pt x="10380" y="1271"/>
                </a:cubicBezTo>
                <a:close/>
                <a:moveTo>
                  <a:pt x="10799" y="1"/>
                </a:moveTo>
                <a:cubicBezTo>
                  <a:pt x="10727" y="1"/>
                  <a:pt x="10655" y="13"/>
                  <a:pt x="10584" y="42"/>
                </a:cubicBezTo>
                <a:cubicBezTo>
                  <a:pt x="10009" y="278"/>
                  <a:pt x="9375" y="91"/>
                  <a:pt x="8808" y="317"/>
                </a:cubicBezTo>
                <a:cubicBezTo>
                  <a:pt x="8754" y="261"/>
                  <a:pt x="8708" y="240"/>
                  <a:pt x="8667" y="240"/>
                </a:cubicBezTo>
                <a:cubicBezTo>
                  <a:pt x="8575" y="240"/>
                  <a:pt x="8504" y="341"/>
                  <a:pt x="8416" y="390"/>
                </a:cubicBezTo>
                <a:cubicBezTo>
                  <a:pt x="8052" y="594"/>
                  <a:pt x="7699" y="853"/>
                  <a:pt x="7306" y="961"/>
                </a:cubicBezTo>
                <a:cubicBezTo>
                  <a:pt x="6103" y="1289"/>
                  <a:pt x="5153" y="2041"/>
                  <a:pt x="4241" y="2808"/>
                </a:cubicBezTo>
                <a:cubicBezTo>
                  <a:pt x="3275" y="3620"/>
                  <a:pt x="2469" y="4600"/>
                  <a:pt x="1773" y="5672"/>
                </a:cubicBezTo>
                <a:cubicBezTo>
                  <a:pt x="1011" y="6846"/>
                  <a:pt x="733" y="8177"/>
                  <a:pt x="353" y="9481"/>
                </a:cubicBezTo>
                <a:cubicBezTo>
                  <a:pt x="1" y="10694"/>
                  <a:pt x="427" y="11817"/>
                  <a:pt x="670" y="12973"/>
                </a:cubicBezTo>
                <a:cubicBezTo>
                  <a:pt x="755" y="13377"/>
                  <a:pt x="957" y="13705"/>
                  <a:pt x="1085" y="14072"/>
                </a:cubicBezTo>
                <a:cubicBezTo>
                  <a:pt x="1301" y="14691"/>
                  <a:pt x="1405" y="15338"/>
                  <a:pt x="1968" y="15786"/>
                </a:cubicBezTo>
                <a:cubicBezTo>
                  <a:pt x="2086" y="15880"/>
                  <a:pt x="2254" y="16065"/>
                  <a:pt x="2223" y="16275"/>
                </a:cubicBezTo>
                <a:cubicBezTo>
                  <a:pt x="2188" y="16525"/>
                  <a:pt x="2279" y="16645"/>
                  <a:pt x="2528" y="16654"/>
                </a:cubicBezTo>
                <a:cubicBezTo>
                  <a:pt x="2795" y="16663"/>
                  <a:pt x="2823" y="16922"/>
                  <a:pt x="2885" y="17076"/>
                </a:cubicBezTo>
                <a:cubicBezTo>
                  <a:pt x="3254" y="17993"/>
                  <a:pt x="3963" y="18664"/>
                  <a:pt x="4684" y="19241"/>
                </a:cubicBezTo>
                <a:cubicBezTo>
                  <a:pt x="5224" y="19675"/>
                  <a:pt x="5899" y="20012"/>
                  <a:pt x="6632" y="20218"/>
                </a:cubicBezTo>
                <a:cubicBezTo>
                  <a:pt x="7431" y="20443"/>
                  <a:pt x="8204" y="20761"/>
                  <a:pt x="9041" y="20827"/>
                </a:cubicBezTo>
                <a:cubicBezTo>
                  <a:pt x="9525" y="20864"/>
                  <a:pt x="10024" y="20954"/>
                  <a:pt x="10505" y="20954"/>
                </a:cubicBezTo>
                <a:cubicBezTo>
                  <a:pt x="10680" y="20954"/>
                  <a:pt x="10852" y="20943"/>
                  <a:pt x="11021" y="20912"/>
                </a:cubicBezTo>
                <a:cubicBezTo>
                  <a:pt x="12688" y="20610"/>
                  <a:pt x="14399" y="20410"/>
                  <a:pt x="15888" y="19478"/>
                </a:cubicBezTo>
                <a:cubicBezTo>
                  <a:pt x="16547" y="19067"/>
                  <a:pt x="17225" y="18662"/>
                  <a:pt x="17756" y="18104"/>
                </a:cubicBezTo>
                <a:cubicBezTo>
                  <a:pt x="18284" y="17549"/>
                  <a:pt x="18700" y="16886"/>
                  <a:pt x="19148" y="16258"/>
                </a:cubicBezTo>
                <a:cubicBezTo>
                  <a:pt x="19286" y="16061"/>
                  <a:pt x="19312" y="15753"/>
                  <a:pt x="19485" y="15619"/>
                </a:cubicBezTo>
                <a:cubicBezTo>
                  <a:pt x="20144" y="15106"/>
                  <a:pt x="20516" y="14343"/>
                  <a:pt x="20738" y="13647"/>
                </a:cubicBezTo>
                <a:cubicBezTo>
                  <a:pt x="21268" y="11996"/>
                  <a:pt x="21541" y="10298"/>
                  <a:pt x="21107" y="8513"/>
                </a:cubicBezTo>
                <a:cubicBezTo>
                  <a:pt x="20928" y="7778"/>
                  <a:pt x="20725" y="7011"/>
                  <a:pt x="20499" y="6310"/>
                </a:cubicBezTo>
                <a:cubicBezTo>
                  <a:pt x="20254" y="5548"/>
                  <a:pt x="19604" y="4869"/>
                  <a:pt x="19087" y="4197"/>
                </a:cubicBezTo>
                <a:cubicBezTo>
                  <a:pt x="18280" y="3147"/>
                  <a:pt x="17121" y="2454"/>
                  <a:pt x="16070" y="1659"/>
                </a:cubicBezTo>
                <a:cubicBezTo>
                  <a:pt x="15430" y="1174"/>
                  <a:pt x="14692" y="917"/>
                  <a:pt x="13946" y="677"/>
                </a:cubicBezTo>
                <a:cubicBezTo>
                  <a:pt x="13430" y="511"/>
                  <a:pt x="12993" y="167"/>
                  <a:pt x="12399" y="156"/>
                </a:cubicBezTo>
                <a:cubicBezTo>
                  <a:pt x="12394" y="156"/>
                  <a:pt x="12390" y="156"/>
                  <a:pt x="12386" y="156"/>
                </a:cubicBezTo>
                <a:cubicBezTo>
                  <a:pt x="12166" y="156"/>
                  <a:pt x="11974" y="273"/>
                  <a:pt x="11741" y="273"/>
                </a:cubicBezTo>
                <a:cubicBezTo>
                  <a:pt x="11665" y="273"/>
                  <a:pt x="11585" y="260"/>
                  <a:pt x="11497" y="227"/>
                </a:cubicBezTo>
                <a:cubicBezTo>
                  <a:pt x="11300" y="151"/>
                  <a:pt x="11052" y="1"/>
                  <a:pt x="10799" y="1"/>
                </a:cubicBezTo>
                <a:close/>
              </a:path>
            </a:pathLst>
          </a:cu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C2B3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p43"/>
          <p:cNvSpPr txBox="1">
            <a:spLocks noGrp="1"/>
          </p:cNvSpPr>
          <p:nvPr>
            <p:ph type="ctrTitle"/>
          </p:nvPr>
        </p:nvSpPr>
        <p:spPr>
          <a:xfrm>
            <a:off x="2008800" y="516850"/>
            <a:ext cx="51264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a:solidFill>
                  <a:schemeClr val="dk1"/>
                </a:solidFill>
              </a:rPr>
              <a:t>Hoe verloopt de uitscheiding van </a:t>
            </a:r>
            <a:br>
              <a:rPr lang="en">
                <a:solidFill>
                  <a:schemeClr val="dk1"/>
                </a:solidFill>
              </a:rPr>
            </a:br>
            <a:r>
              <a:rPr lang="en">
                <a:solidFill>
                  <a:schemeClr val="dk1"/>
                </a:solidFill>
              </a:rPr>
              <a:t>zweet via de huid?</a:t>
            </a:r>
            <a:endParaRPr/>
          </a:p>
        </p:txBody>
      </p:sp>
      <p:sp>
        <p:nvSpPr>
          <p:cNvPr id="940" name="Google Shape;940;p43"/>
          <p:cNvSpPr txBox="1">
            <a:spLocks noGrp="1"/>
          </p:cNvSpPr>
          <p:nvPr>
            <p:ph type="subTitle" idx="1"/>
          </p:nvPr>
        </p:nvSpPr>
        <p:spPr>
          <a:xfrm>
            <a:off x="501425" y="1646300"/>
            <a:ext cx="8544600" cy="326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dirty="0">
                <a:solidFill>
                  <a:schemeClr val="dk1"/>
                </a:solidFill>
              </a:rPr>
              <a:t>De wand van het </a:t>
            </a:r>
            <a:r>
              <a:rPr lang="en" sz="1500" dirty="0">
                <a:solidFill>
                  <a:schemeClr val="dk1"/>
                </a:solidFill>
                <a:highlight>
                  <a:srgbClr val="FFFF00"/>
                </a:highlight>
              </a:rPr>
              <a:t>haarvatennetwerk</a:t>
            </a:r>
            <a:r>
              <a:rPr lang="en" sz="1500" dirty="0">
                <a:solidFill>
                  <a:schemeClr val="dk1"/>
                </a:solidFill>
              </a:rPr>
              <a:t> is zeer dun. Hierdoor kunnen de afvalstoffen van het bloed makkelijk door de wand. Zo komen ze terecht in de kluwen van de zweetklier. </a:t>
            </a:r>
            <a:endParaRPr sz="1500" dirty="0">
              <a:solidFill>
                <a:schemeClr val="dk1"/>
              </a:solidFill>
            </a:endParaRPr>
          </a:p>
          <a:p>
            <a:pPr marL="457200" lvl="0" indent="0" algn="l" rtl="0">
              <a:spcBef>
                <a:spcPts val="0"/>
              </a:spcBef>
              <a:spcAft>
                <a:spcPts val="0"/>
              </a:spcAft>
              <a:buNone/>
            </a:pPr>
            <a:endParaRPr sz="1500" dirty="0">
              <a:solidFill>
                <a:schemeClr val="dk1"/>
              </a:solidFill>
            </a:endParaRPr>
          </a:p>
          <a:p>
            <a:pPr marL="0" lvl="0" indent="0" algn="l" rtl="0">
              <a:spcBef>
                <a:spcPts val="0"/>
              </a:spcBef>
              <a:spcAft>
                <a:spcPts val="0"/>
              </a:spcAft>
              <a:buNone/>
            </a:pPr>
            <a:r>
              <a:rPr lang="en" sz="1500" dirty="0">
                <a:solidFill>
                  <a:schemeClr val="dk1"/>
                </a:solidFill>
              </a:rPr>
              <a:t>Het haarvatennetwerk én het opgerolde kluwen zorgen voor een </a:t>
            </a:r>
            <a:r>
              <a:rPr lang="en" sz="1500" dirty="0">
                <a:solidFill>
                  <a:schemeClr val="dk1"/>
                </a:solidFill>
                <a:highlight>
                  <a:srgbClr val="FFFF00"/>
                </a:highlight>
              </a:rPr>
              <a:t>extra groot contactoppervlak</a:t>
            </a:r>
            <a:r>
              <a:rPr lang="en" sz="1500" dirty="0">
                <a:solidFill>
                  <a:schemeClr val="dk1"/>
                </a:solidFill>
              </a:rPr>
              <a:t>. Zo kan er op een klein oppervlak veel afvalstoffen worden doorgegeven.  </a:t>
            </a:r>
            <a:endParaRPr sz="1500" dirty="0">
              <a:solidFill>
                <a:schemeClr val="dk1"/>
              </a:solidFill>
            </a:endParaRPr>
          </a:p>
          <a:p>
            <a:pPr marL="0" lvl="0" indent="0" algn="l" rtl="0">
              <a:spcBef>
                <a:spcPts val="0"/>
              </a:spcBef>
              <a:spcAft>
                <a:spcPts val="0"/>
              </a:spcAft>
              <a:buNone/>
            </a:pPr>
            <a:endParaRPr sz="1500" dirty="0">
              <a:solidFill>
                <a:schemeClr val="dk1"/>
              </a:solidFill>
            </a:endParaRPr>
          </a:p>
          <a:p>
            <a:pPr marL="0" lvl="0" indent="0" algn="l" rtl="0">
              <a:spcBef>
                <a:spcPts val="0"/>
              </a:spcBef>
              <a:spcAft>
                <a:spcPts val="0"/>
              </a:spcAft>
              <a:buClr>
                <a:schemeClr val="dk1"/>
              </a:buClr>
              <a:buSzPts val="1100"/>
              <a:buFont typeface="Arial"/>
              <a:buNone/>
            </a:pPr>
            <a:endParaRPr dirty="0"/>
          </a:p>
        </p:txBody>
      </p:sp>
      <p:grpSp>
        <p:nvGrpSpPr>
          <p:cNvPr id="8" name="Google Shape;650;p26">
            <a:extLst>
              <a:ext uri="{FF2B5EF4-FFF2-40B4-BE49-F238E27FC236}">
                <a16:creationId xmlns:a16="http://schemas.microsoft.com/office/drawing/2014/main" id="{18DE45CF-26A0-46F0-8299-79605BEFF464}"/>
              </a:ext>
            </a:extLst>
          </p:cNvPr>
          <p:cNvGrpSpPr/>
          <p:nvPr/>
        </p:nvGrpSpPr>
        <p:grpSpPr>
          <a:xfrm>
            <a:off x="240420" y="144646"/>
            <a:ext cx="696207" cy="930048"/>
            <a:chOff x="5185600" y="1944938"/>
            <a:chExt cx="561850" cy="731525"/>
          </a:xfrm>
        </p:grpSpPr>
        <p:sp>
          <p:nvSpPr>
            <p:cNvPr id="9" name="Google Shape;651;p26">
              <a:extLst>
                <a:ext uri="{FF2B5EF4-FFF2-40B4-BE49-F238E27FC236}">
                  <a16:creationId xmlns:a16="http://schemas.microsoft.com/office/drawing/2014/main" id="{068C645D-6A89-4609-806D-9A0EBAC89CC9}"/>
                </a:ext>
              </a:extLst>
            </p:cNvPr>
            <p:cNvSpPr/>
            <p:nvPr/>
          </p:nvSpPr>
          <p:spPr>
            <a:xfrm>
              <a:off x="5192800" y="1954338"/>
              <a:ext cx="547450" cy="712800"/>
            </a:xfrm>
            <a:custGeom>
              <a:avLst/>
              <a:gdLst/>
              <a:ahLst/>
              <a:cxnLst/>
              <a:rect l="l" t="t" r="r" b="b"/>
              <a:pathLst>
                <a:path w="21898" h="28512" extrusionOk="0">
                  <a:moveTo>
                    <a:pt x="11818" y="0"/>
                  </a:moveTo>
                  <a:cubicBezTo>
                    <a:pt x="11504" y="0"/>
                    <a:pt x="11186" y="28"/>
                    <a:pt x="10867" y="123"/>
                  </a:cubicBezTo>
                  <a:cubicBezTo>
                    <a:pt x="10352" y="278"/>
                    <a:pt x="9768" y="221"/>
                    <a:pt x="9237" y="346"/>
                  </a:cubicBezTo>
                  <a:cubicBezTo>
                    <a:pt x="8999" y="402"/>
                    <a:pt x="8758" y="353"/>
                    <a:pt x="8543" y="433"/>
                  </a:cubicBezTo>
                  <a:cubicBezTo>
                    <a:pt x="8210" y="557"/>
                    <a:pt x="7864" y="714"/>
                    <a:pt x="7548" y="812"/>
                  </a:cubicBezTo>
                  <a:cubicBezTo>
                    <a:pt x="6823" y="1034"/>
                    <a:pt x="6224" y="1461"/>
                    <a:pt x="5542" y="1737"/>
                  </a:cubicBezTo>
                  <a:cubicBezTo>
                    <a:pt x="5379" y="1802"/>
                    <a:pt x="5179" y="1853"/>
                    <a:pt x="5196" y="2086"/>
                  </a:cubicBezTo>
                  <a:cubicBezTo>
                    <a:pt x="5147" y="2066"/>
                    <a:pt x="5101" y="2057"/>
                    <a:pt x="5058" y="2057"/>
                  </a:cubicBezTo>
                  <a:cubicBezTo>
                    <a:pt x="4930" y="2057"/>
                    <a:pt x="4831" y="2138"/>
                    <a:pt x="4781" y="2248"/>
                  </a:cubicBezTo>
                  <a:cubicBezTo>
                    <a:pt x="4699" y="2428"/>
                    <a:pt x="4540" y="2490"/>
                    <a:pt x="4402" y="2602"/>
                  </a:cubicBezTo>
                  <a:cubicBezTo>
                    <a:pt x="3965" y="2957"/>
                    <a:pt x="3435" y="3287"/>
                    <a:pt x="3183" y="3748"/>
                  </a:cubicBezTo>
                  <a:cubicBezTo>
                    <a:pt x="2912" y="4242"/>
                    <a:pt x="2447" y="4589"/>
                    <a:pt x="2233" y="5108"/>
                  </a:cubicBezTo>
                  <a:cubicBezTo>
                    <a:pt x="2057" y="5535"/>
                    <a:pt x="1786" y="5913"/>
                    <a:pt x="1520" y="6299"/>
                  </a:cubicBezTo>
                  <a:cubicBezTo>
                    <a:pt x="1240" y="6705"/>
                    <a:pt x="1045" y="7183"/>
                    <a:pt x="835" y="7640"/>
                  </a:cubicBezTo>
                  <a:cubicBezTo>
                    <a:pt x="638" y="8069"/>
                    <a:pt x="533" y="8523"/>
                    <a:pt x="423" y="8949"/>
                  </a:cubicBezTo>
                  <a:cubicBezTo>
                    <a:pt x="274" y="9527"/>
                    <a:pt x="285" y="10157"/>
                    <a:pt x="204" y="10761"/>
                  </a:cubicBezTo>
                  <a:cubicBezTo>
                    <a:pt x="177" y="10961"/>
                    <a:pt x="392" y="11122"/>
                    <a:pt x="324" y="11271"/>
                  </a:cubicBezTo>
                  <a:cubicBezTo>
                    <a:pt x="1" y="11988"/>
                    <a:pt x="410" y="12680"/>
                    <a:pt x="374" y="13392"/>
                  </a:cubicBezTo>
                  <a:cubicBezTo>
                    <a:pt x="346" y="13961"/>
                    <a:pt x="624" y="14540"/>
                    <a:pt x="740" y="15119"/>
                  </a:cubicBezTo>
                  <a:cubicBezTo>
                    <a:pt x="902" y="15929"/>
                    <a:pt x="1282" y="16658"/>
                    <a:pt x="1621" y="17403"/>
                  </a:cubicBezTo>
                  <a:cubicBezTo>
                    <a:pt x="1791" y="17776"/>
                    <a:pt x="2050" y="18107"/>
                    <a:pt x="2249" y="18448"/>
                  </a:cubicBezTo>
                  <a:cubicBezTo>
                    <a:pt x="2482" y="18846"/>
                    <a:pt x="2694" y="19258"/>
                    <a:pt x="2882" y="19680"/>
                  </a:cubicBezTo>
                  <a:cubicBezTo>
                    <a:pt x="3259" y="20528"/>
                    <a:pt x="3875" y="21249"/>
                    <a:pt x="4342" y="22052"/>
                  </a:cubicBezTo>
                  <a:cubicBezTo>
                    <a:pt x="4530" y="22374"/>
                    <a:pt x="4842" y="22638"/>
                    <a:pt x="5043" y="22934"/>
                  </a:cubicBezTo>
                  <a:cubicBezTo>
                    <a:pt x="5402" y="23464"/>
                    <a:pt x="5754" y="23985"/>
                    <a:pt x="6212" y="24441"/>
                  </a:cubicBezTo>
                  <a:cubicBezTo>
                    <a:pt x="6429" y="24657"/>
                    <a:pt x="6636" y="24867"/>
                    <a:pt x="6793" y="25140"/>
                  </a:cubicBezTo>
                  <a:cubicBezTo>
                    <a:pt x="7047" y="25580"/>
                    <a:pt x="7461" y="25919"/>
                    <a:pt x="7776" y="26315"/>
                  </a:cubicBezTo>
                  <a:cubicBezTo>
                    <a:pt x="8091" y="26711"/>
                    <a:pt x="8367" y="27113"/>
                    <a:pt x="8766" y="27456"/>
                  </a:cubicBezTo>
                  <a:cubicBezTo>
                    <a:pt x="8967" y="27629"/>
                    <a:pt x="9285" y="27850"/>
                    <a:pt x="9308" y="28235"/>
                  </a:cubicBezTo>
                  <a:cubicBezTo>
                    <a:pt x="9315" y="28359"/>
                    <a:pt x="9410" y="28511"/>
                    <a:pt x="9595" y="28511"/>
                  </a:cubicBezTo>
                  <a:cubicBezTo>
                    <a:pt x="9666" y="28511"/>
                    <a:pt x="9750" y="28489"/>
                    <a:pt x="9848" y="28434"/>
                  </a:cubicBezTo>
                  <a:cubicBezTo>
                    <a:pt x="10142" y="28269"/>
                    <a:pt x="10367" y="28073"/>
                    <a:pt x="10618" y="27869"/>
                  </a:cubicBezTo>
                  <a:cubicBezTo>
                    <a:pt x="11399" y="27238"/>
                    <a:pt x="11999" y="26432"/>
                    <a:pt x="12851" y="25874"/>
                  </a:cubicBezTo>
                  <a:cubicBezTo>
                    <a:pt x="13152" y="25676"/>
                    <a:pt x="13335" y="25338"/>
                    <a:pt x="13630" y="25096"/>
                  </a:cubicBezTo>
                  <a:cubicBezTo>
                    <a:pt x="14123" y="24692"/>
                    <a:pt x="14608" y="24260"/>
                    <a:pt x="14941" y="23698"/>
                  </a:cubicBezTo>
                  <a:cubicBezTo>
                    <a:pt x="15044" y="23525"/>
                    <a:pt x="15387" y="23385"/>
                    <a:pt x="15460" y="23274"/>
                  </a:cubicBezTo>
                  <a:cubicBezTo>
                    <a:pt x="15673" y="22949"/>
                    <a:pt x="15923" y="22684"/>
                    <a:pt x="16183" y="22399"/>
                  </a:cubicBezTo>
                  <a:cubicBezTo>
                    <a:pt x="16478" y="22075"/>
                    <a:pt x="16647" y="21650"/>
                    <a:pt x="17039" y="21384"/>
                  </a:cubicBezTo>
                  <a:cubicBezTo>
                    <a:pt x="17152" y="21306"/>
                    <a:pt x="17109" y="21068"/>
                    <a:pt x="17329" y="21068"/>
                  </a:cubicBezTo>
                  <a:cubicBezTo>
                    <a:pt x="17336" y="21068"/>
                    <a:pt x="17343" y="21068"/>
                    <a:pt x="17351" y="21069"/>
                  </a:cubicBezTo>
                  <a:cubicBezTo>
                    <a:pt x="17359" y="20610"/>
                    <a:pt x="17803" y="20374"/>
                    <a:pt x="18043" y="20092"/>
                  </a:cubicBezTo>
                  <a:cubicBezTo>
                    <a:pt x="18515" y="19537"/>
                    <a:pt x="18890" y="18917"/>
                    <a:pt x="19360" y="18361"/>
                  </a:cubicBezTo>
                  <a:cubicBezTo>
                    <a:pt x="19580" y="18102"/>
                    <a:pt x="19868" y="17769"/>
                    <a:pt x="19926" y="17357"/>
                  </a:cubicBezTo>
                  <a:cubicBezTo>
                    <a:pt x="19958" y="17131"/>
                    <a:pt x="20090" y="16918"/>
                    <a:pt x="20279" y="16728"/>
                  </a:cubicBezTo>
                  <a:cubicBezTo>
                    <a:pt x="20400" y="16606"/>
                    <a:pt x="20697" y="16484"/>
                    <a:pt x="20522" y="16189"/>
                  </a:cubicBezTo>
                  <a:cubicBezTo>
                    <a:pt x="20486" y="16128"/>
                    <a:pt x="20591" y="15902"/>
                    <a:pt x="20660" y="15888"/>
                  </a:cubicBezTo>
                  <a:cubicBezTo>
                    <a:pt x="20997" y="15820"/>
                    <a:pt x="20891" y="15543"/>
                    <a:pt x="20968" y="15362"/>
                  </a:cubicBezTo>
                  <a:cubicBezTo>
                    <a:pt x="21132" y="14975"/>
                    <a:pt x="21035" y="14550"/>
                    <a:pt x="21131" y="14146"/>
                  </a:cubicBezTo>
                  <a:cubicBezTo>
                    <a:pt x="21170" y="13977"/>
                    <a:pt x="21390" y="13789"/>
                    <a:pt x="21309" y="13733"/>
                  </a:cubicBezTo>
                  <a:cubicBezTo>
                    <a:pt x="20965" y="13491"/>
                    <a:pt x="21613" y="13250"/>
                    <a:pt x="21281" y="13043"/>
                  </a:cubicBezTo>
                  <a:cubicBezTo>
                    <a:pt x="21716" y="12907"/>
                    <a:pt x="21175" y="12420"/>
                    <a:pt x="21586" y="12277"/>
                  </a:cubicBezTo>
                  <a:cubicBezTo>
                    <a:pt x="21381" y="12084"/>
                    <a:pt x="21898" y="11828"/>
                    <a:pt x="21525" y="11649"/>
                  </a:cubicBezTo>
                  <a:cubicBezTo>
                    <a:pt x="21551" y="11605"/>
                    <a:pt x="21573" y="11559"/>
                    <a:pt x="21602" y="11516"/>
                  </a:cubicBezTo>
                  <a:cubicBezTo>
                    <a:pt x="21791" y="11237"/>
                    <a:pt x="21793" y="10930"/>
                    <a:pt x="21696" y="10630"/>
                  </a:cubicBezTo>
                  <a:cubicBezTo>
                    <a:pt x="21679" y="10575"/>
                    <a:pt x="21541" y="10550"/>
                    <a:pt x="21587" y="10427"/>
                  </a:cubicBezTo>
                  <a:cubicBezTo>
                    <a:pt x="21763" y="9957"/>
                    <a:pt x="21484" y="9463"/>
                    <a:pt x="21658" y="8998"/>
                  </a:cubicBezTo>
                  <a:cubicBezTo>
                    <a:pt x="21698" y="8891"/>
                    <a:pt x="21652" y="8785"/>
                    <a:pt x="21670" y="8731"/>
                  </a:cubicBezTo>
                  <a:cubicBezTo>
                    <a:pt x="21778" y="8397"/>
                    <a:pt x="21493" y="8125"/>
                    <a:pt x="21565" y="7697"/>
                  </a:cubicBezTo>
                  <a:cubicBezTo>
                    <a:pt x="21703" y="7160"/>
                    <a:pt x="21100" y="6712"/>
                    <a:pt x="21050" y="6113"/>
                  </a:cubicBezTo>
                  <a:cubicBezTo>
                    <a:pt x="21027" y="5829"/>
                    <a:pt x="20726" y="5614"/>
                    <a:pt x="20671" y="5390"/>
                  </a:cubicBezTo>
                  <a:cubicBezTo>
                    <a:pt x="20541" y="4864"/>
                    <a:pt x="19859" y="4738"/>
                    <a:pt x="19829" y="4191"/>
                  </a:cubicBezTo>
                  <a:cubicBezTo>
                    <a:pt x="19221" y="3850"/>
                    <a:pt x="18853" y="3267"/>
                    <a:pt x="18333" y="2843"/>
                  </a:cubicBezTo>
                  <a:cubicBezTo>
                    <a:pt x="17523" y="2183"/>
                    <a:pt x="16672" y="1570"/>
                    <a:pt x="15741" y="1072"/>
                  </a:cubicBezTo>
                  <a:cubicBezTo>
                    <a:pt x="15385" y="880"/>
                    <a:pt x="14988" y="718"/>
                    <a:pt x="14651" y="529"/>
                  </a:cubicBezTo>
                  <a:cubicBezTo>
                    <a:pt x="14022" y="177"/>
                    <a:pt x="13354" y="77"/>
                    <a:pt x="12691" y="40"/>
                  </a:cubicBezTo>
                  <a:cubicBezTo>
                    <a:pt x="12403" y="24"/>
                    <a:pt x="12112" y="0"/>
                    <a:pt x="11818"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652;p26">
              <a:extLst>
                <a:ext uri="{FF2B5EF4-FFF2-40B4-BE49-F238E27FC236}">
                  <a16:creationId xmlns:a16="http://schemas.microsoft.com/office/drawing/2014/main" id="{11FEFD75-403A-4C6B-9BAD-A93629A46685}"/>
                </a:ext>
              </a:extLst>
            </p:cNvPr>
            <p:cNvSpPr/>
            <p:nvPr/>
          </p:nvSpPr>
          <p:spPr>
            <a:xfrm>
              <a:off x="5185600" y="1944938"/>
              <a:ext cx="561850" cy="731525"/>
            </a:xfrm>
            <a:custGeom>
              <a:avLst/>
              <a:gdLst/>
              <a:ahLst/>
              <a:cxnLst/>
              <a:rect l="l" t="t" r="r" b="b"/>
              <a:pathLst>
                <a:path w="22474" h="29261" extrusionOk="0">
                  <a:moveTo>
                    <a:pt x="12261" y="1259"/>
                  </a:moveTo>
                  <a:cubicBezTo>
                    <a:pt x="12380" y="1259"/>
                    <a:pt x="12499" y="1280"/>
                    <a:pt x="12620" y="1348"/>
                  </a:cubicBezTo>
                  <a:cubicBezTo>
                    <a:pt x="12625" y="1351"/>
                    <a:pt x="12638" y="1353"/>
                    <a:pt x="12656" y="1353"/>
                  </a:cubicBezTo>
                  <a:cubicBezTo>
                    <a:pt x="12740" y="1353"/>
                    <a:pt x="12937" y="1323"/>
                    <a:pt x="13082" y="1323"/>
                  </a:cubicBezTo>
                  <a:cubicBezTo>
                    <a:pt x="13100" y="1323"/>
                    <a:pt x="13117" y="1324"/>
                    <a:pt x="13133" y="1325"/>
                  </a:cubicBezTo>
                  <a:cubicBezTo>
                    <a:pt x="13479" y="1347"/>
                    <a:pt x="13798" y="1420"/>
                    <a:pt x="14125" y="1600"/>
                  </a:cubicBezTo>
                  <a:cubicBezTo>
                    <a:pt x="14326" y="1708"/>
                    <a:pt x="14676" y="1692"/>
                    <a:pt x="14889" y="1858"/>
                  </a:cubicBezTo>
                  <a:cubicBezTo>
                    <a:pt x="15537" y="2363"/>
                    <a:pt x="16359" y="2605"/>
                    <a:pt x="16949" y="3221"/>
                  </a:cubicBezTo>
                  <a:cubicBezTo>
                    <a:pt x="17316" y="3605"/>
                    <a:pt x="17793" y="3930"/>
                    <a:pt x="18199" y="4294"/>
                  </a:cubicBezTo>
                  <a:cubicBezTo>
                    <a:pt x="18460" y="4527"/>
                    <a:pt x="18754" y="4737"/>
                    <a:pt x="18990" y="5017"/>
                  </a:cubicBezTo>
                  <a:cubicBezTo>
                    <a:pt x="19231" y="5304"/>
                    <a:pt x="19377" y="5715"/>
                    <a:pt x="19809" y="5841"/>
                  </a:cubicBezTo>
                  <a:cubicBezTo>
                    <a:pt x="19722" y="6060"/>
                    <a:pt x="19927" y="6174"/>
                    <a:pt x="19991" y="6339"/>
                  </a:cubicBezTo>
                  <a:cubicBezTo>
                    <a:pt x="20229" y="6960"/>
                    <a:pt x="20512" y="7586"/>
                    <a:pt x="20602" y="8233"/>
                  </a:cubicBezTo>
                  <a:cubicBezTo>
                    <a:pt x="20671" y="8738"/>
                    <a:pt x="20686" y="9281"/>
                    <a:pt x="20786" y="9767"/>
                  </a:cubicBezTo>
                  <a:cubicBezTo>
                    <a:pt x="20873" y="10185"/>
                    <a:pt x="20740" y="10578"/>
                    <a:pt x="20852" y="11001"/>
                  </a:cubicBezTo>
                  <a:cubicBezTo>
                    <a:pt x="20973" y="11457"/>
                    <a:pt x="20814" y="12008"/>
                    <a:pt x="20674" y="12491"/>
                  </a:cubicBezTo>
                  <a:cubicBezTo>
                    <a:pt x="20541" y="12953"/>
                    <a:pt x="20511" y="13424"/>
                    <a:pt x="20459" y="13888"/>
                  </a:cubicBezTo>
                  <a:cubicBezTo>
                    <a:pt x="20440" y="14050"/>
                    <a:pt x="20356" y="14186"/>
                    <a:pt x="20334" y="14343"/>
                  </a:cubicBezTo>
                  <a:cubicBezTo>
                    <a:pt x="20260" y="14868"/>
                    <a:pt x="20157" y="15423"/>
                    <a:pt x="19953" y="15891"/>
                  </a:cubicBezTo>
                  <a:cubicBezTo>
                    <a:pt x="19714" y="16440"/>
                    <a:pt x="19437" y="17009"/>
                    <a:pt x="19065" y="17506"/>
                  </a:cubicBezTo>
                  <a:cubicBezTo>
                    <a:pt x="18660" y="18051"/>
                    <a:pt x="18331" y="18641"/>
                    <a:pt x="17937" y="19193"/>
                  </a:cubicBezTo>
                  <a:cubicBezTo>
                    <a:pt x="17625" y="19629"/>
                    <a:pt x="17281" y="20039"/>
                    <a:pt x="16955" y="20463"/>
                  </a:cubicBezTo>
                  <a:cubicBezTo>
                    <a:pt x="16558" y="20978"/>
                    <a:pt x="16131" y="21478"/>
                    <a:pt x="15669" y="21942"/>
                  </a:cubicBezTo>
                  <a:cubicBezTo>
                    <a:pt x="15518" y="22092"/>
                    <a:pt x="15481" y="22279"/>
                    <a:pt x="15367" y="22435"/>
                  </a:cubicBezTo>
                  <a:cubicBezTo>
                    <a:pt x="14978" y="22970"/>
                    <a:pt x="14410" y="23340"/>
                    <a:pt x="14025" y="23879"/>
                  </a:cubicBezTo>
                  <a:cubicBezTo>
                    <a:pt x="13738" y="24279"/>
                    <a:pt x="13335" y="24607"/>
                    <a:pt x="12969" y="24952"/>
                  </a:cubicBezTo>
                  <a:cubicBezTo>
                    <a:pt x="12341" y="25544"/>
                    <a:pt x="11688" y="26112"/>
                    <a:pt x="11076" y="26719"/>
                  </a:cubicBezTo>
                  <a:cubicBezTo>
                    <a:pt x="10799" y="26994"/>
                    <a:pt x="10485" y="27233"/>
                    <a:pt x="10225" y="27516"/>
                  </a:cubicBezTo>
                  <a:cubicBezTo>
                    <a:pt x="10127" y="27622"/>
                    <a:pt x="10051" y="27662"/>
                    <a:pt x="9988" y="27662"/>
                  </a:cubicBezTo>
                  <a:cubicBezTo>
                    <a:pt x="9881" y="27662"/>
                    <a:pt x="9809" y="27550"/>
                    <a:pt x="9722" y="27447"/>
                  </a:cubicBezTo>
                  <a:cubicBezTo>
                    <a:pt x="9436" y="27108"/>
                    <a:pt x="9271" y="26694"/>
                    <a:pt x="8960" y="26366"/>
                  </a:cubicBezTo>
                  <a:cubicBezTo>
                    <a:pt x="8499" y="25884"/>
                    <a:pt x="8167" y="25312"/>
                    <a:pt x="7776" y="24785"/>
                  </a:cubicBezTo>
                  <a:cubicBezTo>
                    <a:pt x="7322" y="24173"/>
                    <a:pt x="6774" y="23617"/>
                    <a:pt x="6303" y="23004"/>
                  </a:cubicBezTo>
                  <a:cubicBezTo>
                    <a:pt x="5757" y="22292"/>
                    <a:pt x="5282" y="21540"/>
                    <a:pt x="4843" y="20769"/>
                  </a:cubicBezTo>
                  <a:cubicBezTo>
                    <a:pt x="4545" y="20249"/>
                    <a:pt x="4194" y="19763"/>
                    <a:pt x="3923" y="19222"/>
                  </a:cubicBezTo>
                  <a:cubicBezTo>
                    <a:pt x="3592" y="18560"/>
                    <a:pt x="3273" y="17885"/>
                    <a:pt x="2869" y="17252"/>
                  </a:cubicBezTo>
                  <a:cubicBezTo>
                    <a:pt x="2679" y="16954"/>
                    <a:pt x="2678" y="16540"/>
                    <a:pt x="2471" y="16258"/>
                  </a:cubicBezTo>
                  <a:cubicBezTo>
                    <a:pt x="2202" y="15893"/>
                    <a:pt x="2200" y="15466"/>
                    <a:pt x="2079" y="15080"/>
                  </a:cubicBezTo>
                  <a:cubicBezTo>
                    <a:pt x="1956" y="14686"/>
                    <a:pt x="1798" y="14276"/>
                    <a:pt x="1815" y="13823"/>
                  </a:cubicBezTo>
                  <a:cubicBezTo>
                    <a:pt x="1831" y="13399"/>
                    <a:pt x="1668" y="12964"/>
                    <a:pt x="1663" y="12526"/>
                  </a:cubicBezTo>
                  <a:cubicBezTo>
                    <a:pt x="1658" y="11926"/>
                    <a:pt x="1698" y="11306"/>
                    <a:pt x="1636" y="10733"/>
                  </a:cubicBezTo>
                  <a:cubicBezTo>
                    <a:pt x="1588" y="10291"/>
                    <a:pt x="1886" y="9884"/>
                    <a:pt x="1669" y="9466"/>
                  </a:cubicBezTo>
                  <a:cubicBezTo>
                    <a:pt x="1657" y="9441"/>
                    <a:pt x="1740" y="9383"/>
                    <a:pt x="1740" y="9340"/>
                  </a:cubicBezTo>
                  <a:cubicBezTo>
                    <a:pt x="1740" y="9210"/>
                    <a:pt x="2155" y="9133"/>
                    <a:pt x="1795" y="8958"/>
                  </a:cubicBezTo>
                  <a:cubicBezTo>
                    <a:pt x="1768" y="8945"/>
                    <a:pt x="1814" y="8875"/>
                    <a:pt x="1859" y="8835"/>
                  </a:cubicBezTo>
                  <a:cubicBezTo>
                    <a:pt x="1994" y="8718"/>
                    <a:pt x="2129" y="8647"/>
                    <a:pt x="2039" y="8385"/>
                  </a:cubicBezTo>
                  <a:cubicBezTo>
                    <a:pt x="1980" y="8216"/>
                    <a:pt x="2251" y="7955"/>
                    <a:pt x="2365" y="7733"/>
                  </a:cubicBezTo>
                  <a:cubicBezTo>
                    <a:pt x="2613" y="7247"/>
                    <a:pt x="2890" y="6770"/>
                    <a:pt x="3259" y="6334"/>
                  </a:cubicBezTo>
                  <a:cubicBezTo>
                    <a:pt x="3437" y="6124"/>
                    <a:pt x="3713" y="5812"/>
                    <a:pt x="3679" y="5444"/>
                  </a:cubicBezTo>
                  <a:cubicBezTo>
                    <a:pt x="3678" y="5422"/>
                    <a:pt x="3680" y="5385"/>
                    <a:pt x="3694" y="5378"/>
                  </a:cubicBezTo>
                  <a:cubicBezTo>
                    <a:pt x="4276" y="5076"/>
                    <a:pt x="4397" y="4363"/>
                    <a:pt x="4939" y="4060"/>
                  </a:cubicBezTo>
                  <a:cubicBezTo>
                    <a:pt x="5449" y="3776"/>
                    <a:pt x="5654" y="3138"/>
                    <a:pt x="6307" y="3049"/>
                  </a:cubicBezTo>
                  <a:cubicBezTo>
                    <a:pt x="6484" y="2597"/>
                    <a:pt x="7017" y="2606"/>
                    <a:pt x="7355" y="2357"/>
                  </a:cubicBezTo>
                  <a:cubicBezTo>
                    <a:pt x="7578" y="2192"/>
                    <a:pt x="7940" y="2110"/>
                    <a:pt x="8189" y="1912"/>
                  </a:cubicBezTo>
                  <a:cubicBezTo>
                    <a:pt x="8238" y="1984"/>
                    <a:pt x="8274" y="2007"/>
                    <a:pt x="8300" y="2007"/>
                  </a:cubicBezTo>
                  <a:cubicBezTo>
                    <a:pt x="8315" y="2007"/>
                    <a:pt x="8328" y="1999"/>
                    <a:pt x="8338" y="1989"/>
                  </a:cubicBezTo>
                  <a:cubicBezTo>
                    <a:pt x="8828" y="1501"/>
                    <a:pt x="9519" y="1650"/>
                    <a:pt x="10114" y="1502"/>
                  </a:cubicBezTo>
                  <a:cubicBezTo>
                    <a:pt x="10625" y="1375"/>
                    <a:pt x="11170" y="1343"/>
                    <a:pt x="11702" y="1321"/>
                  </a:cubicBezTo>
                  <a:cubicBezTo>
                    <a:pt x="11884" y="1314"/>
                    <a:pt x="12071" y="1259"/>
                    <a:pt x="12261" y="1259"/>
                  </a:cubicBezTo>
                  <a:close/>
                  <a:moveTo>
                    <a:pt x="12129" y="1"/>
                  </a:moveTo>
                  <a:cubicBezTo>
                    <a:pt x="11806" y="1"/>
                    <a:pt x="11480" y="29"/>
                    <a:pt x="11154" y="127"/>
                  </a:cubicBezTo>
                  <a:cubicBezTo>
                    <a:pt x="10624" y="286"/>
                    <a:pt x="10026" y="226"/>
                    <a:pt x="9481" y="354"/>
                  </a:cubicBezTo>
                  <a:cubicBezTo>
                    <a:pt x="9236" y="413"/>
                    <a:pt x="8989" y="362"/>
                    <a:pt x="8768" y="444"/>
                  </a:cubicBezTo>
                  <a:cubicBezTo>
                    <a:pt x="8426" y="571"/>
                    <a:pt x="8072" y="733"/>
                    <a:pt x="7747" y="833"/>
                  </a:cubicBezTo>
                  <a:cubicBezTo>
                    <a:pt x="7002" y="1061"/>
                    <a:pt x="6388" y="1499"/>
                    <a:pt x="5687" y="1783"/>
                  </a:cubicBezTo>
                  <a:cubicBezTo>
                    <a:pt x="5521" y="1850"/>
                    <a:pt x="5315" y="1901"/>
                    <a:pt x="5332" y="2141"/>
                  </a:cubicBezTo>
                  <a:cubicBezTo>
                    <a:pt x="5282" y="2120"/>
                    <a:pt x="5235" y="2111"/>
                    <a:pt x="5191" y="2111"/>
                  </a:cubicBezTo>
                  <a:cubicBezTo>
                    <a:pt x="5060" y="2111"/>
                    <a:pt x="4959" y="2194"/>
                    <a:pt x="4907" y="2307"/>
                  </a:cubicBezTo>
                  <a:cubicBezTo>
                    <a:pt x="4823" y="2492"/>
                    <a:pt x="4660" y="2556"/>
                    <a:pt x="4518" y="2671"/>
                  </a:cubicBezTo>
                  <a:cubicBezTo>
                    <a:pt x="4069" y="3035"/>
                    <a:pt x="3526" y="3374"/>
                    <a:pt x="3266" y="3847"/>
                  </a:cubicBezTo>
                  <a:cubicBezTo>
                    <a:pt x="2989" y="4353"/>
                    <a:pt x="2511" y="4710"/>
                    <a:pt x="2292" y="5243"/>
                  </a:cubicBezTo>
                  <a:cubicBezTo>
                    <a:pt x="2111" y="5679"/>
                    <a:pt x="1832" y="6067"/>
                    <a:pt x="1559" y="6464"/>
                  </a:cubicBezTo>
                  <a:cubicBezTo>
                    <a:pt x="1272" y="6880"/>
                    <a:pt x="1072" y="7371"/>
                    <a:pt x="857" y="7840"/>
                  </a:cubicBezTo>
                  <a:cubicBezTo>
                    <a:pt x="655" y="8280"/>
                    <a:pt x="546" y="8746"/>
                    <a:pt x="434" y="9183"/>
                  </a:cubicBezTo>
                  <a:cubicBezTo>
                    <a:pt x="281" y="9777"/>
                    <a:pt x="292" y="10423"/>
                    <a:pt x="209" y="11043"/>
                  </a:cubicBezTo>
                  <a:cubicBezTo>
                    <a:pt x="181" y="11247"/>
                    <a:pt x="402" y="11413"/>
                    <a:pt x="333" y="11567"/>
                  </a:cubicBezTo>
                  <a:cubicBezTo>
                    <a:pt x="1" y="12301"/>
                    <a:pt x="421" y="13013"/>
                    <a:pt x="384" y="13744"/>
                  </a:cubicBezTo>
                  <a:cubicBezTo>
                    <a:pt x="356" y="14327"/>
                    <a:pt x="640" y="14921"/>
                    <a:pt x="759" y="15516"/>
                  </a:cubicBezTo>
                  <a:cubicBezTo>
                    <a:pt x="925" y="16346"/>
                    <a:pt x="1316" y="17095"/>
                    <a:pt x="1664" y="17860"/>
                  </a:cubicBezTo>
                  <a:cubicBezTo>
                    <a:pt x="1839" y="18241"/>
                    <a:pt x="2105" y="18583"/>
                    <a:pt x="2309" y="18931"/>
                  </a:cubicBezTo>
                  <a:cubicBezTo>
                    <a:pt x="2548" y="19342"/>
                    <a:pt x="2764" y="19764"/>
                    <a:pt x="2957" y="20197"/>
                  </a:cubicBezTo>
                  <a:cubicBezTo>
                    <a:pt x="3346" y="21066"/>
                    <a:pt x="3976" y="21807"/>
                    <a:pt x="4456" y="22631"/>
                  </a:cubicBezTo>
                  <a:cubicBezTo>
                    <a:pt x="4649" y="22962"/>
                    <a:pt x="4970" y="23233"/>
                    <a:pt x="5175" y="23535"/>
                  </a:cubicBezTo>
                  <a:cubicBezTo>
                    <a:pt x="5544" y="24079"/>
                    <a:pt x="5905" y="24615"/>
                    <a:pt x="6375" y="25082"/>
                  </a:cubicBezTo>
                  <a:cubicBezTo>
                    <a:pt x="6599" y="25304"/>
                    <a:pt x="6810" y="25520"/>
                    <a:pt x="6973" y="25801"/>
                  </a:cubicBezTo>
                  <a:cubicBezTo>
                    <a:pt x="7232" y="26252"/>
                    <a:pt x="7658" y="26601"/>
                    <a:pt x="7981" y="27006"/>
                  </a:cubicBezTo>
                  <a:cubicBezTo>
                    <a:pt x="8304" y="27412"/>
                    <a:pt x="8587" y="27824"/>
                    <a:pt x="8996" y="28177"/>
                  </a:cubicBezTo>
                  <a:cubicBezTo>
                    <a:pt x="9204" y="28356"/>
                    <a:pt x="9529" y="28583"/>
                    <a:pt x="9552" y="28977"/>
                  </a:cubicBezTo>
                  <a:cubicBezTo>
                    <a:pt x="9560" y="29105"/>
                    <a:pt x="9658" y="29261"/>
                    <a:pt x="9848" y="29261"/>
                  </a:cubicBezTo>
                  <a:cubicBezTo>
                    <a:pt x="9921" y="29261"/>
                    <a:pt x="10007" y="29238"/>
                    <a:pt x="10106" y="29182"/>
                  </a:cubicBezTo>
                  <a:cubicBezTo>
                    <a:pt x="10408" y="29014"/>
                    <a:pt x="10639" y="28810"/>
                    <a:pt x="10898" y="28601"/>
                  </a:cubicBezTo>
                  <a:cubicBezTo>
                    <a:pt x="11698" y="27954"/>
                    <a:pt x="12314" y="27127"/>
                    <a:pt x="13187" y="26554"/>
                  </a:cubicBezTo>
                  <a:cubicBezTo>
                    <a:pt x="13498" y="26352"/>
                    <a:pt x="13685" y="26005"/>
                    <a:pt x="13987" y="25757"/>
                  </a:cubicBezTo>
                  <a:cubicBezTo>
                    <a:pt x="14494" y="25340"/>
                    <a:pt x="14991" y="24898"/>
                    <a:pt x="15333" y="24322"/>
                  </a:cubicBezTo>
                  <a:cubicBezTo>
                    <a:pt x="15439" y="24144"/>
                    <a:pt x="15792" y="24001"/>
                    <a:pt x="15867" y="23886"/>
                  </a:cubicBezTo>
                  <a:cubicBezTo>
                    <a:pt x="16084" y="23554"/>
                    <a:pt x="16342" y="23281"/>
                    <a:pt x="16608" y="22987"/>
                  </a:cubicBezTo>
                  <a:cubicBezTo>
                    <a:pt x="16911" y="22656"/>
                    <a:pt x="17086" y="22220"/>
                    <a:pt x="17487" y="21945"/>
                  </a:cubicBezTo>
                  <a:cubicBezTo>
                    <a:pt x="17603" y="21866"/>
                    <a:pt x="17559" y="21622"/>
                    <a:pt x="17784" y="21622"/>
                  </a:cubicBezTo>
                  <a:cubicBezTo>
                    <a:pt x="17792" y="21622"/>
                    <a:pt x="17799" y="21622"/>
                    <a:pt x="17807" y="21623"/>
                  </a:cubicBezTo>
                  <a:cubicBezTo>
                    <a:pt x="17816" y="21152"/>
                    <a:pt x="18271" y="20911"/>
                    <a:pt x="18518" y="20620"/>
                  </a:cubicBezTo>
                  <a:cubicBezTo>
                    <a:pt x="19002" y="20051"/>
                    <a:pt x="19386" y="19414"/>
                    <a:pt x="19869" y="18845"/>
                  </a:cubicBezTo>
                  <a:cubicBezTo>
                    <a:pt x="20095" y="18578"/>
                    <a:pt x="20390" y="18237"/>
                    <a:pt x="20450" y="17815"/>
                  </a:cubicBezTo>
                  <a:cubicBezTo>
                    <a:pt x="20483" y="17582"/>
                    <a:pt x="20619" y="17363"/>
                    <a:pt x="20813" y="17169"/>
                  </a:cubicBezTo>
                  <a:cubicBezTo>
                    <a:pt x="20937" y="17043"/>
                    <a:pt x="21242" y="16919"/>
                    <a:pt x="21062" y="16615"/>
                  </a:cubicBezTo>
                  <a:cubicBezTo>
                    <a:pt x="21025" y="16552"/>
                    <a:pt x="21133" y="16320"/>
                    <a:pt x="21205" y="16306"/>
                  </a:cubicBezTo>
                  <a:cubicBezTo>
                    <a:pt x="21550" y="16237"/>
                    <a:pt x="21441" y="15952"/>
                    <a:pt x="21520" y="15766"/>
                  </a:cubicBezTo>
                  <a:cubicBezTo>
                    <a:pt x="21687" y="15369"/>
                    <a:pt x="21588" y="14933"/>
                    <a:pt x="21686" y="14518"/>
                  </a:cubicBezTo>
                  <a:cubicBezTo>
                    <a:pt x="21726" y="14344"/>
                    <a:pt x="21952" y="14153"/>
                    <a:pt x="21870" y="14095"/>
                  </a:cubicBezTo>
                  <a:cubicBezTo>
                    <a:pt x="21516" y="13846"/>
                    <a:pt x="22181" y="13599"/>
                    <a:pt x="21841" y="13386"/>
                  </a:cubicBezTo>
                  <a:cubicBezTo>
                    <a:pt x="22287" y="13248"/>
                    <a:pt x="21730" y="12748"/>
                    <a:pt x="22154" y="12601"/>
                  </a:cubicBezTo>
                  <a:cubicBezTo>
                    <a:pt x="21943" y="12403"/>
                    <a:pt x="22474" y="12140"/>
                    <a:pt x="22090" y="11957"/>
                  </a:cubicBezTo>
                  <a:cubicBezTo>
                    <a:pt x="22117" y="11912"/>
                    <a:pt x="22139" y="11864"/>
                    <a:pt x="22168" y="11820"/>
                  </a:cubicBezTo>
                  <a:cubicBezTo>
                    <a:pt x="22364" y="11533"/>
                    <a:pt x="22365" y="11218"/>
                    <a:pt x="22266" y="10910"/>
                  </a:cubicBezTo>
                  <a:cubicBezTo>
                    <a:pt x="22248" y="10854"/>
                    <a:pt x="22106" y="10828"/>
                    <a:pt x="22154" y="10701"/>
                  </a:cubicBezTo>
                  <a:cubicBezTo>
                    <a:pt x="22336" y="10220"/>
                    <a:pt x="22048" y="9715"/>
                    <a:pt x="22227" y="9236"/>
                  </a:cubicBezTo>
                  <a:cubicBezTo>
                    <a:pt x="22267" y="9126"/>
                    <a:pt x="22221" y="9017"/>
                    <a:pt x="22239" y="8961"/>
                  </a:cubicBezTo>
                  <a:cubicBezTo>
                    <a:pt x="22349" y="8619"/>
                    <a:pt x="22057" y="8338"/>
                    <a:pt x="22131" y="7901"/>
                  </a:cubicBezTo>
                  <a:cubicBezTo>
                    <a:pt x="22273" y="7349"/>
                    <a:pt x="21654" y="6890"/>
                    <a:pt x="21604" y="6274"/>
                  </a:cubicBezTo>
                  <a:cubicBezTo>
                    <a:pt x="21580" y="5981"/>
                    <a:pt x="21271" y="5762"/>
                    <a:pt x="21215" y="5532"/>
                  </a:cubicBezTo>
                  <a:cubicBezTo>
                    <a:pt x="21082" y="4992"/>
                    <a:pt x="20382" y="4863"/>
                    <a:pt x="20351" y="4301"/>
                  </a:cubicBezTo>
                  <a:cubicBezTo>
                    <a:pt x="19726" y="3952"/>
                    <a:pt x="19349" y="3353"/>
                    <a:pt x="18815" y="2917"/>
                  </a:cubicBezTo>
                  <a:cubicBezTo>
                    <a:pt x="17984" y="2241"/>
                    <a:pt x="17110" y="1612"/>
                    <a:pt x="16155" y="1100"/>
                  </a:cubicBezTo>
                  <a:cubicBezTo>
                    <a:pt x="15790" y="903"/>
                    <a:pt x="15382" y="737"/>
                    <a:pt x="15035" y="543"/>
                  </a:cubicBezTo>
                  <a:cubicBezTo>
                    <a:pt x="14390" y="182"/>
                    <a:pt x="13705" y="79"/>
                    <a:pt x="13025" y="41"/>
                  </a:cubicBezTo>
                  <a:cubicBezTo>
                    <a:pt x="12729" y="25"/>
                    <a:pt x="12430" y="1"/>
                    <a:pt x="121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Google Shape;11255;p96">
            <a:extLst>
              <a:ext uri="{FF2B5EF4-FFF2-40B4-BE49-F238E27FC236}">
                <a16:creationId xmlns:a16="http://schemas.microsoft.com/office/drawing/2014/main" id="{B8B5F285-1E99-48CC-9C4B-8D6D5C8B4ACA}"/>
              </a:ext>
            </a:extLst>
          </p:cNvPr>
          <p:cNvSpPr/>
          <p:nvPr/>
        </p:nvSpPr>
        <p:spPr>
          <a:xfrm>
            <a:off x="381403" y="362574"/>
            <a:ext cx="418804" cy="349239"/>
          </a:xfrm>
          <a:custGeom>
            <a:avLst/>
            <a:gdLst/>
            <a:ahLst/>
            <a:cxnLst/>
            <a:rect l="l" t="t" r="r" b="b"/>
            <a:pathLst>
              <a:path w="11967" h="9809" extrusionOk="0">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Google Shape;945;p44"/>
          <p:cNvSpPr txBox="1">
            <a:spLocks noGrp="1"/>
          </p:cNvSpPr>
          <p:nvPr>
            <p:ph type="ctrTitle"/>
          </p:nvPr>
        </p:nvSpPr>
        <p:spPr>
          <a:xfrm>
            <a:off x="2008800" y="516850"/>
            <a:ext cx="51264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nl-BE" dirty="0"/>
              <a:t>Oefenen</a:t>
            </a:r>
            <a:endParaRPr dirty="0"/>
          </a:p>
        </p:txBody>
      </p:sp>
      <p:sp>
        <p:nvSpPr>
          <p:cNvPr id="2" name="Tekstvak 1">
            <a:extLst>
              <a:ext uri="{FF2B5EF4-FFF2-40B4-BE49-F238E27FC236}">
                <a16:creationId xmlns:a16="http://schemas.microsoft.com/office/drawing/2014/main" id="{43347E08-3E56-4AFA-B924-975A508A00A1}"/>
              </a:ext>
            </a:extLst>
          </p:cNvPr>
          <p:cNvSpPr txBox="1"/>
          <p:nvPr/>
        </p:nvSpPr>
        <p:spPr>
          <a:xfrm>
            <a:off x="865933" y="1720735"/>
            <a:ext cx="7762678" cy="2215991"/>
          </a:xfrm>
          <a:prstGeom prst="rect">
            <a:avLst/>
          </a:prstGeom>
          <a:noFill/>
        </p:spPr>
        <p:txBody>
          <a:bodyPr wrap="square" rtlCol="0">
            <a:spAutoFit/>
          </a:bodyPr>
          <a:lstStyle/>
          <a:p>
            <a:r>
              <a:rPr lang="nl-BE" sz="1500" dirty="0">
                <a:solidFill>
                  <a:schemeClr val="dk1"/>
                </a:solidFill>
                <a:latin typeface="Comfortaa"/>
                <a:sym typeface="Comfortaa"/>
              </a:rPr>
              <a:t>Als je op volgende link klikt, kan je oefeningen maken rond de uitscheiding van zweet via de huid.</a:t>
            </a:r>
          </a:p>
          <a:p>
            <a:endParaRPr lang="nl-BE" dirty="0"/>
          </a:p>
          <a:p>
            <a:r>
              <a:rPr lang="nl-BE" sz="1600" dirty="0">
                <a:hlinkClick r:id="rId3"/>
              </a:rPr>
              <a:t>https://www.bookwidgets.com/play/STY7S5</a:t>
            </a:r>
            <a:r>
              <a:rPr lang="nl-BE" sz="1600" dirty="0"/>
              <a:t>   </a:t>
            </a:r>
          </a:p>
          <a:p>
            <a:endParaRPr lang="nl-BE" sz="1600" dirty="0"/>
          </a:p>
          <a:p>
            <a:endParaRPr lang="nl-BE" sz="1600" dirty="0"/>
          </a:p>
          <a:p>
            <a:r>
              <a:rPr lang="nl-BE" sz="1600" u="sng" dirty="0">
                <a:solidFill>
                  <a:schemeClr val="hlink"/>
                </a:solidFill>
                <a:hlinkClick r:id="rId4"/>
              </a:rPr>
              <a:t>https://www.bookwidgets.com/play/VTY9VV</a:t>
            </a:r>
            <a:r>
              <a:rPr lang="nl-BE" sz="1600" dirty="0"/>
              <a:t> </a:t>
            </a:r>
          </a:p>
          <a:p>
            <a:endParaRPr lang="nl-BE" sz="1600" dirty="0"/>
          </a:p>
          <a:p>
            <a:endParaRPr lang="nl-BE" dirty="0"/>
          </a:p>
        </p:txBody>
      </p:sp>
      <p:grpSp>
        <p:nvGrpSpPr>
          <p:cNvPr id="5" name="Google Shape;643;p26">
            <a:extLst>
              <a:ext uri="{FF2B5EF4-FFF2-40B4-BE49-F238E27FC236}">
                <a16:creationId xmlns:a16="http://schemas.microsoft.com/office/drawing/2014/main" id="{2A992526-B242-4E5E-B1A3-6C516BA8E038}"/>
              </a:ext>
            </a:extLst>
          </p:cNvPr>
          <p:cNvGrpSpPr/>
          <p:nvPr/>
        </p:nvGrpSpPr>
        <p:grpSpPr>
          <a:xfrm>
            <a:off x="169758" y="86149"/>
            <a:ext cx="710142" cy="930112"/>
            <a:chOff x="759538" y="1702650"/>
            <a:chExt cx="563712" cy="725050"/>
          </a:xfrm>
        </p:grpSpPr>
        <p:sp>
          <p:nvSpPr>
            <p:cNvPr id="6" name="Google Shape;644;p26">
              <a:extLst>
                <a:ext uri="{FF2B5EF4-FFF2-40B4-BE49-F238E27FC236}">
                  <a16:creationId xmlns:a16="http://schemas.microsoft.com/office/drawing/2014/main" id="{AAB001BC-85D0-4E21-BBF7-CAE26319238F}"/>
                </a:ext>
              </a:extLst>
            </p:cNvPr>
            <p:cNvSpPr/>
            <p:nvPr/>
          </p:nvSpPr>
          <p:spPr>
            <a:xfrm>
              <a:off x="759538" y="1702650"/>
              <a:ext cx="552625" cy="725025"/>
            </a:xfrm>
            <a:custGeom>
              <a:avLst/>
              <a:gdLst/>
              <a:ahLst/>
              <a:cxnLst/>
              <a:rect l="l" t="t" r="r" b="b"/>
              <a:pathLst>
                <a:path w="22105" h="29001" extrusionOk="0">
                  <a:moveTo>
                    <a:pt x="11590" y="1"/>
                  </a:moveTo>
                  <a:cubicBezTo>
                    <a:pt x="11339" y="1"/>
                    <a:pt x="11083" y="68"/>
                    <a:pt x="10868" y="74"/>
                  </a:cubicBezTo>
                  <a:cubicBezTo>
                    <a:pt x="10347" y="91"/>
                    <a:pt x="9790" y="308"/>
                    <a:pt x="9238" y="333"/>
                  </a:cubicBezTo>
                  <a:cubicBezTo>
                    <a:pt x="8081" y="384"/>
                    <a:pt x="7054" y="941"/>
                    <a:pt x="6085" y="1405"/>
                  </a:cubicBezTo>
                  <a:cubicBezTo>
                    <a:pt x="5330" y="1765"/>
                    <a:pt x="4535" y="2285"/>
                    <a:pt x="3861" y="2941"/>
                  </a:cubicBezTo>
                  <a:cubicBezTo>
                    <a:pt x="2856" y="3919"/>
                    <a:pt x="2039" y="4997"/>
                    <a:pt x="1454" y="6234"/>
                  </a:cubicBezTo>
                  <a:cubicBezTo>
                    <a:pt x="655" y="7919"/>
                    <a:pt x="264" y="9761"/>
                    <a:pt x="119" y="11591"/>
                  </a:cubicBezTo>
                  <a:cubicBezTo>
                    <a:pt x="0" y="13095"/>
                    <a:pt x="115" y="14639"/>
                    <a:pt x="632" y="16131"/>
                  </a:cubicBezTo>
                  <a:cubicBezTo>
                    <a:pt x="1042" y="17310"/>
                    <a:pt x="1607" y="18417"/>
                    <a:pt x="2164" y="19510"/>
                  </a:cubicBezTo>
                  <a:cubicBezTo>
                    <a:pt x="2663" y="20488"/>
                    <a:pt x="3249" y="21454"/>
                    <a:pt x="4032" y="22294"/>
                  </a:cubicBezTo>
                  <a:cubicBezTo>
                    <a:pt x="4832" y="23154"/>
                    <a:pt x="5555" y="24085"/>
                    <a:pt x="6386" y="24925"/>
                  </a:cubicBezTo>
                  <a:cubicBezTo>
                    <a:pt x="7831" y="26383"/>
                    <a:pt x="9256" y="27852"/>
                    <a:pt x="11118" y="28807"/>
                  </a:cubicBezTo>
                  <a:cubicBezTo>
                    <a:pt x="11360" y="28931"/>
                    <a:pt x="11606" y="29001"/>
                    <a:pt x="11839" y="29001"/>
                  </a:cubicBezTo>
                  <a:cubicBezTo>
                    <a:pt x="12146" y="29001"/>
                    <a:pt x="12430" y="28878"/>
                    <a:pt x="12644" y="28596"/>
                  </a:cubicBezTo>
                  <a:cubicBezTo>
                    <a:pt x="13119" y="27972"/>
                    <a:pt x="13714" y="27462"/>
                    <a:pt x="14214" y="26878"/>
                  </a:cubicBezTo>
                  <a:cubicBezTo>
                    <a:pt x="15058" y="25896"/>
                    <a:pt x="15876" y="24891"/>
                    <a:pt x="16805" y="23988"/>
                  </a:cubicBezTo>
                  <a:cubicBezTo>
                    <a:pt x="17028" y="23771"/>
                    <a:pt x="16911" y="23397"/>
                    <a:pt x="17153" y="23276"/>
                  </a:cubicBezTo>
                  <a:cubicBezTo>
                    <a:pt x="17672" y="23018"/>
                    <a:pt x="17777" y="22433"/>
                    <a:pt x="18182" y="22094"/>
                  </a:cubicBezTo>
                  <a:cubicBezTo>
                    <a:pt x="18325" y="21974"/>
                    <a:pt x="18544" y="21910"/>
                    <a:pt x="18556" y="21665"/>
                  </a:cubicBezTo>
                  <a:cubicBezTo>
                    <a:pt x="18583" y="21099"/>
                    <a:pt x="19127" y="20836"/>
                    <a:pt x="19325" y="20332"/>
                  </a:cubicBezTo>
                  <a:cubicBezTo>
                    <a:pt x="19651" y="19505"/>
                    <a:pt x="20201" y="18767"/>
                    <a:pt x="20651" y="17989"/>
                  </a:cubicBezTo>
                  <a:cubicBezTo>
                    <a:pt x="20793" y="17745"/>
                    <a:pt x="20628" y="17430"/>
                    <a:pt x="20894" y="17188"/>
                  </a:cubicBezTo>
                  <a:cubicBezTo>
                    <a:pt x="21207" y="16904"/>
                    <a:pt x="21297" y="16476"/>
                    <a:pt x="21381" y="16067"/>
                  </a:cubicBezTo>
                  <a:cubicBezTo>
                    <a:pt x="21519" y="15392"/>
                    <a:pt x="21632" y="14709"/>
                    <a:pt x="21793" y="14039"/>
                  </a:cubicBezTo>
                  <a:cubicBezTo>
                    <a:pt x="22006" y="13158"/>
                    <a:pt x="21995" y="12247"/>
                    <a:pt x="22051" y="11360"/>
                  </a:cubicBezTo>
                  <a:cubicBezTo>
                    <a:pt x="22105" y="10507"/>
                    <a:pt x="21852" y="9612"/>
                    <a:pt x="21615" y="8769"/>
                  </a:cubicBezTo>
                  <a:cubicBezTo>
                    <a:pt x="21466" y="8240"/>
                    <a:pt x="21511" y="7664"/>
                    <a:pt x="21239" y="7179"/>
                  </a:cubicBezTo>
                  <a:cubicBezTo>
                    <a:pt x="20749" y="6312"/>
                    <a:pt x="20439" y="5360"/>
                    <a:pt x="19856" y="4523"/>
                  </a:cubicBezTo>
                  <a:cubicBezTo>
                    <a:pt x="19513" y="4031"/>
                    <a:pt x="19127" y="3510"/>
                    <a:pt x="18718" y="3172"/>
                  </a:cubicBezTo>
                  <a:cubicBezTo>
                    <a:pt x="18255" y="2789"/>
                    <a:pt x="17946" y="2091"/>
                    <a:pt x="17195" y="2063"/>
                  </a:cubicBezTo>
                  <a:cubicBezTo>
                    <a:pt x="17083" y="2058"/>
                    <a:pt x="17001" y="1889"/>
                    <a:pt x="16941" y="1751"/>
                  </a:cubicBezTo>
                  <a:cubicBezTo>
                    <a:pt x="16796" y="1418"/>
                    <a:pt x="16210" y="1609"/>
                    <a:pt x="16173" y="1126"/>
                  </a:cubicBezTo>
                  <a:cubicBezTo>
                    <a:pt x="16137" y="1140"/>
                    <a:pt x="16090" y="1144"/>
                    <a:pt x="16063" y="1168"/>
                  </a:cubicBezTo>
                  <a:cubicBezTo>
                    <a:pt x="15912" y="1307"/>
                    <a:pt x="15817" y="1362"/>
                    <a:pt x="15757" y="1362"/>
                  </a:cubicBezTo>
                  <a:cubicBezTo>
                    <a:pt x="15620" y="1362"/>
                    <a:pt x="15673" y="1070"/>
                    <a:pt x="15669" y="855"/>
                  </a:cubicBezTo>
                  <a:lnTo>
                    <a:pt x="15669" y="855"/>
                  </a:lnTo>
                  <a:cubicBezTo>
                    <a:pt x="15538" y="900"/>
                    <a:pt x="15310" y="1038"/>
                    <a:pt x="15216" y="1038"/>
                  </a:cubicBezTo>
                  <a:cubicBezTo>
                    <a:pt x="15176" y="1038"/>
                    <a:pt x="15160" y="1013"/>
                    <a:pt x="15188" y="943"/>
                  </a:cubicBezTo>
                  <a:cubicBezTo>
                    <a:pt x="15272" y="728"/>
                    <a:pt x="15270" y="683"/>
                    <a:pt x="15223" y="683"/>
                  </a:cubicBezTo>
                  <a:cubicBezTo>
                    <a:pt x="15190" y="683"/>
                    <a:pt x="15134" y="705"/>
                    <a:pt x="15070" y="705"/>
                  </a:cubicBezTo>
                  <a:cubicBezTo>
                    <a:pt x="15044" y="705"/>
                    <a:pt x="15017" y="702"/>
                    <a:pt x="14990" y="692"/>
                  </a:cubicBezTo>
                  <a:cubicBezTo>
                    <a:pt x="14605" y="550"/>
                    <a:pt x="14222" y="507"/>
                    <a:pt x="13834" y="507"/>
                  </a:cubicBezTo>
                  <a:cubicBezTo>
                    <a:pt x="13684" y="507"/>
                    <a:pt x="13533" y="514"/>
                    <a:pt x="13380" y="523"/>
                  </a:cubicBezTo>
                  <a:cubicBezTo>
                    <a:pt x="13366" y="524"/>
                    <a:pt x="13352" y="525"/>
                    <a:pt x="13338" y="525"/>
                  </a:cubicBezTo>
                  <a:cubicBezTo>
                    <a:pt x="13298" y="525"/>
                    <a:pt x="13259" y="522"/>
                    <a:pt x="13219" y="521"/>
                  </a:cubicBezTo>
                  <a:cubicBezTo>
                    <a:pt x="13230" y="260"/>
                    <a:pt x="13177" y="183"/>
                    <a:pt x="13096" y="183"/>
                  </a:cubicBezTo>
                  <a:cubicBezTo>
                    <a:pt x="12982" y="183"/>
                    <a:pt x="12814" y="337"/>
                    <a:pt x="12699" y="337"/>
                  </a:cubicBezTo>
                  <a:cubicBezTo>
                    <a:pt x="12684" y="337"/>
                    <a:pt x="12669" y="334"/>
                    <a:pt x="12656" y="328"/>
                  </a:cubicBezTo>
                  <a:cubicBezTo>
                    <a:pt x="12635" y="318"/>
                    <a:pt x="12612" y="314"/>
                    <a:pt x="12589" y="314"/>
                  </a:cubicBezTo>
                  <a:cubicBezTo>
                    <a:pt x="12520" y="314"/>
                    <a:pt x="12443" y="346"/>
                    <a:pt x="12375" y="346"/>
                  </a:cubicBezTo>
                  <a:cubicBezTo>
                    <a:pt x="12332" y="346"/>
                    <a:pt x="12293" y="334"/>
                    <a:pt x="12260" y="295"/>
                  </a:cubicBezTo>
                  <a:cubicBezTo>
                    <a:pt x="12067" y="62"/>
                    <a:pt x="11831" y="1"/>
                    <a:pt x="11590" y="1"/>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645;p26">
              <a:extLst>
                <a:ext uri="{FF2B5EF4-FFF2-40B4-BE49-F238E27FC236}">
                  <a16:creationId xmlns:a16="http://schemas.microsoft.com/office/drawing/2014/main" id="{7A1896E3-B6AA-4FC6-B967-62A866379572}"/>
                </a:ext>
              </a:extLst>
            </p:cNvPr>
            <p:cNvSpPr/>
            <p:nvPr/>
          </p:nvSpPr>
          <p:spPr>
            <a:xfrm>
              <a:off x="770600" y="1702700"/>
              <a:ext cx="552650" cy="725000"/>
            </a:xfrm>
            <a:custGeom>
              <a:avLst/>
              <a:gdLst/>
              <a:ahLst/>
              <a:cxnLst/>
              <a:rect l="l" t="t" r="r" b="b"/>
              <a:pathLst>
                <a:path w="22106" h="29000" extrusionOk="0">
                  <a:moveTo>
                    <a:pt x="10389" y="1605"/>
                  </a:moveTo>
                  <a:cubicBezTo>
                    <a:pt x="10980" y="1605"/>
                    <a:pt x="11572" y="1678"/>
                    <a:pt x="12158" y="1712"/>
                  </a:cubicBezTo>
                  <a:cubicBezTo>
                    <a:pt x="12989" y="1761"/>
                    <a:pt x="13868" y="1740"/>
                    <a:pt x="14634" y="2205"/>
                  </a:cubicBezTo>
                  <a:cubicBezTo>
                    <a:pt x="14698" y="2244"/>
                    <a:pt x="14794" y="2225"/>
                    <a:pt x="14866" y="2255"/>
                  </a:cubicBezTo>
                  <a:cubicBezTo>
                    <a:pt x="14915" y="2276"/>
                    <a:pt x="14947" y="2337"/>
                    <a:pt x="15032" y="2431"/>
                  </a:cubicBezTo>
                  <a:cubicBezTo>
                    <a:pt x="15689" y="2594"/>
                    <a:pt x="16324" y="2980"/>
                    <a:pt x="16865" y="3444"/>
                  </a:cubicBezTo>
                  <a:cubicBezTo>
                    <a:pt x="17776" y="4226"/>
                    <a:pt x="18716" y="5013"/>
                    <a:pt x="19194" y="6183"/>
                  </a:cubicBezTo>
                  <a:cubicBezTo>
                    <a:pt x="19428" y="6752"/>
                    <a:pt x="19866" y="7201"/>
                    <a:pt x="20006" y="7847"/>
                  </a:cubicBezTo>
                  <a:cubicBezTo>
                    <a:pt x="20329" y="9323"/>
                    <a:pt x="20817" y="10762"/>
                    <a:pt x="20634" y="12311"/>
                  </a:cubicBezTo>
                  <a:cubicBezTo>
                    <a:pt x="20595" y="12640"/>
                    <a:pt x="20483" y="12989"/>
                    <a:pt x="20699" y="13331"/>
                  </a:cubicBezTo>
                  <a:cubicBezTo>
                    <a:pt x="20832" y="13541"/>
                    <a:pt x="20624" y="13860"/>
                    <a:pt x="20576" y="14004"/>
                  </a:cubicBezTo>
                  <a:cubicBezTo>
                    <a:pt x="20276" y="14898"/>
                    <a:pt x="20345" y="15945"/>
                    <a:pt x="19679" y="16677"/>
                  </a:cubicBezTo>
                  <a:cubicBezTo>
                    <a:pt x="19413" y="16969"/>
                    <a:pt x="19684" y="17201"/>
                    <a:pt x="19550" y="17427"/>
                  </a:cubicBezTo>
                  <a:cubicBezTo>
                    <a:pt x="19197" y="18023"/>
                    <a:pt x="18891" y="18655"/>
                    <a:pt x="18473" y="19200"/>
                  </a:cubicBezTo>
                  <a:cubicBezTo>
                    <a:pt x="18239" y="19503"/>
                    <a:pt x="18100" y="19851"/>
                    <a:pt x="17925" y="20162"/>
                  </a:cubicBezTo>
                  <a:cubicBezTo>
                    <a:pt x="17380" y="21137"/>
                    <a:pt x="16604" y="21926"/>
                    <a:pt x="15968" y="22822"/>
                  </a:cubicBezTo>
                  <a:cubicBezTo>
                    <a:pt x="15010" y="24174"/>
                    <a:pt x="13770" y="25285"/>
                    <a:pt x="12774" y="26611"/>
                  </a:cubicBezTo>
                  <a:cubicBezTo>
                    <a:pt x="12512" y="26960"/>
                    <a:pt x="12286" y="27502"/>
                    <a:pt x="11675" y="27568"/>
                  </a:cubicBezTo>
                  <a:cubicBezTo>
                    <a:pt x="11632" y="27573"/>
                    <a:pt x="11590" y="27575"/>
                    <a:pt x="11549" y="27575"/>
                  </a:cubicBezTo>
                  <a:cubicBezTo>
                    <a:pt x="11336" y="27575"/>
                    <a:pt x="11157" y="27512"/>
                    <a:pt x="11133" y="27359"/>
                  </a:cubicBezTo>
                  <a:cubicBezTo>
                    <a:pt x="11073" y="26998"/>
                    <a:pt x="10741" y="26923"/>
                    <a:pt x="10555" y="26817"/>
                  </a:cubicBezTo>
                  <a:cubicBezTo>
                    <a:pt x="9912" y="26448"/>
                    <a:pt x="9369" y="25996"/>
                    <a:pt x="8865" y="25456"/>
                  </a:cubicBezTo>
                  <a:cubicBezTo>
                    <a:pt x="8545" y="25116"/>
                    <a:pt x="8164" y="24825"/>
                    <a:pt x="7822" y="24494"/>
                  </a:cubicBezTo>
                  <a:cubicBezTo>
                    <a:pt x="7362" y="24048"/>
                    <a:pt x="6999" y="23518"/>
                    <a:pt x="6568" y="23081"/>
                  </a:cubicBezTo>
                  <a:cubicBezTo>
                    <a:pt x="6012" y="22514"/>
                    <a:pt x="5604" y="21872"/>
                    <a:pt x="5148" y="21250"/>
                  </a:cubicBezTo>
                  <a:cubicBezTo>
                    <a:pt x="4935" y="20961"/>
                    <a:pt x="4741" y="20668"/>
                    <a:pt x="4652" y="20297"/>
                  </a:cubicBezTo>
                  <a:cubicBezTo>
                    <a:pt x="4557" y="19894"/>
                    <a:pt x="4184" y="19636"/>
                    <a:pt x="3981" y="19262"/>
                  </a:cubicBezTo>
                  <a:cubicBezTo>
                    <a:pt x="3510" y="18393"/>
                    <a:pt x="3070" y="17515"/>
                    <a:pt x="2737" y="16587"/>
                  </a:cubicBezTo>
                  <a:cubicBezTo>
                    <a:pt x="2434" y="15744"/>
                    <a:pt x="2085" y="14902"/>
                    <a:pt x="1938" y="14031"/>
                  </a:cubicBezTo>
                  <a:cubicBezTo>
                    <a:pt x="1883" y="13702"/>
                    <a:pt x="1617" y="13303"/>
                    <a:pt x="1869" y="12925"/>
                  </a:cubicBezTo>
                  <a:cubicBezTo>
                    <a:pt x="1898" y="12881"/>
                    <a:pt x="1930" y="12785"/>
                    <a:pt x="1917" y="12776"/>
                  </a:cubicBezTo>
                  <a:cubicBezTo>
                    <a:pt x="1282" y="12342"/>
                    <a:pt x="1755" y="11672"/>
                    <a:pt x="1626" y="11126"/>
                  </a:cubicBezTo>
                  <a:cubicBezTo>
                    <a:pt x="1480" y="10517"/>
                    <a:pt x="1688" y="9771"/>
                    <a:pt x="1806" y="9100"/>
                  </a:cubicBezTo>
                  <a:cubicBezTo>
                    <a:pt x="1947" y="8310"/>
                    <a:pt x="2170" y="7536"/>
                    <a:pt x="2473" y="6793"/>
                  </a:cubicBezTo>
                  <a:cubicBezTo>
                    <a:pt x="2730" y="6167"/>
                    <a:pt x="3164" y="5620"/>
                    <a:pt x="3570" y="5065"/>
                  </a:cubicBezTo>
                  <a:cubicBezTo>
                    <a:pt x="3880" y="4639"/>
                    <a:pt x="4224" y="4251"/>
                    <a:pt x="4557" y="3850"/>
                  </a:cubicBezTo>
                  <a:cubicBezTo>
                    <a:pt x="4769" y="3594"/>
                    <a:pt x="5028" y="3615"/>
                    <a:pt x="5243" y="3491"/>
                  </a:cubicBezTo>
                  <a:cubicBezTo>
                    <a:pt x="5857" y="3137"/>
                    <a:pt x="6297" y="2567"/>
                    <a:pt x="7098" y="2402"/>
                  </a:cubicBezTo>
                  <a:cubicBezTo>
                    <a:pt x="7786" y="2260"/>
                    <a:pt x="8478" y="1923"/>
                    <a:pt x="9190" y="1740"/>
                  </a:cubicBezTo>
                  <a:cubicBezTo>
                    <a:pt x="9588" y="1639"/>
                    <a:pt x="9988" y="1605"/>
                    <a:pt x="10389" y="1605"/>
                  </a:cubicBezTo>
                  <a:close/>
                  <a:moveTo>
                    <a:pt x="11590" y="1"/>
                  </a:moveTo>
                  <a:cubicBezTo>
                    <a:pt x="11338" y="1"/>
                    <a:pt x="11083" y="67"/>
                    <a:pt x="10868" y="74"/>
                  </a:cubicBezTo>
                  <a:cubicBezTo>
                    <a:pt x="10346" y="90"/>
                    <a:pt x="9790" y="307"/>
                    <a:pt x="9238" y="332"/>
                  </a:cubicBezTo>
                  <a:cubicBezTo>
                    <a:pt x="8081" y="383"/>
                    <a:pt x="7055" y="941"/>
                    <a:pt x="6084" y="1404"/>
                  </a:cubicBezTo>
                  <a:cubicBezTo>
                    <a:pt x="5330" y="1764"/>
                    <a:pt x="4535" y="2285"/>
                    <a:pt x="3860" y="2942"/>
                  </a:cubicBezTo>
                  <a:cubicBezTo>
                    <a:pt x="2855" y="3920"/>
                    <a:pt x="2038" y="4996"/>
                    <a:pt x="1453" y="6233"/>
                  </a:cubicBezTo>
                  <a:cubicBezTo>
                    <a:pt x="655" y="7918"/>
                    <a:pt x="264" y="9759"/>
                    <a:pt x="120" y="11590"/>
                  </a:cubicBezTo>
                  <a:cubicBezTo>
                    <a:pt x="0" y="13094"/>
                    <a:pt x="115" y="14640"/>
                    <a:pt x="632" y="16130"/>
                  </a:cubicBezTo>
                  <a:cubicBezTo>
                    <a:pt x="1042" y="17310"/>
                    <a:pt x="1607" y="18416"/>
                    <a:pt x="2164" y="19509"/>
                  </a:cubicBezTo>
                  <a:cubicBezTo>
                    <a:pt x="2662" y="20487"/>
                    <a:pt x="3249" y="21453"/>
                    <a:pt x="4031" y="22293"/>
                  </a:cubicBezTo>
                  <a:cubicBezTo>
                    <a:pt x="4831" y="23152"/>
                    <a:pt x="5554" y="24085"/>
                    <a:pt x="6386" y="24924"/>
                  </a:cubicBezTo>
                  <a:cubicBezTo>
                    <a:pt x="7832" y="26382"/>
                    <a:pt x="9257" y="27853"/>
                    <a:pt x="11118" y="28806"/>
                  </a:cubicBezTo>
                  <a:cubicBezTo>
                    <a:pt x="11360" y="28930"/>
                    <a:pt x="11606" y="29000"/>
                    <a:pt x="11839" y="29000"/>
                  </a:cubicBezTo>
                  <a:cubicBezTo>
                    <a:pt x="12147" y="29000"/>
                    <a:pt x="12429" y="28878"/>
                    <a:pt x="12644" y="28596"/>
                  </a:cubicBezTo>
                  <a:cubicBezTo>
                    <a:pt x="13119" y="27971"/>
                    <a:pt x="13713" y="27462"/>
                    <a:pt x="14214" y="26878"/>
                  </a:cubicBezTo>
                  <a:cubicBezTo>
                    <a:pt x="15058" y="25895"/>
                    <a:pt x="15876" y="24890"/>
                    <a:pt x="16804" y="23987"/>
                  </a:cubicBezTo>
                  <a:cubicBezTo>
                    <a:pt x="17028" y="23770"/>
                    <a:pt x="16911" y="23397"/>
                    <a:pt x="17152" y="23277"/>
                  </a:cubicBezTo>
                  <a:cubicBezTo>
                    <a:pt x="17671" y="23018"/>
                    <a:pt x="17778" y="22433"/>
                    <a:pt x="18182" y="22093"/>
                  </a:cubicBezTo>
                  <a:cubicBezTo>
                    <a:pt x="18325" y="21973"/>
                    <a:pt x="18543" y="21909"/>
                    <a:pt x="18556" y="21666"/>
                  </a:cubicBezTo>
                  <a:cubicBezTo>
                    <a:pt x="18582" y="21099"/>
                    <a:pt x="19127" y="20835"/>
                    <a:pt x="19325" y="20331"/>
                  </a:cubicBezTo>
                  <a:cubicBezTo>
                    <a:pt x="19651" y="19504"/>
                    <a:pt x="20201" y="18766"/>
                    <a:pt x="20651" y="17989"/>
                  </a:cubicBezTo>
                  <a:cubicBezTo>
                    <a:pt x="20793" y="17744"/>
                    <a:pt x="20628" y="17429"/>
                    <a:pt x="20894" y="17187"/>
                  </a:cubicBezTo>
                  <a:cubicBezTo>
                    <a:pt x="21208" y="16903"/>
                    <a:pt x="21297" y="16475"/>
                    <a:pt x="21380" y="16068"/>
                  </a:cubicBezTo>
                  <a:cubicBezTo>
                    <a:pt x="21518" y="15391"/>
                    <a:pt x="21633" y="14708"/>
                    <a:pt x="21794" y="14039"/>
                  </a:cubicBezTo>
                  <a:cubicBezTo>
                    <a:pt x="22006" y="13157"/>
                    <a:pt x="21995" y="12246"/>
                    <a:pt x="22051" y="11360"/>
                  </a:cubicBezTo>
                  <a:cubicBezTo>
                    <a:pt x="22106" y="10505"/>
                    <a:pt x="21853" y="9611"/>
                    <a:pt x="21616" y="8767"/>
                  </a:cubicBezTo>
                  <a:cubicBezTo>
                    <a:pt x="21467" y="8239"/>
                    <a:pt x="21512" y="7662"/>
                    <a:pt x="21239" y="7178"/>
                  </a:cubicBezTo>
                  <a:cubicBezTo>
                    <a:pt x="20749" y="6310"/>
                    <a:pt x="20440" y="5358"/>
                    <a:pt x="19857" y="4522"/>
                  </a:cubicBezTo>
                  <a:cubicBezTo>
                    <a:pt x="19514" y="4029"/>
                    <a:pt x="19128" y="3508"/>
                    <a:pt x="18719" y="3171"/>
                  </a:cubicBezTo>
                  <a:cubicBezTo>
                    <a:pt x="18256" y="2788"/>
                    <a:pt x="17946" y="2089"/>
                    <a:pt x="17196" y="2061"/>
                  </a:cubicBezTo>
                  <a:cubicBezTo>
                    <a:pt x="17084" y="2057"/>
                    <a:pt x="17002" y="1887"/>
                    <a:pt x="16942" y="1750"/>
                  </a:cubicBezTo>
                  <a:cubicBezTo>
                    <a:pt x="16796" y="1418"/>
                    <a:pt x="16211" y="1608"/>
                    <a:pt x="16174" y="1124"/>
                  </a:cubicBezTo>
                  <a:cubicBezTo>
                    <a:pt x="16138" y="1138"/>
                    <a:pt x="16091" y="1142"/>
                    <a:pt x="16064" y="1166"/>
                  </a:cubicBezTo>
                  <a:cubicBezTo>
                    <a:pt x="15913" y="1305"/>
                    <a:pt x="15818" y="1360"/>
                    <a:pt x="15758" y="1360"/>
                  </a:cubicBezTo>
                  <a:cubicBezTo>
                    <a:pt x="15620" y="1360"/>
                    <a:pt x="15673" y="1068"/>
                    <a:pt x="15669" y="853"/>
                  </a:cubicBezTo>
                  <a:lnTo>
                    <a:pt x="15669" y="853"/>
                  </a:lnTo>
                  <a:cubicBezTo>
                    <a:pt x="15538" y="898"/>
                    <a:pt x="15310" y="1037"/>
                    <a:pt x="15216" y="1037"/>
                  </a:cubicBezTo>
                  <a:cubicBezTo>
                    <a:pt x="15176" y="1037"/>
                    <a:pt x="15160" y="1012"/>
                    <a:pt x="15187" y="944"/>
                  </a:cubicBezTo>
                  <a:cubicBezTo>
                    <a:pt x="15271" y="728"/>
                    <a:pt x="15270" y="683"/>
                    <a:pt x="15224" y="683"/>
                  </a:cubicBezTo>
                  <a:cubicBezTo>
                    <a:pt x="15190" y="683"/>
                    <a:pt x="15134" y="706"/>
                    <a:pt x="15070" y="706"/>
                  </a:cubicBezTo>
                  <a:cubicBezTo>
                    <a:pt x="15045" y="706"/>
                    <a:pt x="15018" y="702"/>
                    <a:pt x="14991" y="692"/>
                  </a:cubicBezTo>
                  <a:cubicBezTo>
                    <a:pt x="14605" y="549"/>
                    <a:pt x="14221" y="506"/>
                    <a:pt x="13833" y="506"/>
                  </a:cubicBezTo>
                  <a:cubicBezTo>
                    <a:pt x="13683" y="506"/>
                    <a:pt x="13532" y="513"/>
                    <a:pt x="13380" y="522"/>
                  </a:cubicBezTo>
                  <a:cubicBezTo>
                    <a:pt x="13366" y="523"/>
                    <a:pt x="13352" y="524"/>
                    <a:pt x="13338" y="524"/>
                  </a:cubicBezTo>
                  <a:cubicBezTo>
                    <a:pt x="13299" y="524"/>
                    <a:pt x="13259" y="521"/>
                    <a:pt x="13219" y="520"/>
                  </a:cubicBezTo>
                  <a:cubicBezTo>
                    <a:pt x="13230" y="259"/>
                    <a:pt x="13177" y="182"/>
                    <a:pt x="13096" y="182"/>
                  </a:cubicBezTo>
                  <a:cubicBezTo>
                    <a:pt x="12982" y="182"/>
                    <a:pt x="12814" y="336"/>
                    <a:pt x="12699" y="336"/>
                  </a:cubicBezTo>
                  <a:cubicBezTo>
                    <a:pt x="12683" y="336"/>
                    <a:pt x="12669" y="333"/>
                    <a:pt x="12656" y="327"/>
                  </a:cubicBezTo>
                  <a:cubicBezTo>
                    <a:pt x="12635" y="317"/>
                    <a:pt x="12613" y="314"/>
                    <a:pt x="12589" y="314"/>
                  </a:cubicBezTo>
                  <a:cubicBezTo>
                    <a:pt x="12520" y="314"/>
                    <a:pt x="12443" y="346"/>
                    <a:pt x="12374" y="346"/>
                  </a:cubicBezTo>
                  <a:cubicBezTo>
                    <a:pt x="12332" y="346"/>
                    <a:pt x="12293" y="333"/>
                    <a:pt x="12260" y="294"/>
                  </a:cubicBezTo>
                  <a:cubicBezTo>
                    <a:pt x="12067" y="62"/>
                    <a:pt x="11831" y="1"/>
                    <a:pt x="115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13423;p99">
            <a:extLst>
              <a:ext uri="{FF2B5EF4-FFF2-40B4-BE49-F238E27FC236}">
                <a16:creationId xmlns:a16="http://schemas.microsoft.com/office/drawing/2014/main" id="{907E4EA3-4BD6-4B9C-89D0-317C99F661B7}"/>
              </a:ext>
            </a:extLst>
          </p:cNvPr>
          <p:cNvGrpSpPr/>
          <p:nvPr/>
        </p:nvGrpSpPr>
        <p:grpSpPr>
          <a:xfrm>
            <a:off x="278659" y="281578"/>
            <a:ext cx="521826" cy="501098"/>
            <a:chOff x="3532345" y="3362635"/>
            <a:chExt cx="339328" cy="336274"/>
          </a:xfrm>
          <a:solidFill>
            <a:schemeClr val="tx1"/>
          </a:solidFill>
        </p:grpSpPr>
        <p:sp>
          <p:nvSpPr>
            <p:cNvPr id="9" name="Google Shape;13424;p99">
              <a:extLst>
                <a:ext uri="{FF2B5EF4-FFF2-40B4-BE49-F238E27FC236}">
                  <a16:creationId xmlns:a16="http://schemas.microsoft.com/office/drawing/2014/main" id="{1D7F9996-1045-4EE1-96BF-6FB32D87914D}"/>
                </a:ext>
              </a:extLst>
            </p:cNvPr>
            <p:cNvSpPr/>
            <p:nvPr/>
          </p:nvSpPr>
          <p:spPr>
            <a:xfrm>
              <a:off x="3819385" y="3493258"/>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3425;p99">
              <a:extLst>
                <a:ext uri="{FF2B5EF4-FFF2-40B4-BE49-F238E27FC236}">
                  <a16:creationId xmlns:a16="http://schemas.microsoft.com/office/drawing/2014/main" id="{3A1D0BF5-4B60-4E3F-A26D-89F5F4C5832C}"/>
                </a:ext>
              </a:extLst>
            </p:cNvPr>
            <p:cNvSpPr/>
            <p:nvPr/>
          </p:nvSpPr>
          <p:spPr>
            <a:xfrm>
              <a:off x="3819385" y="3493258"/>
              <a:ext cx="32" cy="32"/>
            </a:xfrm>
            <a:custGeom>
              <a:avLst/>
              <a:gdLst/>
              <a:ahLst/>
              <a:cxnLst/>
              <a:rect l="l" t="t" r="r" b="b"/>
              <a:pathLst>
                <a:path w="1" h="1" extrusionOk="0">
                  <a:moveTo>
                    <a:pt x="0"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3426;p99">
              <a:extLst>
                <a:ext uri="{FF2B5EF4-FFF2-40B4-BE49-F238E27FC236}">
                  <a16:creationId xmlns:a16="http://schemas.microsoft.com/office/drawing/2014/main" id="{130C59BC-9F4F-4D27-89D7-1DC1AC40980D}"/>
                </a:ext>
              </a:extLst>
            </p:cNvPr>
            <p:cNvSpPr/>
            <p:nvPr/>
          </p:nvSpPr>
          <p:spPr>
            <a:xfrm>
              <a:off x="3532345" y="3362635"/>
              <a:ext cx="339328" cy="282142"/>
            </a:xfrm>
            <a:custGeom>
              <a:avLst/>
              <a:gdLst/>
              <a:ahLst/>
              <a:cxnLst/>
              <a:rect l="l" t="t" r="r" b="b"/>
              <a:pathLst>
                <a:path w="10669" h="8871" extrusionOk="0">
                  <a:moveTo>
                    <a:pt x="6299" y="262"/>
                  </a:moveTo>
                  <a:cubicBezTo>
                    <a:pt x="6465" y="262"/>
                    <a:pt x="6596" y="393"/>
                    <a:pt x="6596" y="560"/>
                  </a:cubicBezTo>
                  <a:lnTo>
                    <a:pt x="6596" y="2084"/>
                  </a:lnTo>
                  <a:cubicBezTo>
                    <a:pt x="6382" y="2119"/>
                    <a:pt x="6322" y="2155"/>
                    <a:pt x="6322" y="2155"/>
                  </a:cubicBezTo>
                  <a:cubicBezTo>
                    <a:pt x="6203" y="2179"/>
                    <a:pt x="6108" y="2227"/>
                    <a:pt x="6049" y="2238"/>
                  </a:cubicBezTo>
                  <a:cubicBezTo>
                    <a:pt x="5941" y="2119"/>
                    <a:pt x="6001" y="1988"/>
                    <a:pt x="5989" y="1846"/>
                  </a:cubicBezTo>
                  <a:lnTo>
                    <a:pt x="5989" y="560"/>
                  </a:lnTo>
                  <a:cubicBezTo>
                    <a:pt x="5989" y="393"/>
                    <a:pt x="6120" y="262"/>
                    <a:pt x="6287" y="262"/>
                  </a:cubicBezTo>
                  <a:close/>
                  <a:moveTo>
                    <a:pt x="3489" y="262"/>
                  </a:moveTo>
                  <a:cubicBezTo>
                    <a:pt x="3655" y="262"/>
                    <a:pt x="3786" y="393"/>
                    <a:pt x="3786" y="560"/>
                  </a:cubicBezTo>
                  <a:lnTo>
                    <a:pt x="3786" y="1846"/>
                  </a:lnTo>
                  <a:cubicBezTo>
                    <a:pt x="3786" y="2084"/>
                    <a:pt x="3786" y="2096"/>
                    <a:pt x="3775" y="2155"/>
                  </a:cubicBezTo>
                  <a:cubicBezTo>
                    <a:pt x="3727" y="2274"/>
                    <a:pt x="3620" y="2357"/>
                    <a:pt x="3477" y="2357"/>
                  </a:cubicBezTo>
                  <a:cubicBezTo>
                    <a:pt x="3477" y="2357"/>
                    <a:pt x="3470" y="2358"/>
                    <a:pt x="3457" y="2358"/>
                  </a:cubicBezTo>
                  <a:cubicBezTo>
                    <a:pt x="3399" y="2358"/>
                    <a:pt x="3228" y="2342"/>
                    <a:pt x="3179" y="2155"/>
                  </a:cubicBezTo>
                  <a:cubicBezTo>
                    <a:pt x="3167" y="2084"/>
                    <a:pt x="3191" y="2024"/>
                    <a:pt x="3179" y="1846"/>
                  </a:cubicBezTo>
                  <a:lnTo>
                    <a:pt x="3179" y="560"/>
                  </a:lnTo>
                  <a:cubicBezTo>
                    <a:pt x="3179" y="393"/>
                    <a:pt x="3310" y="262"/>
                    <a:pt x="3477" y="262"/>
                  </a:cubicBezTo>
                  <a:close/>
                  <a:moveTo>
                    <a:pt x="5370" y="262"/>
                  </a:moveTo>
                  <a:cubicBezTo>
                    <a:pt x="5525" y="262"/>
                    <a:pt x="5668" y="393"/>
                    <a:pt x="5668" y="560"/>
                  </a:cubicBezTo>
                  <a:lnTo>
                    <a:pt x="5668" y="1846"/>
                  </a:lnTo>
                  <a:cubicBezTo>
                    <a:pt x="5668" y="2060"/>
                    <a:pt x="5668" y="2096"/>
                    <a:pt x="5644" y="2155"/>
                  </a:cubicBezTo>
                  <a:cubicBezTo>
                    <a:pt x="5608" y="2274"/>
                    <a:pt x="5501" y="2357"/>
                    <a:pt x="5346" y="2357"/>
                  </a:cubicBezTo>
                  <a:cubicBezTo>
                    <a:pt x="5346" y="2357"/>
                    <a:pt x="5339" y="2358"/>
                    <a:pt x="5327" y="2358"/>
                  </a:cubicBezTo>
                  <a:cubicBezTo>
                    <a:pt x="5269" y="2358"/>
                    <a:pt x="5098" y="2342"/>
                    <a:pt x="5049" y="2155"/>
                  </a:cubicBezTo>
                  <a:lnTo>
                    <a:pt x="5049" y="1846"/>
                  </a:lnTo>
                  <a:lnTo>
                    <a:pt x="5049" y="560"/>
                  </a:lnTo>
                  <a:cubicBezTo>
                    <a:pt x="5049" y="393"/>
                    <a:pt x="5191" y="262"/>
                    <a:pt x="5346" y="262"/>
                  </a:cubicBezTo>
                  <a:close/>
                  <a:moveTo>
                    <a:pt x="4429" y="262"/>
                  </a:moveTo>
                  <a:cubicBezTo>
                    <a:pt x="4596" y="262"/>
                    <a:pt x="4727" y="393"/>
                    <a:pt x="4727" y="560"/>
                  </a:cubicBezTo>
                  <a:lnTo>
                    <a:pt x="4727" y="2060"/>
                  </a:lnTo>
                  <a:cubicBezTo>
                    <a:pt x="4727" y="2264"/>
                    <a:pt x="4567" y="2368"/>
                    <a:pt x="4408" y="2368"/>
                  </a:cubicBezTo>
                  <a:cubicBezTo>
                    <a:pt x="4251" y="2368"/>
                    <a:pt x="4096" y="2267"/>
                    <a:pt x="4096" y="2060"/>
                  </a:cubicBezTo>
                  <a:cubicBezTo>
                    <a:pt x="4120" y="1726"/>
                    <a:pt x="4120" y="869"/>
                    <a:pt x="4120" y="560"/>
                  </a:cubicBezTo>
                  <a:cubicBezTo>
                    <a:pt x="4120" y="393"/>
                    <a:pt x="4251" y="262"/>
                    <a:pt x="4417" y="262"/>
                  </a:cubicBezTo>
                  <a:close/>
                  <a:moveTo>
                    <a:pt x="2882" y="2155"/>
                  </a:moveTo>
                  <a:cubicBezTo>
                    <a:pt x="2927" y="2488"/>
                    <a:pt x="3212" y="2686"/>
                    <a:pt x="3503" y="2686"/>
                  </a:cubicBezTo>
                  <a:cubicBezTo>
                    <a:pt x="3670" y="2686"/>
                    <a:pt x="3839" y="2620"/>
                    <a:pt x="3965" y="2477"/>
                  </a:cubicBezTo>
                  <a:cubicBezTo>
                    <a:pt x="4090" y="2619"/>
                    <a:pt x="4260" y="2691"/>
                    <a:pt x="4431" y="2691"/>
                  </a:cubicBezTo>
                  <a:cubicBezTo>
                    <a:pt x="4602" y="2691"/>
                    <a:pt x="4775" y="2619"/>
                    <a:pt x="4906" y="2477"/>
                  </a:cubicBezTo>
                  <a:cubicBezTo>
                    <a:pt x="5001" y="2596"/>
                    <a:pt x="5168" y="2691"/>
                    <a:pt x="5346" y="2691"/>
                  </a:cubicBezTo>
                  <a:cubicBezTo>
                    <a:pt x="5275" y="2750"/>
                    <a:pt x="5203" y="2822"/>
                    <a:pt x="5120" y="2893"/>
                  </a:cubicBezTo>
                  <a:lnTo>
                    <a:pt x="2227" y="2893"/>
                  </a:lnTo>
                  <a:lnTo>
                    <a:pt x="2227" y="2155"/>
                  </a:lnTo>
                  <a:close/>
                  <a:moveTo>
                    <a:pt x="8370" y="2155"/>
                  </a:moveTo>
                  <a:lnTo>
                    <a:pt x="8370" y="2893"/>
                  </a:lnTo>
                  <a:lnTo>
                    <a:pt x="7870" y="2893"/>
                  </a:lnTo>
                  <a:lnTo>
                    <a:pt x="7870" y="2155"/>
                  </a:lnTo>
                  <a:close/>
                  <a:moveTo>
                    <a:pt x="9906" y="2798"/>
                  </a:moveTo>
                  <a:lnTo>
                    <a:pt x="10228" y="2977"/>
                  </a:lnTo>
                  <a:cubicBezTo>
                    <a:pt x="10287" y="2989"/>
                    <a:pt x="10287" y="3072"/>
                    <a:pt x="10228" y="3108"/>
                  </a:cubicBezTo>
                  <a:lnTo>
                    <a:pt x="9906" y="3286"/>
                  </a:lnTo>
                  <a:cubicBezTo>
                    <a:pt x="9835" y="3131"/>
                    <a:pt x="9835" y="2941"/>
                    <a:pt x="9906" y="2798"/>
                  </a:cubicBezTo>
                  <a:close/>
                  <a:moveTo>
                    <a:pt x="1917" y="2167"/>
                  </a:moveTo>
                  <a:lnTo>
                    <a:pt x="1917" y="3905"/>
                  </a:lnTo>
                  <a:lnTo>
                    <a:pt x="1298" y="3905"/>
                  </a:lnTo>
                  <a:lnTo>
                    <a:pt x="1298" y="2167"/>
                  </a:lnTo>
                  <a:close/>
                  <a:moveTo>
                    <a:pt x="4870" y="3227"/>
                  </a:moveTo>
                  <a:cubicBezTo>
                    <a:pt x="4834" y="3274"/>
                    <a:pt x="4751" y="3393"/>
                    <a:pt x="4715" y="3512"/>
                  </a:cubicBezTo>
                  <a:cubicBezTo>
                    <a:pt x="4656" y="3631"/>
                    <a:pt x="4596" y="3774"/>
                    <a:pt x="4596" y="3774"/>
                  </a:cubicBezTo>
                  <a:lnTo>
                    <a:pt x="4548" y="3905"/>
                  </a:lnTo>
                  <a:lnTo>
                    <a:pt x="2227" y="3905"/>
                  </a:lnTo>
                  <a:lnTo>
                    <a:pt x="2227" y="3227"/>
                  </a:lnTo>
                  <a:close/>
                  <a:moveTo>
                    <a:pt x="8370" y="3227"/>
                  </a:moveTo>
                  <a:lnTo>
                    <a:pt x="8370" y="3905"/>
                  </a:lnTo>
                  <a:lnTo>
                    <a:pt x="7775" y="3905"/>
                  </a:lnTo>
                  <a:cubicBezTo>
                    <a:pt x="7882" y="3548"/>
                    <a:pt x="7870" y="3286"/>
                    <a:pt x="7870" y="3227"/>
                  </a:cubicBezTo>
                  <a:close/>
                  <a:moveTo>
                    <a:pt x="7109" y="843"/>
                  </a:moveTo>
                  <a:cubicBezTo>
                    <a:pt x="7144" y="843"/>
                    <a:pt x="7181" y="849"/>
                    <a:pt x="7215" y="857"/>
                  </a:cubicBezTo>
                  <a:cubicBezTo>
                    <a:pt x="7358" y="905"/>
                    <a:pt x="7477" y="1024"/>
                    <a:pt x="7525" y="1167"/>
                  </a:cubicBezTo>
                  <a:cubicBezTo>
                    <a:pt x="7549" y="1286"/>
                    <a:pt x="7537" y="1393"/>
                    <a:pt x="7537" y="1524"/>
                  </a:cubicBezTo>
                  <a:cubicBezTo>
                    <a:pt x="7537" y="3370"/>
                    <a:pt x="7585" y="3489"/>
                    <a:pt x="7454" y="3870"/>
                  </a:cubicBezTo>
                  <a:cubicBezTo>
                    <a:pt x="7394" y="4024"/>
                    <a:pt x="7311" y="4179"/>
                    <a:pt x="7215" y="4322"/>
                  </a:cubicBezTo>
                  <a:lnTo>
                    <a:pt x="4751" y="4322"/>
                  </a:lnTo>
                  <a:cubicBezTo>
                    <a:pt x="4846" y="3786"/>
                    <a:pt x="5156" y="3250"/>
                    <a:pt x="5537" y="2941"/>
                  </a:cubicBezTo>
                  <a:cubicBezTo>
                    <a:pt x="5763" y="2750"/>
                    <a:pt x="6108" y="2560"/>
                    <a:pt x="6465" y="2453"/>
                  </a:cubicBezTo>
                  <a:cubicBezTo>
                    <a:pt x="6763" y="2381"/>
                    <a:pt x="6799" y="2405"/>
                    <a:pt x="6870" y="2346"/>
                  </a:cubicBezTo>
                  <a:cubicBezTo>
                    <a:pt x="6894" y="2322"/>
                    <a:pt x="6894" y="2298"/>
                    <a:pt x="6918" y="2286"/>
                  </a:cubicBezTo>
                  <a:cubicBezTo>
                    <a:pt x="6930" y="2238"/>
                    <a:pt x="6930" y="2203"/>
                    <a:pt x="6930" y="2167"/>
                  </a:cubicBezTo>
                  <a:lnTo>
                    <a:pt x="6930" y="988"/>
                  </a:lnTo>
                  <a:cubicBezTo>
                    <a:pt x="6930" y="964"/>
                    <a:pt x="6942" y="929"/>
                    <a:pt x="6954" y="905"/>
                  </a:cubicBezTo>
                  <a:cubicBezTo>
                    <a:pt x="6991" y="860"/>
                    <a:pt x="7048" y="843"/>
                    <a:pt x="7109" y="843"/>
                  </a:cubicBezTo>
                  <a:close/>
                  <a:moveTo>
                    <a:pt x="4453" y="4227"/>
                  </a:moveTo>
                  <a:cubicBezTo>
                    <a:pt x="4453" y="4251"/>
                    <a:pt x="4441" y="4286"/>
                    <a:pt x="4441" y="4322"/>
                  </a:cubicBezTo>
                  <a:lnTo>
                    <a:pt x="3548" y="4322"/>
                  </a:lnTo>
                  <a:cubicBezTo>
                    <a:pt x="3489" y="4322"/>
                    <a:pt x="3441" y="4322"/>
                    <a:pt x="3405" y="4346"/>
                  </a:cubicBezTo>
                  <a:cubicBezTo>
                    <a:pt x="3370" y="4298"/>
                    <a:pt x="3358" y="4262"/>
                    <a:pt x="3322" y="4227"/>
                  </a:cubicBezTo>
                  <a:close/>
                  <a:moveTo>
                    <a:pt x="3489" y="0"/>
                  </a:moveTo>
                  <a:cubicBezTo>
                    <a:pt x="3144" y="0"/>
                    <a:pt x="2858" y="274"/>
                    <a:pt x="2858" y="619"/>
                  </a:cubicBezTo>
                  <a:lnTo>
                    <a:pt x="2858" y="1905"/>
                  </a:lnTo>
                  <a:lnTo>
                    <a:pt x="1167" y="1905"/>
                  </a:lnTo>
                  <a:cubicBezTo>
                    <a:pt x="750" y="1905"/>
                    <a:pt x="357" y="2107"/>
                    <a:pt x="155" y="2465"/>
                  </a:cubicBezTo>
                  <a:cubicBezTo>
                    <a:pt x="107" y="2536"/>
                    <a:pt x="143" y="2643"/>
                    <a:pt x="215" y="2691"/>
                  </a:cubicBezTo>
                  <a:cubicBezTo>
                    <a:pt x="237" y="2706"/>
                    <a:pt x="263" y="2713"/>
                    <a:pt x="289" y="2713"/>
                  </a:cubicBezTo>
                  <a:cubicBezTo>
                    <a:pt x="347" y="2713"/>
                    <a:pt x="408" y="2680"/>
                    <a:pt x="441" y="2631"/>
                  </a:cubicBezTo>
                  <a:cubicBezTo>
                    <a:pt x="572" y="2417"/>
                    <a:pt x="762" y="2274"/>
                    <a:pt x="1000" y="2227"/>
                  </a:cubicBezTo>
                  <a:lnTo>
                    <a:pt x="1000" y="3941"/>
                  </a:lnTo>
                  <a:cubicBezTo>
                    <a:pt x="631" y="3846"/>
                    <a:pt x="334" y="3536"/>
                    <a:pt x="322" y="3155"/>
                  </a:cubicBezTo>
                  <a:cubicBezTo>
                    <a:pt x="322" y="3060"/>
                    <a:pt x="238" y="3000"/>
                    <a:pt x="155" y="3000"/>
                  </a:cubicBezTo>
                  <a:cubicBezTo>
                    <a:pt x="60" y="3000"/>
                    <a:pt x="0" y="3072"/>
                    <a:pt x="0" y="3167"/>
                  </a:cubicBezTo>
                  <a:cubicBezTo>
                    <a:pt x="48" y="3762"/>
                    <a:pt x="536" y="4239"/>
                    <a:pt x="1131" y="4286"/>
                  </a:cubicBezTo>
                  <a:lnTo>
                    <a:pt x="3001" y="4286"/>
                  </a:lnTo>
                  <a:cubicBezTo>
                    <a:pt x="3024" y="4370"/>
                    <a:pt x="3072" y="4465"/>
                    <a:pt x="3120" y="4536"/>
                  </a:cubicBezTo>
                  <a:cubicBezTo>
                    <a:pt x="2941" y="4667"/>
                    <a:pt x="2834" y="4882"/>
                    <a:pt x="2834" y="5120"/>
                  </a:cubicBezTo>
                  <a:lnTo>
                    <a:pt x="2834" y="5632"/>
                  </a:lnTo>
                  <a:cubicBezTo>
                    <a:pt x="2834" y="6025"/>
                    <a:pt x="3144" y="6346"/>
                    <a:pt x="3536" y="6370"/>
                  </a:cubicBezTo>
                  <a:lnTo>
                    <a:pt x="3536" y="8704"/>
                  </a:lnTo>
                  <a:cubicBezTo>
                    <a:pt x="3536" y="8787"/>
                    <a:pt x="3608" y="8870"/>
                    <a:pt x="3691" y="8870"/>
                  </a:cubicBezTo>
                  <a:cubicBezTo>
                    <a:pt x="3786" y="8870"/>
                    <a:pt x="3858" y="8787"/>
                    <a:pt x="3858" y="8704"/>
                  </a:cubicBezTo>
                  <a:lnTo>
                    <a:pt x="3858" y="6310"/>
                  </a:lnTo>
                  <a:lnTo>
                    <a:pt x="5001" y="6310"/>
                  </a:lnTo>
                  <a:cubicBezTo>
                    <a:pt x="5096" y="6310"/>
                    <a:pt x="5168" y="6227"/>
                    <a:pt x="5168" y="6144"/>
                  </a:cubicBezTo>
                  <a:cubicBezTo>
                    <a:pt x="5168" y="6048"/>
                    <a:pt x="5096" y="5977"/>
                    <a:pt x="5001" y="5977"/>
                  </a:cubicBezTo>
                  <a:lnTo>
                    <a:pt x="3548" y="5977"/>
                  </a:lnTo>
                  <a:cubicBezTo>
                    <a:pt x="3334" y="5965"/>
                    <a:pt x="3155" y="5786"/>
                    <a:pt x="3155" y="5572"/>
                  </a:cubicBezTo>
                  <a:lnTo>
                    <a:pt x="3155" y="5048"/>
                  </a:lnTo>
                  <a:cubicBezTo>
                    <a:pt x="3155" y="4917"/>
                    <a:pt x="3215" y="4798"/>
                    <a:pt x="3322" y="4727"/>
                  </a:cubicBezTo>
                  <a:cubicBezTo>
                    <a:pt x="3394" y="4667"/>
                    <a:pt x="3489" y="4632"/>
                    <a:pt x="3572" y="4632"/>
                  </a:cubicBezTo>
                  <a:lnTo>
                    <a:pt x="7215" y="4632"/>
                  </a:lnTo>
                  <a:cubicBezTo>
                    <a:pt x="7275" y="4632"/>
                    <a:pt x="7311" y="4655"/>
                    <a:pt x="7358" y="4667"/>
                  </a:cubicBezTo>
                  <a:lnTo>
                    <a:pt x="7370" y="4667"/>
                  </a:lnTo>
                  <a:cubicBezTo>
                    <a:pt x="7525" y="4727"/>
                    <a:pt x="7608" y="4870"/>
                    <a:pt x="7608" y="5036"/>
                  </a:cubicBezTo>
                  <a:lnTo>
                    <a:pt x="7608" y="5560"/>
                  </a:lnTo>
                  <a:cubicBezTo>
                    <a:pt x="7608" y="5786"/>
                    <a:pt x="7430" y="5977"/>
                    <a:pt x="7192" y="5977"/>
                  </a:cubicBezTo>
                  <a:lnTo>
                    <a:pt x="5620" y="5977"/>
                  </a:lnTo>
                  <a:cubicBezTo>
                    <a:pt x="5525" y="5977"/>
                    <a:pt x="5453" y="6048"/>
                    <a:pt x="5453" y="6144"/>
                  </a:cubicBezTo>
                  <a:cubicBezTo>
                    <a:pt x="5453" y="6227"/>
                    <a:pt x="5525" y="6298"/>
                    <a:pt x="5620" y="6298"/>
                  </a:cubicBezTo>
                  <a:lnTo>
                    <a:pt x="6751" y="6298"/>
                  </a:lnTo>
                  <a:lnTo>
                    <a:pt x="6751" y="6751"/>
                  </a:lnTo>
                  <a:cubicBezTo>
                    <a:pt x="6751" y="6834"/>
                    <a:pt x="6823" y="6918"/>
                    <a:pt x="6918" y="6918"/>
                  </a:cubicBezTo>
                  <a:cubicBezTo>
                    <a:pt x="7001" y="6918"/>
                    <a:pt x="7073" y="6834"/>
                    <a:pt x="7073" y="6751"/>
                  </a:cubicBezTo>
                  <a:lnTo>
                    <a:pt x="7073" y="6298"/>
                  </a:lnTo>
                  <a:lnTo>
                    <a:pt x="7215" y="6298"/>
                  </a:lnTo>
                  <a:cubicBezTo>
                    <a:pt x="7608" y="6298"/>
                    <a:pt x="7942" y="5977"/>
                    <a:pt x="7942" y="5572"/>
                  </a:cubicBezTo>
                  <a:lnTo>
                    <a:pt x="7942" y="5048"/>
                  </a:lnTo>
                  <a:cubicBezTo>
                    <a:pt x="7942" y="4786"/>
                    <a:pt x="7787" y="4560"/>
                    <a:pt x="7585" y="4429"/>
                  </a:cubicBezTo>
                  <a:lnTo>
                    <a:pt x="7585" y="4393"/>
                  </a:lnTo>
                  <a:cubicBezTo>
                    <a:pt x="7608" y="4334"/>
                    <a:pt x="7644" y="4298"/>
                    <a:pt x="7668" y="4239"/>
                  </a:cubicBezTo>
                  <a:lnTo>
                    <a:pt x="8561" y="4239"/>
                  </a:lnTo>
                  <a:cubicBezTo>
                    <a:pt x="8728" y="4239"/>
                    <a:pt x="8894" y="4191"/>
                    <a:pt x="9037" y="4120"/>
                  </a:cubicBezTo>
                  <a:cubicBezTo>
                    <a:pt x="9073" y="4096"/>
                    <a:pt x="9263" y="4001"/>
                    <a:pt x="10394" y="3405"/>
                  </a:cubicBezTo>
                  <a:cubicBezTo>
                    <a:pt x="10621" y="3250"/>
                    <a:pt x="10668" y="2929"/>
                    <a:pt x="10466" y="2750"/>
                  </a:cubicBezTo>
                  <a:cubicBezTo>
                    <a:pt x="10394" y="2691"/>
                    <a:pt x="10383" y="2691"/>
                    <a:pt x="9918" y="2453"/>
                  </a:cubicBezTo>
                  <a:lnTo>
                    <a:pt x="9632" y="2298"/>
                  </a:lnTo>
                  <a:cubicBezTo>
                    <a:pt x="9610" y="2287"/>
                    <a:pt x="9585" y="2282"/>
                    <a:pt x="9559" y="2282"/>
                  </a:cubicBezTo>
                  <a:cubicBezTo>
                    <a:pt x="9503" y="2282"/>
                    <a:pt x="9446" y="2308"/>
                    <a:pt x="9430" y="2357"/>
                  </a:cubicBezTo>
                  <a:cubicBezTo>
                    <a:pt x="9382" y="2441"/>
                    <a:pt x="9418" y="2536"/>
                    <a:pt x="9490" y="2572"/>
                  </a:cubicBezTo>
                  <a:lnTo>
                    <a:pt x="9621" y="2643"/>
                  </a:lnTo>
                  <a:cubicBezTo>
                    <a:pt x="9490" y="2881"/>
                    <a:pt x="9490" y="3179"/>
                    <a:pt x="9621" y="3429"/>
                  </a:cubicBezTo>
                  <a:lnTo>
                    <a:pt x="8882" y="3834"/>
                  </a:lnTo>
                  <a:cubicBezTo>
                    <a:pt x="8823" y="3870"/>
                    <a:pt x="8763" y="3893"/>
                    <a:pt x="8680" y="3905"/>
                  </a:cubicBezTo>
                  <a:lnTo>
                    <a:pt x="8680" y="2203"/>
                  </a:lnTo>
                  <a:cubicBezTo>
                    <a:pt x="8823" y="2227"/>
                    <a:pt x="8894" y="2274"/>
                    <a:pt x="8942" y="2298"/>
                  </a:cubicBezTo>
                  <a:cubicBezTo>
                    <a:pt x="8966" y="2314"/>
                    <a:pt x="8995" y="2322"/>
                    <a:pt x="9023" y="2322"/>
                  </a:cubicBezTo>
                  <a:cubicBezTo>
                    <a:pt x="9077" y="2322"/>
                    <a:pt x="9129" y="2293"/>
                    <a:pt x="9144" y="2238"/>
                  </a:cubicBezTo>
                  <a:cubicBezTo>
                    <a:pt x="9192" y="2167"/>
                    <a:pt x="9156" y="2060"/>
                    <a:pt x="9085" y="2036"/>
                  </a:cubicBezTo>
                  <a:lnTo>
                    <a:pt x="9025" y="2000"/>
                  </a:lnTo>
                  <a:cubicBezTo>
                    <a:pt x="8882" y="1929"/>
                    <a:pt x="8716" y="1881"/>
                    <a:pt x="8549" y="1881"/>
                  </a:cubicBezTo>
                  <a:lnTo>
                    <a:pt x="7882" y="1881"/>
                  </a:lnTo>
                  <a:lnTo>
                    <a:pt x="7882" y="1345"/>
                  </a:lnTo>
                  <a:cubicBezTo>
                    <a:pt x="7882" y="1048"/>
                    <a:pt x="7704" y="750"/>
                    <a:pt x="7370" y="619"/>
                  </a:cubicBezTo>
                  <a:cubicBezTo>
                    <a:pt x="7297" y="590"/>
                    <a:pt x="7200" y="569"/>
                    <a:pt x="7107" y="569"/>
                  </a:cubicBezTo>
                  <a:cubicBezTo>
                    <a:pt x="7049" y="569"/>
                    <a:pt x="6992" y="577"/>
                    <a:pt x="6942" y="595"/>
                  </a:cubicBezTo>
                  <a:cubicBezTo>
                    <a:pt x="6930" y="262"/>
                    <a:pt x="6656" y="0"/>
                    <a:pt x="6322" y="0"/>
                  </a:cubicBezTo>
                  <a:lnTo>
                    <a:pt x="6299" y="0"/>
                  </a:lnTo>
                  <a:cubicBezTo>
                    <a:pt x="6120" y="0"/>
                    <a:pt x="5965" y="71"/>
                    <a:pt x="5846" y="202"/>
                  </a:cubicBezTo>
                  <a:cubicBezTo>
                    <a:pt x="5727" y="71"/>
                    <a:pt x="5560" y="0"/>
                    <a:pt x="5382" y="0"/>
                  </a:cubicBezTo>
                  <a:lnTo>
                    <a:pt x="5370" y="0"/>
                  </a:lnTo>
                  <a:cubicBezTo>
                    <a:pt x="5191" y="0"/>
                    <a:pt x="5025" y="71"/>
                    <a:pt x="4906" y="202"/>
                  </a:cubicBezTo>
                  <a:cubicBezTo>
                    <a:pt x="4787" y="71"/>
                    <a:pt x="4620" y="0"/>
                    <a:pt x="4441" y="0"/>
                  </a:cubicBezTo>
                  <a:lnTo>
                    <a:pt x="4429" y="0"/>
                  </a:lnTo>
                  <a:cubicBezTo>
                    <a:pt x="4251" y="0"/>
                    <a:pt x="4084" y="71"/>
                    <a:pt x="3965" y="202"/>
                  </a:cubicBezTo>
                  <a:cubicBezTo>
                    <a:pt x="3846" y="71"/>
                    <a:pt x="3679" y="0"/>
                    <a:pt x="3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3427;p99">
              <a:extLst>
                <a:ext uri="{FF2B5EF4-FFF2-40B4-BE49-F238E27FC236}">
                  <a16:creationId xmlns:a16="http://schemas.microsoft.com/office/drawing/2014/main" id="{B93552F7-C766-4A0A-B0DE-8410846FCC7F}"/>
                </a:ext>
              </a:extLst>
            </p:cNvPr>
            <p:cNvSpPr/>
            <p:nvPr/>
          </p:nvSpPr>
          <p:spPr>
            <a:xfrm>
              <a:off x="3819385" y="3493258"/>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428;p99">
              <a:extLst>
                <a:ext uri="{FF2B5EF4-FFF2-40B4-BE49-F238E27FC236}">
                  <a16:creationId xmlns:a16="http://schemas.microsoft.com/office/drawing/2014/main" id="{8FA5DB87-1FE9-4F0D-97D7-A60346A2C6D6}"/>
                </a:ext>
              </a:extLst>
            </p:cNvPr>
            <p:cNvSpPr/>
            <p:nvPr/>
          </p:nvSpPr>
          <p:spPr>
            <a:xfrm>
              <a:off x="3644044" y="3592490"/>
              <a:ext cx="112494" cy="106420"/>
            </a:xfrm>
            <a:custGeom>
              <a:avLst/>
              <a:gdLst/>
              <a:ahLst/>
              <a:cxnLst/>
              <a:rect l="l" t="t" r="r" b="b"/>
              <a:pathLst>
                <a:path w="3537" h="3346" extrusionOk="0">
                  <a:moveTo>
                    <a:pt x="3382" y="0"/>
                  </a:moveTo>
                  <a:cubicBezTo>
                    <a:pt x="3299" y="0"/>
                    <a:pt x="3227" y="72"/>
                    <a:pt x="3227" y="167"/>
                  </a:cubicBezTo>
                  <a:lnTo>
                    <a:pt x="3227" y="2798"/>
                  </a:lnTo>
                  <a:cubicBezTo>
                    <a:pt x="3227" y="2929"/>
                    <a:pt x="3120" y="3036"/>
                    <a:pt x="2989" y="3036"/>
                  </a:cubicBezTo>
                  <a:lnTo>
                    <a:pt x="572" y="3036"/>
                  </a:lnTo>
                  <a:cubicBezTo>
                    <a:pt x="441" y="3036"/>
                    <a:pt x="334" y="2929"/>
                    <a:pt x="334" y="2798"/>
                  </a:cubicBezTo>
                  <a:lnTo>
                    <a:pt x="334" y="2060"/>
                  </a:lnTo>
                  <a:cubicBezTo>
                    <a:pt x="334" y="1965"/>
                    <a:pt x="263" y="1893"/>
                    <a:pt x="167" y="1893"/>
                  </a:cubicBezTo>
                  <a:cubicBezTo>
                    <a:pt x="84" y="1893"/>
                    <a:pt x="1" y="1965"/>
                    <a:pt x="1" y="2060"/>
                  </a:cubicBezTo>
                  <a:lnTo>
                    <a:pt x="1" y="2798"/>
                  </a:lnTo>
                  <a:cubicBezTo>
                    <a:pt x="1" y="3108"/>
                    <a:pt x="263" y="3346"/>
                    <a:pt x="560" y="3346"/>
                  </a:cubicBezTo>
                  <a:lnTo>
                    <a:pt x="2989" y="3346"/>
                  </a:lnTo>
                  <a:cubicBezTo>
                    <a:pt x="3299" y="3346"/>
                    <a:pt x="3537" y="3096"/>
                    <a:pt x="3537" y="2798"/>
                  </a:cubicBezTo>
                  <a:lnTo>
                    <a:pt x="3537" y="167"/>
                  </a:lnTo>
                  <a:cubicBezTo>
                    <a:pt x="3537" y="60"/>
                    <a:pt x="3465" y="0"/>
                    <a:pt x="33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57"/>
        <p:cNvGrpSpPr/>
        <p:nvPr/>
      </p:nvGrpSpPr>
      <p:grpSpPr>
        <a:xfrm>
          <a:off x="0" y="0"/>
          <a:ext cx="0" cy="0"/>
          <a:chOff x="0" y="0"/>
          <a:chExt cx="0" cy="0"/>
        </a:xfrm>
      </p:grpSpPr>
      <p:sp>
        <p:nvSpPr>
          <p:cNvPr id="958" name="Google Shape;958;p46"/>
          <p:cNvSpPr txBox="1">
            <a:spLocks noGrp="1"/>
          </p:cNvSpPr>
          <p:nvPr>
            <p:ph type="ctrTitle"/>
          </p:nvPr>
        </p:nvSpPr>
        <p:spPr>
          <a:xfrm>
            <a:off x="3108750" y="1860600"/>
            <a:ext cx="2926500" cy="142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a:solidFill>
                  <a:schemeClr val="dk1"/>
                </a:solidFill>
              </a:rPr>
              <a:t>Hoe verloopt de uitscheiding via de longen?</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47"/>
          <p:cNvSpPr txBox="1">
            <a:spLocks noGrp="1"/>
          </p:cNvSpPr>
          <p:nvPr>
            <p:ph type="ctrTitle"/>
          </p:nvPr>
        </p:nvSpPr>
        <p:spPr>
          <a:xfrm>
            <a:off x="90525" y="453925"/>
            <a:ext cx="62235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Hoe verloopt de uitscheiding van </a:t>
            </a:r>
            <a:br>
              <a:rPr lang="en"/>
            </a:br>
            <a:r>
              <a:rPr lang="en"/>
              <a:t>Uitgeademde lucht via de longen?</a:t>
            </a:r>
            <a:endParaRPr/>
          </a:p>
        </p:txBody>
      </p:sp>
      <p:sp>
        <p:nvSpPr>
          <p:cNvPr id="964" name="Google Shape;964;p47"/>
          <p:cNvSpPr txBox="1">
            <a:spLocks noGrp="1"/>
          </p:cNvSpPr>
          <p:nvPr>
            <p:ph type="subTitle" idx="1"/>
          </p:nvPr>
        </p:nvSpPr>
        <p:spPr>
          <a:xfrm>
            <a:off x="535425" y="1310800"/>
            <a:ext cx="5333700" cy="378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Bekijk de tekening van de longblaasjes hierlangs.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Bloed neemt overal in het lichaam </a:t>
            </a:r>
            <a:r>
              <a:rPr lang="en" sz="1600">
                <a:highlight>
                  <a:srgbClr val="FFFF00"/>
                </a:highlight>
              </a:rPr>
              <a:t>koolstofdioxide en water</a:t>
            </a:r>
            <a:r>
              <a:rPr lang="en" sz="1600"/>
              <a:t> op uit de cellen. Deze stoffen worden getransporteerd naar de longblaasjes. Hier worden beide </a:t>
            </a:r>
            <a:r>
              <a:rPr lang="en" sz="1600">
                <a:highlight>
                  <a:srgbClr val="FFFF00"/>
                </a:highlight>
              </a:rPr>
              <a:t>afgegeven aan de longlucht</a:t>
            </a:r>
            <a:r>
              <a:rPr lang="en" sz="1600"/>
              <a:t> van het longblaasje.</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Toen je uitademde op de spiegel of het raam ontstond er waterdamp. Door het in- en uitademen wordt de longlucht deels ververst. Koolstofdioxide en waterdamp worden zo uitgescheiden en neem je terug zuurstof op.</a:t>
            </a:r>
            <a:endParaRPr sz="1600"/>
          </a:p>
        </p:txBody>
      </p:sp>
      <p:grpSp>
        <p:nvGrpSpPr>
          <p:cNvPr id="5" name="Google Shape;650;p26">
            <a:extLst>
              <a:ext uri="{FF2B5EF4-FFF2-40B4-BE49-F238E27FC236}">
                <a16:creationId xmlns:a16="http://schemas.microsoft.com/office/drawing/2014/main" id="{12FE1C58-D014-4B17-BEDA-34CCD643954D}"/>
              </a:ext>
            </a:extLst>
          </p:cNvPr>
          <p:cNvGrpSpPr/>
          <p:nvPr/>
        </p:nvGrpSpPr>
        <p:grpSpPr>
          <a:xfrm>
            <a:off x="8220638" y="136333"/>
            <a:ext cx="696207" cy="930048"/>
            <a:chOff x="5185600" y="1944938"/>
            <a:chExt cx="561850" cy="731525"/>
          </a:xfrm>
        </p:grpSpPr>
        <p:sp>
          <p:nvSpPr>
            <p:cNvPr id="6" name="Google Shape;651;p26">
              <a:extLst>
                <a:ext uri="{FF2B5EF4-FFF2-40B4-BE49-F238E27FC236}">
                  <a16:creationId xmlns:a16="http://schemas.microsoft.com/office/drawing/2014/main" id="{D77A2979-F09D-4835-89E1-DCC912756FEC}"/>
                </a:ext>
              </a:extLst>
            </p:cNvPr>
            <p:cNvSpPr/>
            <p:nvPr/>
          </p:nvSpPr>
          <p:spPr>
            <a:xfrm>
              <a:off x="5192800" y="1954338"/>
              <a:ext cx="547450" cy="712800"/>
            </a:xfrm>
            <a:custGeom>
              <a:avLst/>
              <a:gdLst/>
              <a:ahLst/>
              <a:cxnLst/>
              <a:rect l="l" t="t" r="r" b="b"/>
              <a:pathLst>
                <a:path w="21898" h="28512" extrusionOk="0">
                  <a:moveTo>
                    <a:pt x="11818" y="0"/>
                  </a:moveTo>
                  <a:cubicBezTo>
                    <a:pt x="11504" y="0"/>
                    <a:pt x="11186" y="28"/>
                    <a:pt x="10867" y="123"/>
                  </a:cubicBezTo>
                  <a:cubicBezTo>
                    <a:pt x="10352" y="278"/>
                    <a:pt x="9768" y="221"/>
                    <a:pt x="9237" y="346"/>
                  </a:cubicBezTo>
                  <a:cubicBezTo>
                    <a:pt x="8999" y="402"/>
                    <a:pt x="8758" y="353"/>
                    <a:pt x="8543" y="433"/>
                  </a:cubicBezTo>
                  <a:cubicBezTo>
                    <a:pt x="8210" y="557"/>
                    <a:pt x="7864" y="714"/>
                    <a:pt x="7548" y="812"/>
                  </a:cubicBezTo>
                  <a:cubicBezTo>
                    <a:pt x="6823" y="1034"/>
                    <a:pt x="6224" y="1461"/>
                    <a:pt x="5542" y="1737"/>
                  </a:cubicBezTo>
                  <a:cubicBezTo>
                    <a:pt x="5379" y="1802"/>
                    <a:pt x="5179" y="1853"/>
                    <a:pt x="5196" y="2086"/>
                  </a:cubicBezTo>
                  <a:cubicBezTo>
                    <a:pt x="5147" y="2066"/>
                    <a:pt x="5101" y="2057"/>
                    <a:pt x="5058" y="2057"/>
                  </a:cubicBezTo>
                  <a:cubicBezTo>
                    <a:pt x="4930" y="2057"/>
                    <a:pt x="4831" y="2138"/>
                    <a:pt x="4781" y="2248"/>
                  </a:cubicBezTo>
                  <a:cubicBezTo>
                    <a:pt x="4699" y="2428"/>
                    <a:pt x="4540" y="2490"/>
                    <a:pt x="4402" y="2602"/>
                  </a:cubicBezTo>
                  <a:cubicBezTo>
                    <a:pt x="3965" y="2957"/>
                    <a:pt x="3435" y="3287"/>
                    <a:pt x="3183" y="3748"/>
                  </a:cubicBezTo>
                  <a:cubicBezTo>
                    <a:pt x="2912" y="4242"/>
                    <a:pt x="2447" y="4589"/>
                    <a:pt x="2233" y="5108"/>
                  </a:cubicBezTo>
                  <a:cubicBezTo>
                    <a:pt x="2057" y="5535"/>
                    <a:pt x="1786" y="5913"/>
                    <a:pt x="1520" y="6299"/>
                  </a:cubicBezTo>
                  <a:cubicBezTo>
                    <a:pt x="1240" y="6705"/>
                    <a:pt x="1045" y="7183"/>
                    <a:pt x="835" y="7640"/>
                  </a:cubicBezTo>
                  <a:cubicBezTo>
                    <a:pt x="638" y="8069"/>
                    <a:pt x="533" y="8523"/>
                    <a:pt x="423" y="8949"/>
                  </a:cubicBezTo>
                  <a:cubicBezTo>
                    <a:pt x="274" y="9527"/>
                    <a:pt x="285" y="10157"/>
                    <a:pt x="204" y="10761"/>
                  </a:cubicBezTo>
                  <a:cubicBezTo>
                    <a:pt x="177" y="10961"/>
                    <a:pt x="392" y="11122"/>
                    <a:pt x="324" y="11271"/>
                  </a:cubicBezTo>
                  <a:cubicBezTo>
                    <a:pt x="1" y="11988"/>
                    <a:pt x="410" y="12680"/>
                    <a:pt x="374" y="13392"/>
                  </a:cubicBezTo>
                  <a:cubicBezTo>
                    <a:pt x="346" y="13961"/>
                    <a:pt x="624" y="14540"/>
                    <a:pt x="740" y="15119"/>
                  </a:cubicBezTo>
                  <a:cubicBezTo>
                    <a:pt x="902" y="15929"/>
                    <a:pt x="1282" y="16658"/>
                    <a:pt x="1621" y="17403"/>
                  </a:cubicBezTo>
                  <a:cubicBezTo>
                    <a:pt x="1791" y="17776"/>
                    <a:pt x="2050" y="18107"/>
                    <a:pt x="2249" y="18448"/>
                  </a:cubicBezTo>
                  <a:cubicBezTo>
                    <a:pt x="2482" y="18846"/>
                    <a:pt x="2694" y="19258"/>
                    <a:pt x="2882" y="19680"/>
                  </a:cubicBezTo>
                  <a:cubicBezTo>
                    <a:pt x="3259" y="20528"/>
                    <a:pt x="3875" y="21249"/>
                    <a:pt x="4342" y="22052"/>
                  </a:cubicBezTo>
                  <a:cubicBezTo>
                    <a:pt x="4530" y="22374"/>
                    <a:pt x="4842" y="22638"/>
                    <a:pt x="5043" y="22934"/>
                  </a:cubicBezTo>
                  <a:cubicBezTo>
                    <a:pt x="5402" y="23464"/>
                    <a:pt x="5754" y="23985"/>
                    <a:pt x="6212" y="24441"/>
                  </a:cubicBezTo>
                  <a:cubicBezTo>
                    <a:pt x="6429" y="24657"/>
                    <a:pt x="6636" y="24867"/>
                    <a:pt x="6793" y="25140"/>
                  </a:cubicBezTo>
                  <a:cubicBezTo>
                    <a:pt x="7047" y="25580"/>
                    <a:pt x="7461" y="25919"/>
                    <a:pt x="7776" y="26315"/>
                  </a:cubicBezTo>
                  <a:cubicBezTo>
                    <a:pt x="8091" y="26711"/>
                    <a:pt x="8367" y="27113"/>
                    <a:pt x="8766" y="27456"/>
                  </a:cubicBezTo>
                  <a:cubicBezTo>
                    <a:pt x="8967" y="27629"/>
                    <a:pt x="9285" y="27850"/>
                    <a:pt x="9308" y="28235"/>
                  </a:cubicBezTo>
                  <a:cubicBezTo>
                    <a:pt x="9315" y="28359"/>
                    <a:pt x="9410" y="28511"/>
                    <a:pt x="9595" y="28511"/>
                  </a:cubicBezTo>
                  <a:cubicBezTo>
                    <a:pt x="9666" y="28511"/>
                    <a:pt x="9750" y="28489"/>
                    <a:pt x="9848" y="28434"/>
                  </a:cubicBezTo>
                  <a:cubicBezTo>
                    <a:pt x="10142" y="28269"/>
                    <a:pt x="10367" y="28073"/>
                    <a:pt x="10618" y="27869"/>
                  </a:cubicBezTo>
                  <a:cubicBezTo>
                    <a:pt x="11399" y="27238"/>
                    <a:pt x="11999" y="26432"/>
                    <a:pt x="12851" y="25874"/>
                  </a:cubicBezTo>
                  <a:cubicBezTo>
                    <a:pt x="13152" y="25676"/>
                    <a:pt x="13335" y="25338"/>
                    <a:pt x="13630" y="25096"/>
                  </a:cubicBezTo>
                  <a:cubicBezTo>
                    <a:pt x="14123" y="24692"/>
                    <a:pt x="14608" y="24260"/>
                    <a:pt x="14941" y="23698"/>
                  </a:cubicBezTo>
                  <a:cubicBezTo>
                    <a:pt x="15044" y="23525"/>
                    <a:pt x="15387" y="23385"/>
                    <a:pt x="15460" y="23274"/>
                  </a:cubicBezTo>
                  <a:cubicBezTo>
                    <a:pt x="15673" y="22949"/>
                    <a:pt x="15923" y="22684"/>
                    <a:pt x="16183" y="22399"/>
                  </a:cubicBezTo>
                  <a:cubicBezTo>
                    <a:pt x="16478" y="22075"/>
                    <a:pt x="16647" y="21650"/>
                    <a:pt x="17039" y="21384"/>
                  </a:cubicBezTo>
                  <a:cubicBezTo>
                    <a:pt x="17152" y="21306"/>
                    <a:pt x="17109" y="21068"/>
                    <a:pt x="17329" y="21068"/>
                  </a:cubicBezTo>
                  <a:cubicBezTo>
                    <a:pt x="17336" y="21068"/>
                    <a:pt x="17343" y="21068"/>
                    <a:pt x="17351" y="21069"/>
                  </a:cubicBezTo>
                  <a:cubicBezTo>
                    <a:pt x="17359" y="20610"/>
                    <a:pt x="17803" y="20374"/>
                    <a:pt x="18043" y="20092"/>
                  </a:cubicBezTo>
                  <a:cubicBezTo>
                    <a:pt x="18515" y="19537"/>
                    <a:pt x="18890" y="18917"/>
                    <a:pt x="19360" y="18361"/>
                  </a:cubicBezTo>
                  <a:cubicBezTo>
                    <a:pt x="19580" y="18102"/>
                    <a:pt x="19868" y="17769"/>
                    <a:pt x="19926" y="17357"/>
                  </a:cubicBezTo>
                  <a:cubicBezTo>
                    <a:pt x="19958" y="17131"/>
                    <a:pt x="20090" y="16918"/>
                    <a:pt x="20279" y="16728"/>
                  </a:cubicBezTo>
                  <a:cubicBezTo>
                    <a:pt x="20400" y="16606"/>
                    <a:pt x="20697" y="16484"/>
                    <a:pt x="20522" y="16189"/>
                  </a:cubicBezTo>
                  <a:cubicBezTo>
                    <a:pt x="20486" y="16128"/>
                    <a:pt x="20591" y="15902"/>
                    <a:pt x="20660" y="15888"/>
                  </a:cubicBezTo>
                  <a:cubicBezTo>
                    <a:pt x="20997" y="15820"/>
                    <a:pt x="20891" y="15543"/>
                    <a:pt x="20968" y="15362"/>
                  </a:cubicBezTo>
                  <a:cubicBezTo>
                    <a:pt x="21132" y="14975"/>
                    <a:pt x="21035" y="14550"/>
                    <a:pt x="21131" y="14146"/>
                  </a:cubicBezTo>
                  <a:cubicBezTo>
                    <a:pt x="21170" y="13977"/>
                    <a:pt x="21390" y="13789"/>
                    <a:pt x="21309" y="13733"/>
                  </a:cubicBezTo>
                  <a:cubicBezTo>
                    <a:pt x="20965" y="13491"/>
                    <a:pt x="21613" y="13250"/>
                    <a:pt x="21281" y="13043"/>
                  </a:cubicBezTo>
                  <a:cubicBezTo>
                    <a:pt x="21716" y="12907"/>
                    <a:pt x="21175" y="12420"/>
                    <a:pt x="21586" y="12277"/>
                  </a:cubicBezTo>
                  <a:cubicBezTo>
                    <a:pt x="21381" y="12084"/>
                    <a:pt x="21898" y="11828"/>
                    <a:pt x="21525" y="11649"/>
                  </a:cubicBezTo>
                  <a:cubicBezTo>
                    <a:pt x="21551" y="11605"/>
                    <a:pt x="21573" y="11559"/>
                    <a:pt x="21602" y="11516"/>
                  </a:cubicBezTo>
                  <a:cubicBezTo>
                    <a:pt x="21791" y="11237"/>
                    <a:pt x="21793" y="10930"/>
                    <a:pt x="21696" y="10630"/>
                  </a:cubicBezTo>
                  <a:cubicBezTo>
                    <a:pt x="21679" y="10575"/>
                    <a:pt x="21541" y="10550"/>
                    <a:pt x="21587" y="10427"/>
                  </a:cubicBezTo>
                  <a:cubicBezTo>
                    <a:pt x="21763" y="9957"/>
                    <a:pt x="21484" y="9463"/>
                    <a:pt x="21658" y="8998"/>
                  </a:cubicBezTo>
                  <a:cubicBezTo>
                    <a:pt x="21698" y="8891"/>
                    <a:pt x="21652" y="8785"/>
                    <a:pt x="21670" y="8731"/>
                  </a:cubicBezTo>
                  <a:cubicBezTo>
                    <a:pt x="21778" y="8397"/>
                    <a:pt x="21493" y="8125"/>
                    <a:pt x="21565" y="7697"/>
                  </a:cubicBezTo>
                  <a:cubicBezTo>
                    <a:pt x="21703" y="7160"/>
                    <a:pt x="21100" y="6712"/>
                    <a:pt x="21050" y="6113"/>
                  </a:cubicBezTo>
                  <a:cubicBezTo>
                    <a:pt x="21027" y="5829"/>
                    <a:pt x="20726" y="5614"/>
                    <a:pt x="20671" y="5390"/>
                  </a:cubicBezTo>
                  <a:cubicBezTo>
                    <a:pt x="20541" y="4864"/>
                    <a:pt x="19859" y="4738"/>
                    <a:pt x="19829" y="4191"/>
                  </a:cubicBezTo>
                  <a:cubicBezTo>
                    <a:pt x="19221" y="3850"/>
                    <a:pt x="18853" y="3267"/>
                    <a:pt x="18333" y="2843"/>
                  </a:cubicBezTo>
                  <a:cubicBezTo>
                    <a:pt x="17523" y="2183"/>
                    <a:pt x="16672" y="1570"/>
                    <a:pt x="15741" y="1072"/>
                  </a:cubicBezTo>
                  <a:cubicBezTo>
                    <a:pt x="15385" y="880"/>
                    <a:pt x="14988" y="718"/>
                    <a:pt x="14651" y="529"/>
                  </a:cubicBezTo>
                  <a:cubicBezTo>
                    <a:pt x="14022" y="177"/>
                    <a:pt x="13354" y="77"/>
                    <a:pt x="12691" y="40"/>
                  </a:cubicBezTo>
                  <a:cubicBezTo>
                    <a:pt x="12403" y="24"/>
                    <a:pt x="12112" y="0"/>
                    <a:pt x="11818"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652;p26">
              <a:extLst>
                <a:ext uri="{FF2B5EF4-FFF2-40B4-BE49-F238E27FC236}">
                  <a16:creationId xmlns:a16="http://schemas.microsoft.com/office/drawing/2014/main" id="{36A9E369-FD87-4F60-9435-854AC50BE0D1}"/>
                </a:ext>
              </a:extLst>
            </p:cNvPr>
            <p:cNvSpPr/>
            <p:nvPr/>
          </p:nvSpPr>
          <p:spPr>
            <a:xfrm>
              <a:off x="5185600" y="1944938"/>
              <a:ext cx="561850" cy="731525"/>
            </a:xfrm>
            <a:custGeom>
              <a:avLst/>
              <a:gdLst/>
              <a:ahLst/>
              <a:cxnLst/>
              <a:rect l="l" t="t" r="r" b="b"/>
              <a:pathLst>
                <a:path w="22474" h="29261" extrusionOk="0">
                  <a:moveTo>
                    <a:pt x="12261" y="1259"/>
                  </a:moveTo>
                  <a:cubicBezTo>
                    <a:pt x="12380" y="1259"/>
                    <a:pt x="12499" y="1280"/>
                    <a:pt x="12620" y="1348"/>
                  </a:cubicBezTo>
                  <a:cubicBezTo>
                    <a:pt x="12625" y="1351"/>
                    <a:pt x="12638" y="1353"/>
                    <a:pt x="12656" y="1353"/>
                  </a:cubicBezTo>
                  <a:cubicBezTo>
                    <a:pt x="12740" y="1353"/>
                    <a:pt x="12937" y="1323"/>
                    <a:pt x="13082" y="1323"/>
                  </a:cubicBezTo>
                  <a:cubicBezTo>
                    <a:pt x="13100" y="1323"/>
                    <a:pt x="13117" y="1324"/>
                    <a:pt x="13133" y="1325"/>
                  </a:cubicBezTo>
                  <a:cubicBezTo>
                    <a:pt x="13479" y="1347"/>
                    <a:pt x="13798" y="1420"/>
                    <a:pt x="14125" y="1600"/>
                  </a:cubicBezTo>
                  <a:cubicBezTo>
                    <a:pt x="14326" y="1708"/>
                    <a:pt x="14676" y="1692"/>
                    <a:pt x="14889" y="1858"/>
                  </a:cubicBezTo>
                  <a:cubicBezTo>
                    <a:pt x="15537" y="2363"/>
                    <a:pt x="16359" y="2605"/>
                    <a:pt x="16949" y="3221"/>
                  </a:cubicBezTo>
                  <a:cubicBezTo>
                    <a:pt x="17316" y="3605"/>
                    <a:pt x="17793" y="3930"/>
                    <a:pt x="18199" y="4294"/>
                  </a:cubicBezTo>
                  <a:cubicBezTo>
                    <a:pt x="18460" y="4527"/>
                    <a:pt x="18754" y="4737"/>
                    <a:pt x="18990" y="5017"/>
                  </a:cubicBezTo>
                  <a:cubicBezTo>
                    <a:pt x="19231" y="5304"/>
                    <a:pt x="19377" y="5715"/>
                    <a:pt x="19809" y="5841"/>
                  </a:cubicBezTo>
                  <a:cubicBezTo>
                    <a:pt x="19722" y="6060"/>
                    <a:pt x="19927" y="6174"/>
                    <a:pt x="19991" y="6339"/>
                  </a:cubicBezTo>
                  <a:cubicBezTo>
                    <a:pt x="20229" y="6960"/>
                    <a:pt x="20512" y="7586"/>
                    <a:pt x="20602" y="8233"/>
                  </a:cubicBezTo>
                  <a:cubicBezTo>
                    <a:pt x="20671" y="8738"/>
                    <a:pt x="20686" y="9281"/>
                    <a:pt x="20786" y="9767"/>
                  </a:cubicBezTo>
                  <a:cubicBezTo>
                    <a:pt x="20873" y="10185"/>
                    <a:pt x="20740" y="10578"/>
                    <a:pt x="20852" y="11001"/>
                  </a:cubicBezTo>
                  <a:cubicBezTo>
                    <a:pt x="20973" y="11457"/>
                    <a:pt x="20814" y="12008"/>
                    <a:pt x="20674" y="12491"/>
                  </a:cubicBezTo>
                  <a:cubicBezTo>
                    <a:pt x="20541" y="12953"/>
                    <a:pt x="20511" y="13424"/>
                    <a:pt x="20459" y="13888"/>
                  </a:cubicBezTo>
                  <a:cubicBezTo>
                    <a:pt x="20440" y="14050"/>
                    <a:pt x="20356" y="14186"/>
                    <a:pt x="20334" y="14343"/>
                  </a:cubicBezTo>
                  <a:cubicBezTo>
                    <a:pt x="20260" y="14868"/>
                    <a:pt x="20157" y="15423"/>
                    <a:pt x="19953" y="15891"/>
                  </a:cubicBezTo>
                  <a:cubicBezTo>
                    <a:pt x="19714" y="16440"/>
                    <a:pt x="19437" y="17009"/>
                    <a:pt x="19065" y="17506"/>
                  </a:cubicBezTo>
                  <a:cubicBezTo>
                    <a:pt x="18660" y="18051"/>
                    <a:pt x="18331" y="18641"/>
                    <a:pt x="17937" y="19193"/>
                  </a:cubicBezTo>
                  <a:cubicBezTo>
                    <a:pt x="17625" y="19629"/>
                    <a:pt x="17281" y="20039"/>
                    <a:pt x="16955" y="20463"/>
                  </a:cubicBezTo>
                  <a:cubicBezTo>
                    <a:pt x="16558" y="20978"/>
                    <a:pt x="16131" y="21478"/>
                    <a:pt x="15669" y="21942"/>
                  </a:cubicBezTo>
                  <a:cubicBezTo>
                    <a:pt x="15518" y="22092"/>
                    <a:pt x="15481" y="22279"/>
                    <a:pt x="15367" y="22435"/>
                  </a:cubicBezTo>
                  <a:cubicBezTo>
                    <a:pt x="14978" y="22970"/>
                    <a:pt x="14410" y="23340"/>
                    <a:pt x="14025" y="23879"/>
                  </a:cubicBezTo>
                  <a:cubicBezTo>
                    <a:pt x="13738" y="24279"/>
                    <a:pt x="13335" y="24607"/>
                    <a:pt x="12969" y="24952"/>
                  </a:cubicBezTo>
                  <a:cubicBezTo>
                    <a:pt x="12341" y="25544"/>
                    <a:pt x="11688" y="26112"/>
                    <a:pt x="11076" y="26719"/>
                  </a:cubicBezTo>
                  <a:cubicBezTo>
                    <a:pt x="10799" y="26994"/>
                    <a:pt x="10485" y="27233"/>
                    <a:pt x="10225" y="27516"/>
                  </a:cubicBezTo>
                  <a:cubicBezTo>
                    <a:pt x="10127" y="27622"/>
                    <a:pt x="10051" y="27662"/>
                    <a:pt x="9988" y="27662"/>
                  </a:cubicBezTo>
                  <a:cubicBezTo>
                    <a:pt x="9881" y="27662"/>
                    <a:pt x="9809" y="27550"/>
                    <a:pt x="9722" y="27447"/>
                  </a:cubicBezTo>
                  <a:cubicBezTo>
                    <a:pt x="9436" y="27108"/>
                    <a:pt x="9271" y="26694"/>
                    <a:pt x="8960" y="26366"/>
                  </a:cubicBezTo>
                  <a:cubicBezTo>
                    <a:pt x="8499" y="25884"/>
                    <a:pt x="8167" y="25312"/>
                    <a:pt x="7776" y="24785"/>
                  </a:cubicBezTo>
                  <a:cubicBezTo>
                    <a:pt x="7322" y="24173"/>
                    <a:pt x="6774" y="23617"/>
                    <a:pt x="6303" y="23004"/>
                  </a:cubicBezTo>
                  <a:cubicBezTo>
                    <a:pt x="5757" y="22292"/>
                    <a:pt x="5282" y="21540"/>
                    <a:pt x="4843" y="20769"/>
                  </a:cubicBezTo>
                  <a:cubicBezTo>
                    <a:pt x="4545" y="20249"/>
                    <a:pt x="4194" y="19763"/>
                    <a:pt x="3923" y="19222"/>
                  </a:cubicBezTo>
                  <a:cubicBezTo>
                    <a:pt x="3592" y="18560"/>
                    <a:pt x="3273" y="17885"/>
                    <a:pt x="2869" y="17252"/>
                  </a:cubicBezTo>
                  <a:cubicBezTo>
                    <a:pt x="2679" y="16954"/>
                    <a:pt x="2678" y="16540"/>
                    <a:pt x="2471" y="16258"/>
                  </a:cubicBezTo>
                  <a:cubicBezTo>
                    <a:pt x="2202" y="15893"/>
                    <a:pt x="2200" y="15466"/>
                    <a:pt x="2079" y="15080"/>
                  </a:cubicBezTo>
                  <a:cubicBezTo>
                    <a:pt x="1956" y="14686"/>
                    <a:pt x="1798" y="14276"/>
                    <a:pt x="1815" y="13823"/>
                  </a:cubicBezTo>
                  <a:cubicBezTo>
                    <a:pt x="1831" y="13399"/>
                    <a:pt x="1668" y="12964"/>
                    <a:pt x="1663" y="12526"/>
                  </a:cubicBezTo>
                  <a:cubicBezTo>
                    <a:pt x="1658" y="11926"/>
                    <a:pt x="1698" y="11306"/>
                    <a:pt x="1636" y="10733"/>
                  </a:cubicBezTo>
                  <a:cubicBezTo>
                    <a:pt x="1588" y="10291"/>
                    <a:pt x="1886" y="9884"/>
                    <a:pt x="1669" y="9466"/>
                  </a:cubicBezTo>
                  <a:cubicBezTo>
                    <a:pt x="1657" y="9441"/>
                    <a:pt x="1740" y="9383"/>
                    <a:pt x="1740" y="9340"/>
                  </a:cubicBezTo>
                  <a:cubicBezTo>
                    <a:pt x="1740" y="9210"/>
                    <a:pt x="2155" y="9133"/>
                    <a:pt x="1795" y="8958"/>
                  </a:cubicBezTo>
                  <a:cubicBezTo>
                    <a:pt x="1768" y="8945"/>
                    <a:pt x="1814" y="8875"/>
                    <a:pt x="1859" y="8835"/>
                  </a:cubicBezTo>
                  <a:cubicBezTo>
                    <a:pt x="1994" y="8718"/>
                    <a:pt x="2129" y="8647"/>
                    <a:pt x="2039" y="8385"/>
                  </a:cubicBezTo>
                  <a:cubicBezTo>
                    <a:pt x="1980" y="8216"/>
                    <a:pt x="2251" y="7955"/>
                    <a:pt x="2365" y="7733"/>
                  </a:cubicBezTo>
                  <a:cubicBezTo>
                    <a:pt x="2613" y="7247"/>
                    <a:pt x="2890" y="6770"/>
                    <a:pt x="3259" y="6334"/>
                  </a:cubicBezTo>
                  <a:cubicBezTo>
                    <a:pt x="3437" y="6124"/>
                    <a:pt x="3713" y="5812"/>
                    <a:pt x="3679" y="5444"/>
                  </a:cubicBezTo>
                  <a:cubicBezTo>
                    <a:pt x="3678" y="5422"/>
                    <a:pt x="3680" y="5385"/>
                    <a:pt x="3694" y="5378"/>
                  </a:cubicBezTo>
                  <a:cubicBezTo>
                    <a:pt x="4276" y="5076"/>
                    <a:pt x="4397" y="4363"/>
                    <a:pt x="4939" y="4060"/>
                  </a:cubicBezTo>
                  <a:cubicBezTo>
                    <a:pt x="5449" y="3776"/>
                    <a:pt x="5654" y="3138"/>
                    <a:pt x="6307" y="3049"/>
                  </a:cubicBezTo>
                  <a:cubicBezTo>
                    <a:pt x="6484" y="2597"/>
                    <a:pt x="7017" y="2606"/>
                    <a:pt x="7355" y="2357"/>
                  </a:cubicBezTo>
                  <a:cubicBezTo>
                    <a:pt x="7578" y="2192"/>
                    <a:pt x="7940" y="2110"/>
                    <a:pt x="8189" y="1912"/>
                  </a:cubicBezTo>
                  <a:cubicBezTo>
                    <a:pt x="8238" y="1984"/>
                    <a:pt x="8274" y="2007"/>
                    <a:pt x="8300" y="2007"/>
                  </a:cubicBezTo>
                  <a:cubicBezTo>
                    <a:pt x="8315" y="2007"/>
                    <a:pt x="8328" y="1999"/>
                    <a:pt x="8338" y="1989"/>
                  </a:cubicBezTo>
                  <a:cubicBezTo>
                    <a:pt x="8828" y="1501"/>
                    <a:pt x="9519" y="1650"/>
                    <a:pt x="10114" y="1502"/>
                  </a:cubicBezTo>
                  <a:cubicBezTo>
                    <a:pt x="10625" y="1375"/>
                    <a:pt x="11170" y="1343"/>
                    <a:pt x="11702" y="1321"/>
                  </a:cubicBezTo>
                  <a:cubicBezTo>
                    <a:pt x="11884" y="1314"/>
                    <a:pt x="12071" y="1259"/>
                    <a:pt x="12261" y="1259"/>
                  </a:cubicBezTo>
                  <a:close/>
                  <a:moveTo>
                    <a:pt x="12129" y="1"/>
                  </a:moveTo>
                  <a:cubicBezTo>
                    <a:pt x="11806" y="1"/>
                    <a:pt x="11480" y="29"/>
                    <a:pt x="11154" y="127"/>
                  </a:cubicBezTo>
                  <a:cubicBezTo>
                    <a:pt x="10624" y="286"/>
                    <a:pt x="10026" y="226"/>
                    <a:pt x="9481" y="354"/>
                  </a:cubicBezTo>
                  <a:cubicBezTo>
                    <a:pt x="9236" y="413"/>
                    <a:pt x="8989" y="362"/>
                    <a:pt x="8768" y="444"/>
                  </a:cubicBezTo>
                  <a:cubicBezTo>
                    <a:pt x="8426" y="571"/>
                    <a:pt x="8072" y="733"/>
                    <a:pt x="7747" y="833"/>
                  </a:cubicBezTo>
                  <a:cubicBezTo>
                    <a:pt x="7002" y="1061"/>
                    <a:pt x="6388" y="1499"/>
                    <a:pt x="5687" y="1783"/>
                  </a:cubicBezTo>
                  <a:cubicBezTo>
                    <a:pt x="5521" y="1850"/>
                    <a:pt x="5315" y="1901"/>
                    <a:pt x="5332" y="2141"/>
                  </a:cubicBezTo>
                  <a:cubicBezTo>
                    <a:pt x="5282" y="2120"/>
                    <a:pt x="5235" y="2111"/>
                    <a:pt x="5191" y="2111"/>
                  </a:cubicBezTo>
                  <a:cubicBezTo>
                    <a:pt x="5060" y="2111"/>
                    <a:pt x="4959" y="2194"/>
                    <a:pt x="4907" y="2307"/>
                  </a:cubicBezTo>
                  <a:cubicBezTo>
                    <a:pt x="4823" y="2492"/>
                    <a:pt x="4660" y="2556"/>
                    <a:pt x="4518" y="2671"/>
                  </a:cubicBezTo>
                  <a:cubicBezTo>
                    <a:pt x="4069" y="3035"/>
                    <a:pt x="3526" y="3374"/>
                    <a:pt x="3266" y="3847"/>
                  </a:cubicBezTo>
                  <a:cubicBezTo>
                    <a:pt x="2989" y="4353"/>
                    <a:pt x="2511" y="4710"/>
                    <a:pt x="2292" y="5243"/>
                  </a:cubicBezTo>
                  <a:cubicBezTo>
                    <a:pt x="2111" y="5679"/>
                    <a:pt x="1832" y="6067"/>
                    <a:pt x="1559" y="6464"/>
                  </a:cubicBezTo>
                  <a:cubicBezTo>
                    <a:pt x="1272" y="6880"/>
                    <a:pt x="1072" y="7371"/>
                    <a:pt x="857" y="7840"/>
                  </a:cubicBezTo>
                  <a:cubicBezTo>
                    <a:pt x="655" y="8280"/>
                    <a:pt x="546" y="8746"/>
                    <a:pt x="434" y="9183"/>
                  </a:cubicBezTo>
                  <a:cubicBezTo>
                    <a:pt x="281" y="9777"/>
                    <a:pt x="292" y="10423"/>
                    <a:pt x="209" y="11043"/>
                  </a:cubicBezTo>
                  <a:cubicBezTo>
                    <a:pt x="181" y="11247"/>
                    <a:pt x="402" y="11413"/>
                    <a:pt x="333" y="11567"/>
                  </a:cubicBezTo>
                  <a:cubicBezTo>
                    <a:pt x="1" y="12301"/>
                    <a:pt x="421" y="13013"/>
                    <a:pt x="384" y="13744"/>
                  </a:cubicBezTo>
                  <a:cubicBezTo>
                    <a:pt x="356" y="14327"/>
                    <a:pt x="640" y="14921"/>
                    <a:pt x="759" y="15516"/>
                  </a:cubicBezTo>
                  <a:cubicBezTo>
                    <a:pt x="925" y="16346"/>
                    <a:pt x="1316" y="17095"/>
                    <a:pt x="1664" y="17860"/>
                  </a:cubicBezTo>
                  <a:cubicBezTo>
                    <a:pt x="1839" y="18241"/>
                    <a:pt x="2105" y="18583"/>
                    <a:pt x="2309" y="18931"/>
                  </a:cubicBezTo>
                  <a:cubicBezTo>
                    <a:pt x="2548" y="19342"/>
                    <a:pt x="2764" y="19764"/>
                    <a:pt x="2957" y="20197"/>
                  </a:cubicBezTo>
                  <a:cubicBezTo>
                    <a:pt x="3346" y="21066"/>
                    <a:pt x="3976" y="21807"/>
                    <a:pt x="4456" y="22631"/>
                  </a:cubicBezTo>
                  <a:cubicBezTo>
                    <a:pt x="4649" y="22962"/>
                    <a:pt x="4970" y="23233"/>
                    <a:pt x="5175" y="23535"/>
                  </a:cubicBezTo>
                  <a:cubicBezTo>
                    <a:pt x="5544" y="24079"/>
                    <a:pt x="5905" y="24615"/>
                    <a:pt x="6375" y="25082"/>
                  </a:cubicBezTo>
                  <a:cubicBezTo>
                    <a:pt x="6599" y="25304"/>
                    <a:pt x="6810" y="25520"/>
                    <a:pt x="6973" y="25801"/>
                  </a:cubicBezTo>
                  <a:cubicBezTo>
                    <a:pt x="7232" y="26252"/>
                    <a:pt x="7658" y="26601"/>
                    <a:pt x="7981" y="27006"/>
                  </a:cubicBezTo>
                  <a:cubicBezTo>
                    <a:pt x="8304" y="27412"/>
                    <a:pt x="8587" y="27824"/>
                    <a:pt x="8996" y="28177"/>
                  </a:cubicBezTo>
                  <a:cubicBezTo>
                    <a:pt x="9204" y="28356"/>
                    <a:pt x="9529" y="28583"/>
                    <a:pt x="9552" y="28977"/>
                  </a:cubicBezTo>
                  <a:cubicBezTo>
                    <a:pt x="9560" y="29105"/>
                    <a:pt x="9658" y="29261"/>
                    <a:pt x="9848" y="29261"/>
                  </a:cubicBezTo>
                  <a:cubicBezTo>
                    <a:pt x="9921" y="29261"/>
                    <a:pt x="10007" y="29238"/>
                    <a:pt x="10106" y="29182"/>
                  </a:cubicBezTo>
                  <a:cubicBezTo>
                    <a:pt x="10408" y="29014"/>
                    <a:pt x="10639" y="28810"/>
                    <a:pt x="10898" y="28601"/>
                  </a:cubicBezTo>
                  <a:cubicBezTo>
                    <a:pt x="11698" y="27954"/>
                    <a:pt x="12314" y="27127"/>
                    <a:pt x="13187" y="26554"/>
                  </a:cubicBezTo>
                  <a:cubicBezTo>
                    <a:pt x="13498" y="26352"/>
                    <a:pt x="13685" y="26005"/>
                    <a:pt x="13987" y="25757"/>
                  </a:cubicBezTo>
                  <a:cubicBezTo>
                    <a:pt x="14494" y="25340"/>
                    <a:pt x="14991" y="24898"/>
                    <a:pt x="15333" y="24322"/>
                  </a:cubicBezTo>
                  <a:cubicBezTo>
                    <a:pt x="15439" y="24144"/>
                    <a:pt x="15792" y="24001"/>
                    <a:pt x="15867" y="23886"/>
                  </a:cubicBezTo>
                  <a:cubicBezTo>
                    <a:pt x="16084" y="23554"/>
                    <a:pt x="16342" y="23281"/>
                    <a:pt x="16608" y="22987"/>
                  </a:cubicBezTo>
                  <a:cubicBezTo>
                    <a:pt x="16911" y="22656"/>
                    <a:pt x="17086" y="22220"/>
                    <a:pt x="17487" y="21945"/>
                  </a:cubicBezTo>
                  <a:cubicBezTo>
                    <a:pt x="17603" y="21866"/>
                    <a:pt x="17559" y="21622"/>
                    <a:pt x="17784" y="21622"/>
                  </a:cubicBezTo>
                  <a:cubicBezTo>
                    <a:pt x="17792" y="21622"/>
                    <a:pt x="17799" y="21622"/>
                    <a:pt x="17807" y="21623"/>
                  </a:cubicBezTo>
                  <a:cubicBezTo>
                    <a:pt x="17816" y="21152"/>
                    <a:pt x="18271" y="20911"/>
                    <a:pt x="18518" y="20620"/>
                  </a:cubicBezTo>
                  <a:cubicBezTo>
                    <a:pt x="19002" y="20051"/>
                    <a:pt x="19386" y="19414"/>
                    <a:pt x="19869" y="18845"/>
                  </a:cubicBezTo>
                  <a:cubicBezTo>
                    <a:pt x="20095" y="18578"/>
                    <a:pt x="20390" y="18237"/>
                    <a:pt x="20450" y="17815"/>
                  </a:cubicBezTo>
                  <a:cubicBezTo>
                    <a:pt x="20483" y="17582"/>
                    <a:pt x="20619" y="17363"/>
                    <a:pt x="20813" y="17169"/>
                  </a:cubicBezTo>
                  <a:cubicBezTo>
                    <a:pt x="20937" y="17043"/>
                    <a:pt x="21242" y="16919"/>
                    <a:pt x="21062" y="16615"/>
                  </a:cubicBezTo>
                  <a:cubicBezTo>
                    <a:pt x="21025" y="16552"/>
                    <a:pt x="21133" y="16320"/>
                    <a:pt x="21205" y="16306"/>
                  </a:cubicBezTo>
                  <a:cubicBezTo>
                    <a:pt x="21550" y="16237"/>
                    <a:pt x="21441" y="15952"/>
                    <a:pt x="21520" y="15766"/>
                  </a:cubicBezTo>
                  <a:cubicBezTo>
                    <a:pt x="21687" y="15369"/>
                    <a:pt x="21588" y="14933"/>
                    <a:pt x="21686" y="14518"/>
                  </a:cubicBezTo>
                  <a:cubicBezTo>
                    <a:pt x="21726" y="14344"/>
                    <a:pt x="21952" y="14153"/>
                    <a:pt x="21870" y="14095"/>
                  </a:cubicBezTo>
                  <a:cubicBezTo>
                    <a:pt x="21516" y="13846"/>
                    <a:pt x="22181" y="13599"/>
                    <a:pt x="21841" y="13386"/>
                  </a:cubicBezTo>
                  <a:cubicBezTo>
                    <a:pt x="22287" y="13248"/>
                    <a:pt x="21730" y="12748"/>
                    <a:pt x="22154" y="12601"/>
                  </a:cubicBezTo>
                  <a:cubicBezTo>
                    <a:pt x="21943" y="12403"/>
                    <a:pt x="22474" y="12140"/>
                    <a:pt x="22090" y="11957"/>
                  </a:cubicBezTo>
                  <a:cubicBezTo>
                    <a:pt x="22117" y="11912"/>
                    <a:pt x="22139" y="11864"/>
                    <a:pt x="22168" y="11820"/>
                  </a:cubicBezTo>
                  <a:cubicBezTo>
                    <a:pt x="22364" y="11533"/>
                    <a:pt x="22365" y="11218"/>
                    <a:pt x="22266" y="10910"/>
                  </a:cubicBezTo>
                  <a:cubicBezTo>
                    <a:pt x="22248" y="10854"/>
                    <a:pt x="22106" y="10828"/>
                    <a:pt x="22154" y="10701"/>
                  </a:cubicBezTo>
                  <a:cubicBezTo>
                    <a:pt x="22336" y="10220"/>
                    <a:pt x="22048" y="9715"/>
                    <a:pt x="22227" y="9236"/>
                  </a:cubicBezTo>
                  <a:cubicBezTo>
                    <a:pt x="22267" y="9126"/>
                    <a:pt x="22221" y="9017"/>
                    <a:pt x="22239" y="8961"/>
                  </a:cubicBezTo>
                  <a:cubicBezTo>
                    <a:pt x="22349" y="8619"/>
                    <a:pt x="22057" y="8338"/>
                    <a:pt x="22131" y="7901"/>
                  </a:cubicBezTo>
                  <a:cubicBezTo>
                    <a:pt x="22273" y="7349"/>
                    <a:pt x="21654" y="6890"/>
                    <a:pt x="21604" y="6274"/>
                  </a:cubicBezTo>
                  <a:cubicBezTo>
                    <a:pt x="21580" y="5981"/>
                    <a:pt x="21271" y="5762"/>
                    <a:pt x="21215" y="5532"/>
                  </a:cubicBezTo>
                  <a:cubicBezTo>
                    <a:pt x="21082" y="4992"/>
                    <a:pt x="20382" y="4863"/>
                    <a:pt x="20351" y="4301"/>
                  </a:cubicBezTo>
                  <a:cubicBezTo>
                    <a:pt x="19726" y="3952"/>
                    <a:pt x="19349" y="3353"/>
                    <a:pt x="18815" y="2917"/>
                  </a:cubicBezTo>
                  <a:cubicBezTo>
                    <a:pt x="17984" y="2241"/>
                    <a:pt x="17110" y="1612"/>
                    <a:pt x="16155" y="1100"/>
                  </a:cubicBezTo>
                  <a:cubicBezTo>
                    <a:pt x="15790" y="903"/>
                    <a:pt x="15382" y="737"/>
                    <a:pt x="15035" y="543"/>
                  </a:cubicBezTo>
                  <a:cubicBezTo>
                    <a:pt x="14390" y="182"/>
                    <a:pt x="13705" y="79"/>
                    <a:pt x="13025" y="41"/>
                  </a:cubicBezTo>
                  <a:cubicBezTo>
                    <a:pt x="12729" y="25"/>
                    <a:pt x="12430" y="1"/>
                    <a:pt x="121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11255;p96">
            <a:extLst>
              <a:ext uri="{FF2B5EF4-FFF2-40B4-BE49-F238E27FC236}">
                <a16:creationId xmlns:a16="http://schemas.microsoft.com/office/drawing/2014/main" id="{7335DBC0-1C3E-4958-A17C-4087B0079DD7}"/>
              </a:ext>
            </a:extLst>
          </p:cNvPr>
          <p:cNvSpPr/>
          <p:nvPr/>
        </p:nvSpPr>
        <p:spPr>
          <a:xfrm>
            <a:off x="8361621" y="354261"/>
            <a:ext cx="418804" cy="349239"/>
          </a:xfrm>
          <a:custGeom>
            <a:avLst/>
            <a:gdLst/>
            <a:ahLst/>
            <a:cxnLst/>
            <a:rect l="l" t="t" r="r" b="b"/>
            <a:pathLst>
              <a:path w="11967" h="9809" extrusionOk="0">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Afbeelding 2">
            <a:extLst>
              <a:ext uri="{FF2B5EF4-FFF2-40B4-BE49-F238E27FC236}">
                <a16:creationId xmlns:a16="http://schemas.microsoft.com/office/drawing/2014/main" id="{D99DEE47-3F11-42EF-8AED-83DC1C8DF2D2}"/>
              </a:ext>
            </a:extLst>
          </p:cNvPr>
          <p:cNvPicPr>
            <a:picLocks noChangeAspect="1"/>
          </p:cNvPicPr>
          <p:nvPr/>
        </p:nvPicPr>
        <p:blipFill rotWithShape="1">
          <a:blip r:embed="rId3"/>
          <a:srcRect t="6361" b="8161"/>
          <a:stretch/>
        </p:blipFill>
        <p:spPr>
          <a:xfrm>
            <a:off x="5943832" y="1496291"/>
            <a:ext cx="3200167" cy="3647209"/>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9"/>
        <p:cNvGrpSpPr/>
        <p:nvPr/>
      </p:nvGrpSpPr>
      <p:grpSpPr>
        <a:xfrm>
          <a:off x="0" y="0"/>
          <a:ext cx="0" cy="0"/>
          <a:chOff x="0" y="0"/>
          <a:chExt cx="0" cy="0"/>
        </a:xfrm>
      </p:grpSpPr>
      <p:sp>
        <p:nvSpPr>
          <p:cNvPr id="970" name="Google Shape;970;p48"/>
          <p:cNvSpPr txBox="1">
            <a:spLocks noGrp="1"/>
          </p:cNvSpPr>
          <p:nvPr>
            <p:ph type="ctrTitle"/>
          </p:nvPr>
        </p:nvSpPr>
        <p:spPr>
          <a:xfrm>
            <a:off x="3108750" y="1860600"/>
            <a:ext cx="2926500" cy="142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rPr>
              <a:t>Hoe verloopt de uitscheiding via de nieren?</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83" name="Google Shape;983;p50"/>
          <p:cNvSpPr txBox="1">
            <a:spLocks noGrp="1"/>
          </p:cNvSpPr>
          <p:nvPr>
            <p:ph type="ctrTitle"/>
          </p:nvPr>
        </p:nvSpPr>
        <p:spPr>
          <a:xfrm>
            <a:off x="1817796" y="100617"/>
            <a:ext cx="5780225" cy="732900"/>
          </a:xfrm>
          <a:prstGeom prst="rect">
            <a:avLst/>
          </a:prstGeom>
        </p:spPr>
        <p:txBody>
          <a:bodyPr spcFirstLastPara="1" wrap="square" lIns="91425" tIns="91425" rIns="91425" bIns="91425" anchor="b" anchorCtr="0">
            <a:noAutofit/>
          </a:bodyPr>
          <a:lstStyle/>
          <a:p>
            <a:pPr lvl="0"/>
            <a:r>
              <a:rPr lang="nl-BE" dirty="0"/>
              <a:t>Verschil macro- en microscopisch </a:t>
            </a:r>
            <a:endParaRPr dirty="0"/>
          </a:p>
        </p:txBody>
      </p:sp>
      <p:sp>
        <p:nvSpPr>
          <p:cNvPr id="984" name="Google Shape;984;p50"/>
          <p:cNvSpPr txBox="1">
            <a:spLocks noGrp="1"/>
          </p:cNvSpPr>
          <p:nvPr>
            <p:ph type="subTitle" idx="1"/>
          </p:nvPr>
        </p:nvSpPr>
        <p:spPr>
          <a:xfrm>
            <a:off x="1138844" y="1090933"/>
            <a:ext cx="7232072" cy="341456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BE" sz="1500" dirty="0">
                <a:solidFill>
                  <a:schemeClr val="dk1"/>
                </a:solidFill>
              </a:rPr>
              <a:t>We gaan zo meteen de macroscopische* en microscopische* bouw van een orgaan bekijken. </a:t>
            </a:r>
          </a:p>
          <a:p>
            <a:pPr marL="0" lvl="0" indent="0" algn="l" rtl="0">
              <a:spcBef>
                <a:spcPts val="0"/>
              </a:spcBef>
              <a:spcAft>
                <a:spcPts val="0"/>
              </a:spcAft>
              <a:buNone/>
            </a:pPr>
            <a:endParaRPr lang="nl-BE" sz="1500" dirty="0">
              <a:solidFill>
                <a:schemeClr val="dk1"/>
              </a:solidFill>
            </a:endParaRPr>
          </a:p>
          <a:p>
            <a:pPr marL="0" lvl="0" indent="0" algn="l" rtl="0">
              <a:spcBef>
                <a:spcPts val="0"/>
              </a:spcBef>
              <a:spcAft>
                <a:spcPts val="0"/>
              </a:spcAft>
              <a:buNone/>
            </a:pPr>
            <a:r>
              <a:rPr lang="nl-BE" sz="1500" dirty="0">
                <a:solidFill>
                  <a:schemeClr val="dk1"/>
                </a:solidFill>
              </a:rPr>
              <a:t>Om nog eens het verschil duidelijk te maken tussen macro- en microscopisch, kan je volgende oefening maken.</a:t>
            </a:r>
          </a:p>
          <a:p>
            <a:pPr marL="0" lvl="0" indent="0" algn="l" rtl="0">
              <a:spcBef>
                <a:spcPts val="0"/>
              </a:spcBef>
              <a:spcAft>
                <a:spcPts val="0"/>
              </a:spcAft>
              <a:buNone/>
            </a:pPr>
            <a:endParaRPr lang="nl-BE" sz="1500" dirty="0">
              <a:solidFill>
                <a:schemeClr val="dk1"/>
              </a:solidFill>
            </a:endParaRPr>
          </a:p>
          <a:p>
            <a:pPr marL="0" lvl="0" indent="0" algn="l"/>
            <a:r>
              <a:rPr lang="en" sz="1600" u="sng" dirty="0">
                <a:solidFill>
                  <a:schemeClr val="hlink"/>
                </a:solidFill>
                <a:hlinkClick r:id="rId3"/>
              </a:rPr>
              <a:t>https://www.bookwidgets.com/play/QUF8QQ</a:t>
            </a:r>
            <a:r>
              <a:rPr lang="en" sz="1600" dirty="0"/>
              <a:t> </a:t>
            </a:r>
            <a:endParaRPr lang="nl-BE" sz="1500" dirty="0">
              <a:solidFill>
                <a:schemeClr val="dk1"/>
              </a:solidFill>
            </a:endParaRPr>
          </a:p>
          <a:p>
            <a:pPr marL="0" lvl="0" indent="0" algn="l" rtl="0">
              <a:spcBef>
                <a:spcPts val="0"/>
              </a:spcBef>
              <a:spcAft>
                <a:spcPts val="0"/>
              </a:spcAft>
              <a:buNone/>
            </a:pPr>
            <a:endParaRPr lang="nl-BE" sz="1500" dirty="0">
              <a:solidFill>
                <a:schemeClr val="dk1"/>
              </a:solidFill>
            </a:endParaRPr>
          </a:p>
          <a:p>
            <a:pPr marL="0" lvl="0" indent="0" algn="l" rtl="0">
              <a:spcBef>
                <a:spcPts val="0"/>
              </a:spcBef>
              <a:spcAft>
                <a:spcPts val="0"/>
              </a:spcAft>
              <a:buNone/>
            </a:pPr>
            <a:r>
              <a:rPr lang="nl-BE" sz="1500" dirty="0">
                <a:solidFill>
                  <a:schemeClr val="dk1"/>
                </a:solidFill>
              </a:rPr>
              <a:t>Je kan kiezen uit: een nier, een witte bloedcel, een oog, een tomaat, een epidermis van een ui, een bacterie</a:t>
            </a:r>
          </a:p>
          <a:p>
            <a:pPr marL="0" lvl="0" indent="0" algn="l" rtl="0">
              <a:spcBef>
                <a:spcPts val="0"/>
              </a:spcBef>
              <a:spcAft>
                <a:spcPts val="0"/>
              </a:spcAft>
              <a:buNone/>
            </a:pPr>
            <a:endParaRPr lang="nl-BE" sz="1500" dirty="0">
              <a:solidFill>
                <a:schemeClr val="dk1"/>
              </a:solidFill>
            </a:endParaRPr>
          </a:p>
          <a:p>
            <a:pPr marL="0" lvl="0" indent="0" algn="l" rtl="0">
              <a:spcBef>
                <a:spcPts val="0"/>
              </a:spcBef>
              <a:spcAft>
                <a:spcPts val="0"/>
              </a:spcAft>
              <a:buNone/>
            </a:pPr>
            <a:endParaRPr lang="nl-BE" sz="1500" dirty="0">
              <a:solidFill>
                <a:schemeClr val="dk1"/>
              </a:solidFill>
            </a:endParaRPr>
          </a:p>
          <a:p>
            <a:pPr marL="0" lvl="0" indent="0" algn="l" rtl="0">
              <a:spcBef>
                <a:spcPts val="0"/>
              </a:spcBef>
              <a:spcAft>
                <a:spcPts val="0"/>
              </a:spcAft>
              <a:buNone/>
            </a:pPr>
            <a:endParaRPr lang="nl-BE" sz="1500" dirty="0">
              <a:solidFill>
                <a:schemeClr val="dk1"/>
              </a:solidFill>
            </a:endParaRPr>
          </a:p>
          <a:p>
            <a:pPr marL="0" lvl="0" indent="0" algn="l" rtl="0">
              <a:spcBef>
                <a:spcPts val="0"/>
              </a:spcBef>
              <a:spcAft>
                <a:spcPts val="0"/>
              </a:spcAft>
              <a:buNone/>
            </a:pPr>
            <a:endParaRPr lang="nl-BE" sz="1500" dirty="0">
              <a:solidFill>
                <a:schemeClr val="dk1"/>
              </a:solidFill>
            </a:endParaRPr>
          </a:p>
          <a:p>
            <a:pPr marL="0" lvl="0" indent="0" algn="l" rtl="0">
              <a:spcBef>
                <a:spcPts val="0"/>
              </a:spcBef>
              <a:spcAft>
                <a:spcPts val="0"/>
              </a:spcAft>
              <a:buNone/>
            </a:pPr>
            <a:endParaRPr lang="nl-BE" sz="1500" dirty="0">
              <a:solidFill>
                <a:schemeClr val="dk1"/>
              </a:solidFill>
            </a:endParaRPr>
          </a:p>
          <a:p>
            <a:pPr marL="0" lvl="0" indent="0" algn="l" rtl="0">
              <a:spcBef>
                <a:spcPts val="0"/>
              </a:spcBef>
              <a:spcAft>
                <a:spcPts val="0"/>
              </a:spcAft>
              <a:buNone/>
            </a:pPr>
            <a:endParaRPr sz="1500" dirty="0">
              <a:solidFill>
                <a:schemeClr val="dk1"/>
              </a:solidFill>
            </a:endParaRPr>
          </a:p>
        </p:txBody>
      </p:sp>
      <p:grpSp>
        <p:nvGrpSpPr>
          <p:cNvPr id="16" name="Google Shape;643;p26">
            <a:extLst>
              <a:ext uri="{FF2B5EF4-FFF2-40B4-BE49-F238E27FC236}">
                <a16:creationId xmlns:a16="http://schemas.microsoft.com/office/drawing/2014/main" id="{6D80CE34-D19D-478D-8568-B6BA0925D758}"/>
              </a:ext>
            </a:extLst>
          </p:cNvPr>
          <p:cNvGrpSpPr/>
          <p:nvPr/>
        </p:nvGrpSpPr>
        <p:grpSpPr>
          <a:xfrm>
            <a:off x="169758" y="86149"/>
            <a:ext cx="710142" cy="930112"/>
            <a:chOff x="759538" y="1702650"/>
            <a:chExt cx="563712" cy="725050"/>
          </a:xfrm>
        </p:grpSpPr>
        <p:sp>
          <p:nvSpPr>
            <p:cNvPr id="17" name="Google Shape;644;p26">
              <a:extLst>
                <a:ext uri="{FF2B5EF4-FFF2-40B4-BE49-F238E27FC236}">
                  <a16:creationId xmlns:a16="http://schemas.microsoft.com/office/drawing/2014/main" id="{108B9983-15B1-4C1D-BDF7-9A094A48AD38}"/>
                </a:ext>
              </a:extLst>
            </p:cNvPr>
            <p:cNvSpPr/>
            <p:nvPr/>
          </p:nvSpPr>
          <p:spPr>
            <a:xfrm>
              <a:off x="759538" y="1702650"/>
              <a:ext cx="552625" cy="725025"/>
            </a:xfrm>
            <a:custGeom>
              <a:avLst/>
              <a:gdLst/>
              <a:ahLst/>
              <a:cxnLst/>
              <a:rect l="l" t="t" r="r" b="b"/>
              <a:pathLst>
                <a:path w="22105" h="29001" extrusionOk="0">
                  <a:moveTo>
                    <a:pt x="11590" y="1"/>
                  </a:moveTo>
                  <a:cubicBezTo>
                    <a:pt x="11339" y="1"/>
                    <a:pt x="11083" y="68"/>
                    <a:pt x="10868" y="74"/>
                  </a:cubicBezTo>
                  <a:cubicBezTo>
                    <a:pt x="10347" y="91"/>
                    <a:pt x="9790" y="308"/>
                    <a:pt x="9238" y="333"/>
                  </a:cubicBezTo>
                  <a:cubicBezTo>
                    <a:pt x="8081" y="384"/>
                    <a:pt x="7054" y="941"/>
                    <a:pt x="6085" y="1405"/>
                  </a:cubicBezTo>
                  <a:cubicBezTo>
                    <a:pt x="5330" y="1765"/>
                    <a:pt x="4535" y="2285"/>
                    <a:pt x="3861" y="2941"/>
                  </a:cubicBezTo>
                  <a:cubicBezTo>
                    <a:pt x="2856" y="3919"/>
                    <a:pt x="2039" y="4997"/>
                    <a:pt x="1454" y="6234"/>
                  </a:cubicBezTo>
                  <a:cubicBezTo>
                    <a:pt x="655" y="7919"/>
                    <a:pt x="264" y="9761"/>
                    <a:pt x="119" y="11591"/>
                  </a:cubicBezTo>
                  <a:cubicBezTo>
                    <a:pt x="0" y="13095"/>
                    <a:pt x="115" y="14639"/>
                    <a:pt x="632" y="16131"/>
                  </a:cubicBezTo>
                  <a:cubicBezTo>
                    <a:pt x="1042" y="17310"/>
                    <a:pt x="1607" y="18417"/>
                    <a:pt x="2164" y="19510"/>
                  </a:cubicBezTo>
                  <a:cubicBezTo>
                    <a:pt x="2663" y="20488"/>
                    <a:pt x="3249" y="21454"/>
                    <a:pt x="4032" y="22294"/>
                  </a:cubicBezTo>
                  <a:cubicBezTo>
                    <a:pt x="4832" y="23154"/>
                    <a:pt x="5555" y="24085"/>
                    <a:pt x="6386" y="24925"/>
                  </a:cubicBezTo>
                  <a:cubicBezTo>
                    <a:pt x="7831" y="26383"/>
                    <a:pt x="9256" y="27852"/>
                    <a:pt x="11118" y="28807"/>
                  </a:cubicBezTo>
                  <a:cubicBezTo>
                    <a:pt x="11360" y="28931"/>
                    <a:pt x="11606" y="29001"/>
                    <a:pt x="11839" y="29001"/>
                  </a:cubicBezTo>
                  <a:cubicBezTo>
                    <a:pt x="12146" y="29001"/>
                    <a:pt x="12430" y="28878"/>
                    <a:pt x="12644" y="28596"/>
                  </a:cubicBezTo>
                  <a:cubicBezTo>
                    <a:pt x="13119" y="27972"/>
                    <a:pt x="13714" y="27462"/>
                    <a:pt x="14214" y="26878"/>
                  </a:cubicBezTo>
                  <a:cubicBezTo>
                    <a:pt x="15058" y="25896"/>
                    <a:pt x="15876" y="24891"/>
                    <a:pt x="16805" y="23988"/>
                  </a:cubicBezTo>
                  <a:cubicBezTo>
                    <a:pt x="17028" y="23771"/>
                    <a:pt x="16911" y="23397"/>
                    <a:pt x="17153" y="23276"/>
                  </a:cubicBezTo>
                  <a:cubicBezTo>
                    <a:pt x="17672" y="23018"/>
                    <a:pt x="17777" y="22433"/>
                    <a:pt x="18182" y="22094"/>
                  </a:cubicBezTo>
                  <a:cubicBezTo>
                    <a:pt x="18325" y="21974"/>
                    <a:pt x="18544" y="21910"/>
                    <a:pt x="18556" y="21665"/>
                  </a:cubicBezTo>
                  <a:cubicBezTo>
                    <a:pt x="18583" y="21099"/>
                    <a:pt x="19127" y="20836"/>
                    <a:pt x="19325" y="20332"/>
                  </a:cubicBezTo>
                  <a:cubicBezTo>
                    <a:pt x="19651" y="19505"/>
                    <a:pt x="20201" y="18767"/>
                    <a:pt x="20651" y="17989"/>
                  </a:cubicBezTo>
                  <a:cubicBezTo>
                    <a:pt x="20793" y="17745"/>
                    <a:pt x="20628" y="17430"/>
                    <a:pt x="20894" y="17188"/>
                  </a:cubicBezTo>
                  <a:cubicBezTo>
                    <a:pt x="21207" y="16904"/>
                    <a:pt x="21297" y="16476"/>
                    <a:pt x="21381" y="16067"/>
                  </a:cubicBezTo>
                  <a:cubicBezTo>
                    <a:pt x="21519" y="15392"/>
                    <a:pt x="21632" y="14709"/>
                    <a:pt x="21793" y="14039"/>
                  </a:cubicBezTo>
                  <a:cubicBezTo>
                    <a:pt x="22006" y="13158"/>
                    <a:pt x="21995" y="12247"/>
                    <a:pt x="22051" y="11360"/>
                  </a:cubicBezTo>
                  <a:cubicBezTo>
                    <a:pt x="22105" y="10507"/>
                    <a:pt x="21852" y="9612"/>
                    <a:pt x="21615" y="8769"/>
                  </a:cubicBezTo>
                  <a:cubicBezTo>
                    <a:pt x="21466" y="8240"/>
                    <a:pt x="21511" y="7664"/>
                    <a:pt x="21239" y="7179"/>
                  </a:cubicBezTo>
                  <a:cubicBezTo>
                    <a:pt x="20749" y="6312"/>
                    <a:pt x="20439" y="5360"/>
                    <a:pt x="19856" y="4523"/>
                  </a:cubicBezTo>
                  <a:cubicBezTo>
                    <a:pt x="19513" y="4031"/>
                    <a:pt x="19127" y="3510"/>
                    <a:pt x="18718" y="3172"/>
                  </a:cubicBezTo>
                  <a:cubicBezTo>
                    <a:pt x="18255" y="2789"/>
                    <a:pt x="17946" y="2091"/>
                    <a:pt x="17195" y="2063"/>
                  </a:cubicBezTo>
                  <a:cubicBezTo>
                    <a:pt x="17083" y="2058"/>
                    <a:pt x="17001" y="1889"/>
                    <a:pt x="16941" y="1751"/>
                  </a:cubicBezTo>
                  <a:cubicBezTo>
                    <a:pt x="16796" y="1418"/>
                    <a:pt x="16210" y="1609"/>
                    <a:pt x="16173" y="1126"/>
                  </a:cubicBezTo>
                  <a:cubicBezTo>
                    <a:pt x="16137" y="1140"/>
                    <a:pt x="16090" y="1144"/>
                    <a:pt x="16063" y="1168"/>
                  </a:cubicBezTo>
                  <a:cubicBezTo>
                    <a:pt x="15912" y="1307"/>
                    <a:pt x="15817" y="1362"/>
                    <a:pt x="15757" y="1362"/>
                  </a:cubicBezTo>
                  <a:cubicBezTo>
                    <a:pt x="15620" y="1362"/>
                    <a:pt x="15673" y="1070"/>
                    <a:pt x="15669" y="855"/>
                  </a:cubicBezTo>
                  <a:lnTo>
                    <a:pt x="15669" y="855"/>
                  </a:lnTo>
                  <a:cubicBezTo>
                    <a:pt x="15538" y="900"/>
                    <a:pt x="15310" y="1038"/>
                    <a:pt x="15216" y="1038"/>
                  </a:cubicBezTo>
                  <a:cubicBezTo>
                    <a:pt x="15176" y="1038"/>
                    <a:pt x="15160" y="1013"/>
                    <a:pt x="15188" y="943"/>
                  </a:cubicBezTo>
                  <a:cubicBezTo>
                    <a:pt x="15272" y="728"/>
                    <a:pt x="15270" y="683"/>
                    <a:pt x="15223" y="683"/>
                  </a:cubicBezTo>
                  <a:cubicBezTo>
                    <a:pt x="15190" y="683"/>
                    <a:pt x="15134" y="705"/>
                    <a:pt x="15070" y="705"/>
                  </a:cubicBezTo>
                  <a:cubicBezTo>
                    <a:pt x="15044" y="705"/>
                    <a:pt x="15017" y="702"/>
                    <a:pt x="14990" y="692"/>
                  </a:cubicBezTo>
                  <a:cubicBezTo>
                    <a:pt x="14605" y="550"/>
                    <a:pt x="14222" y="507"/>
                    <a:pt x="13834" y="507"/>
                  </a:cubicBezTo>
                  <a:cubicBezTo>
                    <a:pt x="13684" y="507"/>
                    <a:pt x="13533" y="514"/>
                    <a:pt x="13380" y="523"/>
                  </a:cubicBezTo>
                  <a:cubicBezTo>
                    <a:pt x="13366" y="524"/>
                    <a:pt x="13352" y="525"/>
                    <a:pt x="13338" y="525"/>
                  </a:cubicBezTo>
                  <a:cubicBezTo>
                    <a:pt x="13298" y="525"/>
                    <a:pt x="13259" y="522"/>
                    <a:pt x="13219" y="521"/>
                  </a:cubicBezTo>
                  <a:cubicBezTo>
                    <a:pt x="13230" y="260"/>
                    <a:pt x="13177" y="183"/>
                    <a:pt x="13096" y="183"/>
                  </a:cubicBezTo>
                  <a:cubicBezTo>
                    <a:pt x="12982" y="183"/>
                    <a:pt x="12814" y="337"/>
                    <a:pt x="12699" y="337"/>
                  </a:cubicBezTo>
                  <a:cubicBezTo>
                    <a:pt x="12684" y="337"/>
                    <a:pt x="12669" y="334"/>
                    <a:pt x="12656" y="328"/>
                  </a:cubicBezTo>
                  <a:cubicBezTo>
                    <a:pt x="12635" y="318"/>
                    <a:pt x="12612" y="314"/>
                    <a:pt x="12589" y="314"/>
                  </a:cubicBezTo>
                  <a:cubicBezTo>
                    <a:pt x="12520" y="314"/>
                    <a:pt x="12443" y="346"/>
                    <a:pt x="12375" y="346"/>
                  </a:cubicBezTo>
                  <a:cubicBezTo>
                    <a:pt x="12332" y="346"/>
                    <a:pt x="12293" y="334"/>
                    <a:pt x="12260" y="295"/>
                  </a:cubicBezTo>
                  <a:cubicBezTo>
                    <a:pt x="12067" y="62"/>
                    <a:pt x="11831" y="1"/>
                    <a:pt x="11590" y="1"/>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645;p26">
              <a:extLst>
                <a:ext uri="{FF2B5EF4-FFF2-40B4-BE49-F238E27FC236}">
                  <a16:creationId xmlns:a16="http://schemas.microsoft.com/office/drawing/2014/main" id="{E308C5BE-974C-48C7-BDF4-A7EE6885F281}"/>
                </a:ext>
              </a:extLst>
            </p:cNvPr>
            <p:cNvSpPr/>
            <p:nvPr/>
          </p:nvSpPr>
          <p:spPr>
            <a:xfrm>
              <a:off x="770600" y="1702700"/>
              <a:ext cx="552650" cy="725000"/>
            </a:xfrm>
            <a:custGeom>
              <a:avLst/>
              <a:gdLst/>
              <a:ahLst/>
              <a:cxnLst/>
              <a:rect l="l" t="t" r="r" b="b"/>
              <a:pathLst>
                <a:path w="22106" h="29000" extrusionOk="0">
                  <a:moveTo>
                    <a:pt x="10389" y="1605"/>
                  </a:moveTo>
                  <a:cubicBezTo>
                    <a:pt x="10980" y="1605"/>
                    <a:pt x="11572" y="1678"/>
                    <a:pt x="12158" y="1712"/>
                  </a:cubicBezTo>
                  <a:cubicBezTo>
                    <a:pt x="12989" y="1761"/>
                    <a:pt x="13868" y="1740"/>
                    <a:pt x="14634" y="2205"/>
                  </a:cubicBezTo>
                  <a:cubicBezTo>
                    <a:pt x="14698" y="2244"/>
                    <a:pt x="14794" y="2225"/>
                    <a:pt x="14866" y="2255"/>
                  </a:cubicBezTo>
                  <a:cubicBezTo>
                    <a:pt x="14915" y="2276"/>
                    <a:pt x="14947" y="2337"/>
                    <a:pt x="15032" y="2431"/>
                  </a:cubicBezTo>
                  <a:cubicBezTo>
                    <a:pt x="15689" y="2594"/>
                    <a:pt x="16324" y="2980"/>
                    <a:pt x="16865" y="3444"/>
                  </a:cubicBezTo>
                  <a:cubicBezTo>
                    <a:pt x="17776" y="4226"/>
                    <a:pt x="18716" y="5013"/>
                    <a:pt x="19194" y="6183"/>
                  </a:cubicBezTo>
                  <a:cubicBezTo>
                    <a:pt x="19428" y="6752"/>
                    <a:pt x="19866" y="7201"/>
                    <a:pt x="20006" y="7847"/>
                  </a:cubicBezTo>
                  <a:cubicBezTo>
                    <a:pt x="20329" y="9323"/>
                    <a:pt x="20817" y="10762"/>
                    <a:pt x="20634" y="12311"/>
                  </a:cubicBezTo>
                  <a:cubicBezTo>
                    <a:pt x="20595" y="12640"/>
                    <a:pt x="20483" y="12989"/>
                    <a:pt x="20699" y="13331"/>
                  </a:cubicBezTo>
                  <a:cubicBezTo>
                    <a:pt x="20832" y="13541"/>
                    <a:pt x="20624" y="13860"/>
                    <a:pt x="20576" y="14004"/>
                  </a:cubicBezTo>
                  <a:cubicBezTo>
                    <a:pt x="20276" y="14898"/>
                    <a:pt x="20345" y="15945"/>
                    <a:pt x="19679" y="16677"/>
                  </a:cubicBezTo>
                  <a:cubicBezTo>
                    <a:pt x="19413" y="16969"/>
                    <a:pt x="19684" y="17201"/>
                    <a:pt x="19550" y="17427"/>
                  </a:cubicBezTo>
                  <a:cubicBezTo>
                    <a:pt x="19197" y="18023"/>
                    <a:pt x="18891" y="18655"/>
                    <a:pt x="18473" y="19200"/>
                  </a:cubicBezTo>
                  <a:cubicBezTo>
                    <a:pt x="18239" y="19503"/>
                    <a:pt x="18100" y="19851"/>
                    <a:pt x="17925" y="20162"/>
                  </a:cubicBezTo>
                  <a:cubicBezTo>
                    <a:pt x="17380" y="21137"/>
                    <a:pt x="16604" y="21926"/>
                    <a:pt x="15968" y="22822"/>
                  </a:cubicBezTo>
                  <a:cubicBezTo>
                    <a:pt x="15010" y="24174"/>
                    <a:pt x="13770" y="25285"/>
                    <a:pt x="12774" y="26611"/>
                  </a:cubicBezTo>
                  <a:cubicBezTo>
                    <a:pt x="12512" y="26960"/>
                    <a:pt x="12286" y="27502"/>
                    <a:pt x="11675" y="27568"/>
                  </a:cubicBezTo>
                  <a:cubicBezTo>
                    <a:pt x="11632" y="27573"/>
                    <a:pt x="11590" y="27575"/>
                    <a:pt x="11549" y="27575"/>
                  </a:cubicBezTo>
                  <a:cubicBezTo>
                    <a:pt x="11336" y="27575"/>
                    <a:pt x="11157" y="27512"/>
                    <a:pt x="11133" y="27359"/>
                  </a:cubicBezTo>
                  <a:cubicBezTo>
                    <a:pt x="11073" y="26998"/>
                    <a:pt x="10741" y="26923"/>
                    <a:pt x="10555" y="26817"/>
                  </a:cubicBezTo>
                  <a:cubicBezTo>
                    <a:pt x="9912" y="26448"/>
                    <a:pt x="9369" y="25996"/>
                    <a:pt x="8865" y="25456"/>
                  </a:cubicBezTo>
                  <a:cubicBezTo>
                    <a:pt x="8545" y="25116"/>
                    <a:pt x="8164" y="24825"/>
                    <a:pt x="7822" y="24494"/>
                  </a:cubicBezTo>
                  <a:cubicBezTo>
                    <a:pt x="7362" y="24048"/>
                    <a:pt x="6999" y="23518"/>
                    <a:pt x="6568" y="23081"/>
                  </a:cubicBezTo>
                  <a:cubicBezTo>
                    <a:pt x="6012" y="22514"/>
                    <a:pt x="5604" y="21872"/>
                    <a:pt x="5148" y="21250"/>
                  </a:cubicBezTo>
                  <a:cubicBezTo>
                    <a:pt x="4935" y="20961"/>
                    <a:pt x="4741" y="20668"/>
                    <a:pt x="4652" y="20297"/>
                  </a:cubicBezTo>
                  <a:cubicBezTo>
                    <a:pt x="4557" y="19894"/>
                    <a:pt x="4184" y="19636"/>
                    <a:pt x="3981" y="19262"/>
                  </a:cubicBezTo>
                  <a:cubicBezTo>
                    <a:pt x="3510" y="18393"/>
                    <a:pt x="3070" y="17515"/>
                    <a:pt x="2737" y="16587"/>
                  </a:cubicBezTo>
                  <a:cubicBezTo>
                    <a:pt x="2434" y="15744"/>
                    <a:pt x="2085" y="14902"/>
                    <a:pt x="1938" y="14031"/>
                  </a:cubicBezTo>
                  <a:cubicBezTo>
                    <a:pt x="1883" y="13702"/>
                    <a:pt x="1617" y="13303"/>
                    <a:pt x="1869" y="12925"/>
                  </a:cubicBezTo>
                  <a:cubicBezTo>
                    <a:pt x="1898" y="12881"/>
                    <a:pt x="1930" y="12785"/>
                    <a:pt x="1917" y="12776"/>
                  </a:cubicBezTo>
                  <a:cubicBezTo>
                    <a:pt x="1282" y="12342"/>
                    <a:pt x="1755" y="11672"/>
                    <a:pt x="1626" y="11126"/>
                  </a:cubicBezTo>
                  <a:cubicBezTo>
                    <a:pt x="1480" y="10517"/>
                    <a:pt x="1688" y="9771"/>
                    <a:pt x="1806" y="9100"/>
                  </a:cubicBezTo>
                  <a:cubicBezTo>
                    <a:pt x="1947" y="8310"/>
                    <a:pt x="2170" y="7536"/>
                    <a:pt x="2473" y="6793"/>
                  </a:cubicBezTo>
                  <a:cubicBezTo>
                    <a:pt x="2730" y="6167"/>
                    <a:pt x="3164" y="5620"/>
                    <a:pt x="3570" y="5065"/>
                  </a:cubicBezTo>
                  <a:cubicBezTo>
                    <a:pt x="3880" y="4639"/>
                    <a:pt x="4224" y="4251"/>
                    <a:pt x="4557" y="3850"/>
                  </a:cubicBezTo>
                  <a:cubicBezTo>
                    <a:pt x="4769" y="3594"/>
                    <a:pt x="5028" y="3615"/>
                    <a:pt x="5243" y="3491"/>
                  </a:cubicBezTo>
                  <a:cubicBezTo>
                    <a:pt x="5857" y="3137"/>
                    <a:pt x="6297" y="2567"/>
                    <a:pt x="7098" y="2402"/>
                  </a:cubicBezTo>
                  <a:cubicBezTo>
                    <a:pt x="7786" y="2260"/>
                    <a:pt x="8478" y="1923"/>
                    <a:pt x="9190" y="1740"/>
                  </a:cubicBezTo>
                  <a:cubicBezTo>
                    <a:pt x="9588" y="1639"/>
                    <a:pt x="9988" y="1605"/>
                    <a:pt x="10389" y="1605"/>
                  </a:cubicBezTo>
                  <a:close/>
                  <a:moveTo>
                    <a:pt x="11590" y="1"/>
                  </a:moveTo>
                  <a:cubicBezTo>
                    <a:pt x="11338" y="1"/>
                    <a:pt x="11083" y="67"/>
                    <a:pt x="10868" y="74"/>
                  </a:cubicBezTo>
                  <a:cubicBezTo>
                    <a:pt x="10346" y="90"/>
                    <a:pt x="9790" y="307"/>
                    <a:pt x="9238" y="332"/>
                  </a:cubicBezTo>
                  <a:cubicBezTo>
                    <a:pt x="8081" y="383"/>
                    <a:pt x="7055" y="941"/>
                    <a:pt x="6084" y="1404"/>
                  </a:cubicBezTo>
                  <a:cubicBezTo>
                    <a:pt x="5330" y="1764"/>
                    <a:pt x="4535" y="2285"/>
                    <a:pt x="3860" y="2942"/>
                  </a:cubicBezTo>
                  <a:cubicBezTo>
                    <a:pt x="2855" y="3920"/>
                    <a:pt x="2038" y="4996"/>
                    <a:pt x="1453" y="6233"/>
                  </a:cubicBezTo>
                  <a:cubicBezTo>
                    <a:pt x="655" y="7918"/>
                    <a:pt x="264" y="9759"/>
                    <a:pt x="120" y="11590"/>
                  </a:cubicBezTo>
                  <a:cubicBezTo>
                    <a:pt x="0" y="13094"/>
                    <a:pt x="115" y="14640"/>
                    <a:pt x="632" y="16130"/>
                  </a:cubicBezTo>
                  <a:cubicBezTo>
                    <a:pt x="1042" y="17310"/>
                    <a:pt x="1607" y="18416"/>
                    <a:pt x="2164" y="19509"/>
                  </a:cubicBezTo>
                  <a:cubicBezTo>
                    <a:pt x="2662" y="20487"/>
                    <a:pt x="3249" y="21453"/>
                    <a:pt x="4031" y="22293"/>
                  </a:cubicBezTo>
                  <a:cubicBezTo>
                    <a:pt x="4831" y="23152"/>
                    <a:pt x="5554" y="24085"/>
                    <a:pt x="6386" y="24924"/>
                  </a:cubicBezTo>
                  <a:cubicBezTo>
                    <a:pt x="7832" y="26382"/>
                    <a:pt x="9257" y="27853"/>
                    <a:pt x="11118" y="28806"/>
                  </a:cubicBezTo>
                  <a:cubicBezTo>
                    <a:pt x="11360" y="28930"/>
                    <a:pt x="11606" y="29000"/>
                    <a:pt x="11839" y="29000"/>
                  </a:cubicBezTo>
                  <a:cubicBezTo>
                    <a:pt x="12147" y="29000"/>
                    <a:pt x="12429" y="28878"/>
                    <a:pt x="12644" y="28596"/>
                  </a:cubicBezTo>
                  <a:cubicBezTo>
                    <a:pt x="13119" y="27971"/>
                    <a:pt x="13713" y="27462"/>
                    <a:pt x="14214" y="26878"/>
                  </a:cubicBezTo>
                  <a:cubicBezTo>
                    <a:pt x="15058" y="25895"/>
                    <a:pt x="15876" y="24890"/>
                    <a:pt x="16804" y="23987"/>
                  </a:cubicBezTo>
                  <a:cubicBezTo>
                    <a:pt x="17028" y="23770"/>
                    <a:pt x="16911" y="23397"/>
                    <a:pt x="17152" y="23277"/>
                  </a:cubicBezTo>
                  <a:cubicBezTo>
                    <a:pt x="17671" y="23018"/>
                    <a:pt x="17778" y="22433"/>
                    <a:pt x="18182" y="22093"/>
                  </a:cubicBezTo>
                  <a:cubicBezTo>
                    <a:pt x="18325" y="21973"/>
                    <a:pt x="18543" y="21909"/>
                    <a:pt x="18556" y="21666"/>
                  </a:cubicBezTo>
                  <a:cubicBezTo>
                    <a:pt x="18582" y="21099"/>
                    <a:pt x="19127" y="20835"/>
                    <a:pt x="19325" y="20331"/>
                  </a:cubicBezTo>
                  <a:cubicBezTo>
                    <a:pt x="19651" y="19504"/>
                    <a:pt x="20201" y="18766"/>
                    <a:pt x="20651" y="17989"/>
                  </a:cubicBezTo>
                  <a:cubicBezTo>
                    <a:pt x="20793" y="17744"/>
                    <a:pt x="20628" y="17429"/>
                    <a:pt x="20894" y="17187"/>
                  </a:cubicBezTo>
                  <a:cubicBezTo>
                    <a:pt x="21208" y="16903"/>
                    <a:pt x="21297" y="16475"/>
                    <a:pt x="21380" y="16068"/>
                  </a:cubicBezTo>
                  <a:cubicBezTo>
                    <a:pt x="21518" y="15391"/>
                    <a:pt x="21633" y="14708"/>
                    <a:pt x="21794" y="14039"/>
                  </a:cubicBezTo>
                  <a:cubicBezTo>
                    <a:pt x="22006" y="13157"/>
                    <a:pt x="21995" y="12246"/>
                    <a:pt x="22051" y="11360"/>
                  </a:cubicBezTo>
                  <a:cubicBezTo>
                    <a:pt x="22106" y="10505"/>
                    <a:pt x="21853" y="9611"/>
                    <a:pt x="21616" y="8767"/>
                  </a:cubicBezTo>
                  <a:cubicBezTo>
                    <a:pt x="21467" y="8239"/>
                    <a:pt x="21512" y="7662"/>
                    <a:pt x="21239" y="7178"/>
                  </a:cubicBezTo>
                  <a:cubicBezTo>
                    <a:pt x="20749" y="6310"/>
                    <a:pt x="20440" y="5358"/>
                    <a:pt x="19857" y="4522"/>
                  </a:cubicBezTo>
                  <a:cubicBezTo>
                    <a:pt x="19514" y="4029"/>
                    <a:pt x="19128" y="3508"/>
                    <a:pt x="18719" y="3171"/>
                  </a:cubicBezTo>
                  <a:cubicBezTo>
                    <a:pt x="18256" y="2788"/>
                    <a:pt x="17946" y="2089"/>
                    <a:pt x="17196" y="2061"/>
                  </a:cubicBezTo>
                  <a:cubicBezTo>
                    <a:pt x="17084" y="2057"/>
                    <a:pt x="17002" y="1887"/>
                    <a:pt x="16942" y="1750"/>
                  </a:cubicBezTo>
                  <a:cubicBezTo>
                    <a:pt x="16796" y="1418"/>
                    <a:pt x="16211" y="1608"/>
                    <a:pt x="16174" y="1124"/>
                  </a:cubicBezTo>
                  <a:cubicBezTo>
                    <a:pt x="16138" y="1138"/>
                    <a:pt x="16091" y="1142"/>
                    <a:pt x="16064" y="1166"/>
                  </a:cubicBezTo>
                  <a:cubicBezTo>
                    <a:pt x="15913" y="1305"/>
                    <a:pt x="15818" y="1360"/>
                    <a:pt x="15758" y="1360"/>
                  </a:cubicBezTo>
                  <a:cubicBezTo>
                    <a:pt x="15620" y="1360"/>
                    <a:pt x="15673" y="1068"/>
                    <a:pt x="15669" y="853"/>
                  </a:cubicBezTo>
                  <a:lnTo>
                    <a:pt x="15669" y="853"/>
                  </a:lnTo>
                  <a:cubicBezTo>
                    <a:pt x="15538" y="898"/>
                    <a:pt x="15310" y="1037"/>
                    <a:pt x="15216" y="1037"/>
                  </a:cubicBezTo>
                  <a:cubicBezTo>
                    <a:pt x="15176" y="1037"/>
                    <a:pt x="15160" y="1012"/>
                    <a:pt x="15187" y="944"/>
                  </a:cubicBezTo>
                  <a:cubicBezTo>
                    <a:pt x="15271" y="728"/>
                    <a:pt x="15270" y="683"/>
                    <a:pt x="15224" y="683"/>
                  </a:cubicBezTo>
                  <a:cubicBezTo>
                    <a:pt x="15190" y="683"/>
                    <a:pt x="15134" y="706"/>
                    <a:pt x="15070" y="706"/>
                  </a:cubicBezTo>
                  <a:cubicBezTo>
                    <a:pt x="15045" y="706"/>
                    <a:pt x="15018" y="702"/>
                    <a:pt x="14991" y="692"/>
                  </a:cubicBezTo>
                  <a:cubicBezTo>
                    <a:pt x="14605" y="549"/>
                    <a:pt x="14221" y="506"/>
                    <a:pt x="13833" y="506"/>
                  </a:cubicBezTo>
                  <a:cubicBezTo>
                    <a:pt x="13683" y="506"/>
                    <a:pt x="13532" y="513"/>
                    <a:pt x="13380" y="522"/>
                  </a:cubicBezTo>
                  <a:cubicBezTo>
                    <a:pt x="13366" y="523"/>
                    <a:pt x="13352" y="524"/>
                    <a:pt x="13338" y="524"/>
                  </a:cubicBezTo>
                  <a:cubicBezTo>
                    <a:pt x="13299" y="524"/>
                    <a:pt x="13259" y="521"/>
                    <a:pt x="13219" y="520"/>
                  </a:cubicBezTo>
                  <a:cubicBezTo>
                    <a:pt x="13230" y="259"/>
                    <a:pt x="13177" y="182"/>
                    <a:pt x="13096" y="182"/>
                  </a:cubicBezTo>
                  <a:cubicBezTo>
                    <a:pt x="12982" y="182"/>
                    <a:pt x="12814" y="336"/>
                    <a:pt x="12699" y="336"/>
                  </a:cubicBezTo>
                  <a:cubicBezTo>
                    <a:pt x="12683" y="336"/>
                    <a:pt x="12669" y="333"/>
                    <a:pt x="12656" y="327"/>
                  </a:cubicBezTo>
                  <a:cubicBezTo>
                    <a:pt x="12635" y="317"/>
                    <a:pt x="12613" y="314"/>
                    <a:pt x="12589" y="314"/>
                  </a:cubicBezTo>
                  <a:cubicBezTo>
                    <a:pt x="12520" y="314"/>
                    <a:pt x="12443" y="346"/>
                    <a:pt x="12374" y="346"/>
                  </a:cubicBezTo>
                  <a:cubicBezTo>
                    <a:pt x="12332" y="346"/>
                    <a:pt x="12293" y="333"/>
                    <a:pt x="12260" y="294"/>
                  </a:cubicBezTo>
                  <a:cubicBezTo>
                    <a:pt x="12067" y="62"/>
                    <a:pt x="11831" y="1"/>
                    <a:pt x="115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3423;p99">
            <a:extLst>
              <a:ext uri="{FF2B5EF4-FFF2-40B4-BE49-F238E27FC236}">
                <a16:creationId xmlns:a16="http://schemas.microsoft.com/office/drawing/2014/main" id="{DB638ACF-20F7-4BCC-B723-7047868651C7}"/>
              </a:ext>
            </a:extLst>
          </p:cNvPr>
          <p:cNvGrpSpPr/>
          <p:nvPr/>
        </p:nvGrpSpPr>
        <p:grpSpPr>
          <a:xfrm>
            <a:off x="278659" y="281578"/>
            <a:ext cx="521826" cy="501098"/>
            <a:chOff x="3532345" y="3362635"/>
            <a:chExt cx="339328" cy="336274"/>
          </a:xfrm>
          <a:solidFill>
            <a:schemeClr val="tx1"/>
          </a:solidFill>
        </p:grpSpPr>
        <p:sp>
          <p:nvSpPr>
            <p:cNvPr id="20" name="Google Shape;13424;p99">
              <a:extLst>
                <a:ext uri="{FF2B5EF4-FFF2-40B4-BE49-F238E27FC236}">
                  <a16:creationId xmlns:a16="http://schemas.microsoft.com/office/drawing/2014/main" id="{28447872-9E79-4420-8D49-117D8396AF2B}"/>
                </a:ext>
              </a:extLst>
            </p:cNvPr>
            <p:cNvSpPr/>
            <p:nvPr/>
          </p:nvSpPr>
          <p:spPr>
            <a:xfrm>
              <a:off x="3819385" y="3493258"/>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3425;p99">
              <a:extLst>
                <a:ext uri="{FF2B5EF4-FFF2-40B4-BE49-F238E27FC236}">
                  <a16:creationId xmlns:a16="http://schemas.microsoft.com/office/drawing/2014/main" id="{AE9760D7-F65A-4E71-8B6D-B4FD80408C1B}"/>
                </a:ext>
              </a:extLst>
            </p:cNvPr>
            <p:cNvSpPr/>
            <p:nvPr/>
          </p:nvSpPr>
          <p:spPr>
            <a:xfrm>
              <a:off x="3819385" y="3493258"/>
              <a:ext cx="32" cy="32"/>
            </a:xfrm>
            <a:custGeom>
              <a:avLst/>
              <a:gdLst/>
              <a:ahLst/>
              <a:cxnLst/>
              <a:rect l="l" t="t" r="r" b="b"/>
              <a:pathLst>
                <a:path w="1" h="1" extrusionOk="0">
                  <a:moveTo>
                    <a:pt x="0"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3426;p99">
              <a:extLst>
                <a:ext uri="{FF2B5EF4-FFF2-40B4-BE49-F238E27FC236}">
                  <a16:creationId xmlns:a16="http://schemas.microsoft.com/office/drawing/2014/main" id="{402E027C-108D-454A-B546-7D7F021BD0BA}"/>
                </a:ext>
              </a:extLst>
            </p:cNvPr>
            <p:cNvSpPr/>
            <p:nvPr/>
          </p:nvSpPr>
          <p:spPr>
            <a:xfrm>
              <a:off x="3532345" y="3362635"/>
              <a:ext cx="339328" cy="282142"/>
            </a:xfrm>
            <a:custGeom>
              <a:avLst/>
              <a:gdLst/>
              <a:ahLst/>
              <a:cxnLst/>
              <a:rect l="l" t="t" r="r" b="b"/>
              <a:pathLst>
                <a:path w="10669" h="8871" extrusionOk="0">
                  <a:moveTo>
                    <a:pt x="6299" y="262"/>
                  </a:moveTo>
                  <a:cubicBezTo>
                    <a:pt x="6465" y="262"/>
                    <a:pt x="6596" y="393"/>
                    <a:pt x="6596" y="560"/>
                  </a:cubicBezTo>
                  <a:lnTo>
                    <a:pt x="6596" y="2084"/>
                  </a:lnTo>
                  <a:cubicBezTo>
                    <a:pt x="6382" y="2119"/>
                    <a:pt x="6322" y="2155"/>
                    <a:pt x="6322" y="2155"/>
                  </a:cubicBezTo>
                  <a:cubicBezTo>
                    <a:pt x="6203" y="2179"/>
                    <a:pt x="6108" y="2227"/>
                    <a:pt x="6049" y="2238"/>
                  </a:cubicBezTo>
                  <a:cubicBezTo>
                    <a:pt x="5941" y="2119"/>
                    <a:pt x="6001" y="1988"/>
                    <a:pt x="5989" y="1846"/>
                  </a:cubicBezTo>
                  <a:lnTo>
                    <a:pt x="5989" y="560"/>
                  </a:lnTo>
                  <a:cubicBezTo>
                    <a:pt x="5989" y="393"/>
                    <a:pt x="6120" y="262"/>
                    <a:pt x="6287" y="262"/>
                  </a:cubicBezTo>
                  <a:close/>
                  <a:moveTo>
                    <a:pt x="3489" y="262"/>
                  </a:moveTo>
                  <a:cubicBezTo>
                    <a:pt x="3655" y="262"/>
                    <a:pt x="3786" y="393"/>
                    <a:pt x="3786" y="560"/>
                  </a:cubicBezTo>
                  <a:lnTo>
                    <a:pt x="3786" y="1846"/>
                  </a:lnTo>
                  <a:cubicBezTo>
                    <a:pt x="3786" y="2084"/>
                    <a:pt x="3786" y="2096"/>
                    <a:pt x="3775" y="2155"/>
                  </a:cubicBezTo>
                  <a:cubicBezTo>
                    <a:pt x="3727" y="2274"/>
                    <a:pt x="3620" y="2357"/>
                    <a:pt x="3477" y="2357"/>
                  </a:cubicBezTo>
                  <a:cubicBezTo>
                    <a:pt x="3477" y="2357"/>
                    <a:pt x="3470" y="2358"/>
                    <a:pt x="3457" y="2358"/>
                  </a:cubicBezTo>
                  <a:cubicBezTo>
                    <a:pt x="3399" y="2358"/>
                    <a:pt x="3228" y="2342"/>
                    <a:pt x="3179" y="2155"/>
                  </a:cubicBezTo>
                  <a:cubicBezTo>
                    <a:pt x="3167" y="2084"/>
                    <a:pt x="3191" y="2024"/>
                    <a:pt x="3179" y="1846"/>
                  </a:cubicBezTo>
                  <a:lnTo>
                    <a:pt x="3179" y="560"/>
                  </a:lnTo>
                  <a:cubicBezTo>
                    <a:pt x="3179" y="393"/>
                    <a:pt x="3310" y="262"/>
                    <a:pt x="3477" y="262"/>
                  </a:cubicBezTo>
                  <a:close/>
                  <a:moveTo>
                    <a:pt x="5370" y="262"/>
                  </a:moveTo>
                  <a:cubicBezTo>
                    <a:pt x="5525" y="262"/>
                    <a:pt x="5668" y="393"/>
                    <a:pt x="5668" y="560"/>
                  </a:cubicBezTo>
                  <a:lnTo>
                    <a:pt x="5668" y="1846"/>
                  </a:lnTo>
                  <a:cubicBezTo>
                    <a:pt x="5668" y="2060"/>
                    <a:pt x="5668" y="2096"/>
                    <a:pt x="5644" y="2155"/>
                  </a:cubicBezTo>
                  <a:cubicBezTo>
                    <a:pt x="5608" y="2274"/>
                    <a:pt x="5501" y="2357"/>
                    <a:pt x="5346" y="2357"/>
                  </a:cubicBezTo>
                  <a:cubicBezTo>
                    <a:pt x="5346" y="2357"/>
                    <a:pt x="5339" y="2358"/>
                    <a:pt x="5327" y="2358"/>
                  </a:cubicBezTo>
                  <a:cubicBezTo>
                    <a:pt x="5269" y="2358"/>
                    <a:pt x="5098" y="2342"/>
                    <a:pt x="5049" y="2155"/>
                  </a:cubicBezTo>
                  <a:lnTo>
                    <a:pt x="5049" y="1846"/>
                  </a:lnTo>
                  <a:lnTo>
                    <a:pt x="5049" y="560"/>
                  </a:lnTo>
                  <a:cubicBezTo>
                    <a:pt x="5049" y="393"/>
                    <a:pt x="5191" y="262"/>
                    <a:pt x="5346" y="262"/>
                  </a:cubicBezTo>
                  <a:close/>
                  <a:moveTo>
                    <a:pt x="4429" y="262"/>
                  </a:moveTo>
                  <a:cubicBezTo>
                    <a:pt x="4596" y="262"/>
                    <a:pt x="4727" y="393"/>
                    <a:pt x="4727" y="560"/>
                  </a:cubicBezTo>
                  <a:lnTo>
                    <a:pt x="4727" y="2060"/>
                  </a:lnTo>
                  <a:cubicBezTo>
                    <a:pt x="4727" y="2264"/>
                    <a:pt x="4567" y="2368"/>
                    <a:pt x="4408" y="2368"/>
                  </a:cubicBezTo>
                  <a:cubicBezTo>
                    <a:pt x="4251" y="2368"/>
                    <a:pt x="4096" y="2267"/>
                    <a:pt x="4096" y="2060"/>
                  </a:cubicBezTo>
                  <a:cubicBezTo>
                    <a:pt x="4120" y="1726"/>
                    <a:pt x="4120" y="869"/>
                    <a:pt x="4120" y="560"/>
                  </a:cubicBezTo>
                  <a:cubicBezTo>
                    <a:pt x="4120" y="393"/>
                    <a:pt x="4251" y="262"/>
                    <a:pt x="4417" y="262"/>
                  </a:cubicBezTo>
                  <a:close/>
                  <a:moveTo>
                    <a:pt x="2882" y="2155"/>
                  </a:moveTo>
                  <a:cubicBezTo>
                    <a:pt x="2927" y="2488"/>
                    <a:pt x="3212" y="2686"/>
                    <a:pt x="3503" y="2686"/>
                  </a:cubicBezTo>
                  <a:cubicBezTo>
                    <a:pt x="3670" y="2686"/>
                    <a:pt x="3839" y="2620"/>
                    <a:pt x="3965" y="2477"/>
                  </a:cubicBezTo>
                  <a:cubicBezTo>
                    <a:pt x="4090" y="2619"/>
                    <a:pt x="4260" y="2691"/>
                    <a:pt x="4431" y="2691"/>
                  </a:cubicBezTo>
                  <a:cubicBezTo>
                    <a:pt x="4602" y="2691"/>
                    <a:pt x="4775" y="2619"/>
                    <a:pt x="4906" y="2477"/>
                  </a:cubicBezTo>
                  <a:cubicBezTo>
                    <a:pt x="5001" y="2596"/>
                    <a:pt x="5168" y="2691"/>
                    <a:pt x="5346" y="2691"/>
                  </a:cubicBezTo>
                  <a:cubicBezTo>
                    <a:pt x="5275" y="2750"/>
                    <a:pt x="5203" y="2822"/>
                    <a:pt x="5120" y="2893"/>
                  </a:cubicBezTo>
                  <a:lnTo>
                    <a:pt x="2227" y="2893"/>
                  </a:lnTo>
                  <a:lnTo>
                    <a:pt x="2227" y="2155"/>
                  </a:lnTo>
                  <a:close/>
                  <a:moveTo>
                    <a:pt x="8370" y="2155"/>
                  </a:moveTo>
                  <a:lnTo>
                    <a:pt x="8370" y="2893"/>
                  </a:lnTo>
                  <a:lnTo>
                    <a:pt x="7870" y="2893"/>
                  </a:lnTo>
                  <a:lnTo>
                    <a:pt x="7870" y="2155"/>
                  </a:lnTo>
                  <a:close/>
                  <a:moveTo>
                    <a:pt x="9906" y="2798"/>
                  </a:moveTo>
                  <a:lnTo>
                    <a:pt x="10228" y="2977"/>
                  </a:lnTo>
                  <a:cubicBezTo>
                    <a:pt x="10287" y="2989"/>
                    <a:pt x="10287" y="3072"/>
                    <a:pt x="10228" y="3108"/>
                  </a:cubicBezTo>
                  <a:lnTo>
                    <a:pt x="9906" y="3286"/>
                  </a:lnTo>
                  <a:cubicBezTo>
                    <a:pt x="9835" y="3131"/>
                    <a:pt x="9835" y="2941"/>
                    <a:pt x="9906" y="2798"/>
                  </a:cubicBezTo>
                  <a:close/>
                  <a:moveTo>
                    <a:pt x="1917" y="2167"/>
                  </a:moveTo>
                  <a:lnTo>
                    <a:pt x="1917" y="3905"/>
                  </a:lnTo>
                  <a:lnTo>
                    <a:pt x="1298" y="3905"/>
                  </a:lnTo>
                  <a:lnTo>
                    <a:pt x="1298" y="2167"/>
                  </a:lnTo>
                  <a:close/>
                  <a:moveTo>
                    <a:pt x="4870" y="3227"/>
                  </a:moveTo>
                  <a:cubicBezTo>
                    <a:pt x="4834" y="3274"/>
                    <a:pt x="4751" y="3393"/>
                    <a:pt x="4715" y="3512"/>
                  </a:cubicBezTo>
                  <a:cubicBezTo>
                    <a:pt x="4656" y="3631"/>
                    <a:pt x="4596" y="3774"/>
                    <a:pt x="4596" y="3774"/>
                  </a:cubicBezTo>
                  <a:lnTo>
                    <a:pt x="4548" y="3905"/>
                  </a:lnTo>
                  <a:lnTo>
                    <a:pt x="2227" y="3905"/>
                  </a:lnTo>
                  <a:lnTo>
                    <a:pt x="2227" y="3227"/>
                  </a:lnTo>
                  <a:close/>
                  <a:moveTo>
                    <a:pt x="8370" y="3227"/>
                  </a:moveTo>
                  <a:lnTo>
                    <a:pt x="8370" y="3905"/>
                  </a:lnTo>
                  <a:lnTo>
                    <a:pt x="7775" y="3905"/>
                  </a:lnTo>
                  <a:cubicBezTo>
                    <a:pt x="7882" y="3548"/>
                    <a:pt x="7870" y="3286"/>
                    <a:pt x="7870" y="3227"/>
                  </a:cubicBezTo>
                  <a:close/>
                  <a:moveTo>
                    <a:pt x="7109" y="843"/>
                  </a:moveTo>
                  <a:cubicBezTo>
                    <a:pt x="7144" y="843"/>
                    <a:pt x="7181" y="849"/>
                    <a:pt x="7215" y="857"/>
                  </a:cubicBezTo>
                  <a:cubicBezTo>
                    <a:pt x="7358" y="905"/>
                    <a:pt x="7477" y="1024"/>
                    <a:pt x="7525" y="1167"/>
                  </a:cubicBezTo>
                  <a:cubicBezTo>
                    <a:pt x="7549" y="1286"/>
                    <a:pt x="7537" y="1393"/>
                    <a:pt x="7537" y="1524"/>
                  </a:cubicBezTo>
                  <a:cubicBezTo>
                    <a:pt x="7537" y="3370"/>
                    <a:pt x="7585" y="3489"/>
                    <a:pt x="7454" y="3870"/>
                  </a:cubicBezTo>
                  <a:cubicBezTo>
                    <a:pt x="7394" y="4024"/>
                    <a:pt x="7311" y="4179"/>
                    <a:pt x="7215" y="4322"/>
                  </a:cubicBezTo>
                  <a:lnTo>
                    <a:pt x="4751" y="4322"/>
                  </a:lnTo>
                  <a:cubicBezTo>
                    <a:pt x="4846" y="3786"/>
                    <a:pt x="5156" y="3250"/>
                    <a:pt x="5537" y="2941"/>
                  </a:cubicBezTo>
                  <a:cubicBezTo>
                    <a:pt x="5763" y="2750"/>
                    <a:pt x="6108" y="2560"/>
                    <a:pt x="6465" y="2453"/>
                  </a:cubicBezTo>
                  <a:cubicBezTo>
                    <a:pt x="6763" y="2381"/>
                    <a:pt x="6799" y="2405"/>
                    <a:pt x="6870" y="2346"/>
                  </a:cubicBezTo>
                  <a:cubicBezTo>
                    <a:pt x="6894" y="2322"/>
                    <a:pt x="6894" y="2298"/>
                    <a:pt x="6918" y="2286"/>
                  </a:cubicBezTo>
                  <a:cubicBezTo>
                    <a:pt x="6930" y="2238"/>
                    <a:pt x="6930" y="2203"/>
                    <a:pt x="6930" y="2167"/>
                  </a:cubicBezTo>
                  <a:lnTo>
                    <a:pt x="6930" y="988"/>
                  </a:lnTo>
                  <a:cubicBezTo>
                    <a:pt x="6930" y="964"/>
                    <a:pt x="6942" y="929"/>
                    <a:pt x="6954" y="905"/>
                  </a:cubicBezTo>
                  <a:cubicBezTo>
                    <a:pt x="6991" y="860"/>
                    <a:pt x="7048" y="843"/>
                    <a:pt x="7109" y="843"/>
                  </a:cubicBezTo>
                  <a:close/>
                  <a:moveTo>
                    <a:pt x="4453" y="4227"/>
                  </a:moveTo>
                  <a:cubicBezTo>
                    <a:pt x="4453" y="4251"/>
                    <a:pt x="4441" y="4286"/>
                    <a:pt x="4441" y="4322"/>
                  </a:cubicBezTo>
                  <a:lnTo>
                    <a:pt x="3548" y="4322"/>
                  </a:lnTo>
                  <a:cubicBezTo>
                    <a:pt x="3489" y="4322"/>
                    <a:pt x="3441" y="4322"/>
                    <a:pt x="3405" y="4346"/>
                  </a:cubicBezTo>
                  <a:cubicBezTo>
                    <a:pt x="3370" y="4298"/>
                    <a:pt x="3358" y="4262"/>
                    <a:pt x="3322" y="4227"/>
                  </a:cubicBezTo>
                  <a:close/>
                  <a:moveTo>
                    <a:pt x="3489" y="0"/>
                  </a:moveTo>
                  <a:cubicBezTo>
                    <a:pt x="3144" y="0"/>
                    <a:pt x="2858" y="274"/>
                    <a:pt x="2858" y="619"/>
                  </a:cubicBezTo>
                  <a:lnTo>
                    <a:pt x="2858" y="1905"/>
                  </a:lnTo>
                  <a:lnTo>
                    <a:pt x="1167" y="1905"/>
                  </a:lnTo>
                  <a:cubicBezTo>
                    <a:pt x="750" y="1905"/>
                    <a:pt x="357" y="2107"/>
                    <a:pt x="155" y="2465"/>
                  </a:cubicBezTo>
                  <a:cubicBezTo>
                    <a:pt x="107" y="2536"/>
                    <a:pt x="143" y="2643"/>
                    <a:pt x="215" y="2691"/>
                  </a:cubicBezTo>
                  <a:cubicBezTo>
                    <a:pt x="237" y="2706"/>
                    <a:pt x="263" y="2713"/>
                    <a:pt x="289" y="2713"/>
                  </a:cubicBezTo>
                  <a:cubicBezTo>
                    <a:pt x="347" y="2713"/>
                    <a:pt x="408" y="2680"/>
                    <a:pt x="441" y="2631"/>
                  </a:cubicBezTo>
                  <a:cubicBezTo>
                    <a:pt x="572" y="2417"/>
                    <a:pt x="762" y="2274"/>
                    <a:pt x="1000" y="2227"/>
                  </a:cubicBezTo>
                  <a:lnTo>
                    <a:pt x="1000" y="3941"/>
                  </a:lnTo>
                  <a:cubicBezTo>
                    <a:pt x="631" y="3846"/>
                    <a:pt x="334" y="3536"/>
                    <a:pt x="322" y="3155"/>
                  </a:cubicBezTo>
                  <a:cubicBezTo>
                    <a:pt x="322" y="3060"/>
                    <a:pt x="238" y="3000"/>
                    <a:pt x="155" y="3000"/>
                  </a:cubicBezTo>
                  <a:cubicBezTo>
                    <a:pt x="60" y="3000"/>
                    <a:pt x="0" y="3072"/>
                    <a:pt x="0" y="3167"/>
                  </a:cubicBezTo>
                  <a:cubicBezTo>
                    <a:pt x="48" y="3762"/>
                    <a:pt x="536" y="4239"/>
                    <a:pt x="1131" y="4286"/>
                  </a:cubicBezTo>
                  <a:lnTo>
                    <a:pt x="3001" y="4286"/>
                  </a:lnTo>
                  <a:cubicBezTo>
                    <a:pt x="3024" y="4370"/>
                    <a:pt x="3072" y="4465"/>
                    <a:pt x="3120" y="4536"/>
                  </a:cubicBezTo>
                  <a:cubicBezTo>
                    <a:pt x="2941" y="4667"/>
                    <a:pt x="2834" y="4882"/>
                    <a:pt x="2834" y="5120"/>
                  </a:cubicBezTo>
                  <a:lnTo>
                    <a:pt x="2834" y="5632"/>
                  </a:lnTo>
                  <a:cubicBezTo>
                    <a:pt x="2834" y="6025"/>
                    <a:pt x="3144" y="6346"/>
                    <a:pt x="3536" y="6370"/>
                  </a:cubicBezTo>
                  <a:lnTo>
                    <a:pt x="3536" y="8704"/>
                  </a:lnTo>
                  <a:cubicBezTo>
                    <a:pt x="3536" y="8787"/>
                    <a:pt x="3608" y="8870"/>
                    <a:pt x="3691" y="8870"/>
                  </a:cubicBezTo>
                  <a:cubicBezTo>
                    <a:pt x="3786" y="8870"/>
                    <a:pt x="3858" y="8787"/>
                    <a:pt x="3858" y="8704"/>
                  </a:cubicBezTo>
                  <a:lnTo>
                    <a:pt x="3858" y="6310"/>
                  </a:lnTo>
                  <a:lnTo>
                    <a:pt x="5001" y="6310"/>
                  </a:lnTo>
                  <a:cubicBezTo>
                    <a:pt x="5096" y="6310"/>
                    <a:pt x="5168" y="6227"/>
                    <a:pt x="5168" y="6144"/>
                  </a:cubicBezTo>
                  <a:cubicBezTo>
                    <a:pt x="5168" y="6048"/>
                    <a:pt x="5096" y="5977"/>
                    <a:pt x="5001" y="5977"/>
                  </a:cubicBezTo>
                  <a:lnTo>
                    <a:pt x="3548" y="5977"/>
                  </a:lnTo>
                  <a:cubicBezTo>
                    <a:pt x="3334" y="5965"/>
                    <a:pt x="3155" y="5786"/>
                    <a:pt x="3155" y="5572"/>
                  </a:cubicBezTo>
                  <a:lnTo>
                    <a:pt x="3155" y="5048"/>
                  </a:lnTo>
                  <a:cubicBezTo>
                    <a:pt x="3155" y="4917"/>
                    <a:pt x="3215" y="4798"/>
                    <a:pt x="3322" y="4727"/>
                  </a:cubicBezTo>
                  <a:cubicBezTo>
                    <a:pt x="3394" y="4667"/>
                    <a:pt x="3489" y="4632"/>
                    <a:pt x="3572" y="4632"/>
                  </a:cubicBezTo>
                  <a:lnTo>
                    <a:pt x="7215" y="4632"/>
                  </a:lnTo>
                  <a:cubicBezTo>
                    <a:pt x="7275" y="4632"/>
                    <a:pt x="7311" y="4655"/>
                    <a:pt x="7358" y="4667"/>
                  </a:cubicBezTo>
                  <a:lnTo>
                    <a:pt x="7370" y="4667"/>
                  </a:lnTo>
                  <a:cubicBezTo>
                    <a:pt x="7525" y="4727"/>
                    <a:pt x="7608" y="4870"/>
                    <a:pt x="7608" y="5036"/>
                  </a:cubicBezTo>
                  <a:lnTo>
                    <a:pt x="7608" y="5560"/>
                  </a:lnTo>
                  <a:cubicBezTo>
                    <a:pt x="7608" y="5786"/>
                    <a:pt x="7430" y="5977"/>
                    <a:pt x="7192" y="5977"/>
                  </a:cubicBezTo>
                  <a:lnTo>
                    <a:pt x="5620" y="5977"/>
                  </a:lnTo>
                  <a:cubicBezTo>
                    <a:pt x="5525" y="5977"/>
                    <a:pt x="5453" y="6048"/>
                    <a:pt x="5453" y="6144"/>
                  </a:cubicBezTo>
                  <a:cubicBezTo>
                    <a:pt x="5453" y="6227"/>
                    <a:pt x="5525" y="6298"/>
                    <a:pt x="5620" y="6298"/>
                  </a:cubicBezTo>
                  <a:lnTo>
                    <a:pt x="6751" y="6298"/>
                  </a:lnTo>
                  <a:lnTo>
                    <a:pt x="6751" y="6751"/>
                  </a:lnTo>
                  <a:cubicBezTo>
                    <a:pt x="6751" y="6834"/>
                    <a:pt x="6823" y="6918"/>
                    <a:pt x="6918" y="6918"/>
                  </a:cubicBezTo>
                  <a:cubicBezTo>
                    <a:pt x="7001" y="6918"/>
                    <a:pt x="7073" y="6834"/>
                    <a:pt x="7073" y="6751"/>
                  </a:cubicBezTo>
                  <a:lnTo>
                    <a:pt x="7073" y="6298"/>
                  </a:lnTo>
                  <a:lnTo>
                    <a:pt x="7215" y="6298"/>
                  </a:lnTo>
                  <a:cubicBezTo>
                    <a:pt x="7608" y="6298"/>
                    <a:pt x="7942" y="5977"/>
                    <a:pt x="7942" y="5572"/>
                  </a:cubicBezTo>
                  <a:lnTo>
                    <a:pt x="7942" y="5048"/>
                  </a:lnTo>
                  <a:cubicBezTo>
                    <a:pt x="7942" y="4786"/>
                    <a:pt x="7787" y="4560"/>
                    <a:pt x="7585" y="4429"/>
                  </a:cubicBezTo>
                  <a:lnTo>
                    <a:pt x="7585" y="4393"/>
                  </a:lnTo>
                  <a:cubicBezTo>
                    <a:pt x="7608" y="4334"/>
                    <a:pt x="7644" y="4298"/>
                    <a:pt x="7668" y="4239"/>
                  </a:cubicBezTo>
                  <a:lnTo>
                    <a:pt x="8561" y="4239"/>
                  </a:lnTo>
                  <a:cubicBezTo>
                    <a:pt x="8728" y="4239"/>
                    <a:pt x="8894" y="4191"/>
                    <a:pt x="9037" y="4120"/>
                  </a:cubicBezTo>
                  <a:cubicBezTo>
                    <a:pt x="9073" y="4096"/>
                    <a:pt x="9263" y="4001"/>
                    <a:pt x="10394" y="3405"/>
                  </a:cubicBezTo>
                  <a:cubicBezTo>
                    <a:pt x="10621" y="3250"/>
                    <a:pt x="10668" y="2929"/>
                    <a:pt x="10466" y="2750"/>
                  </a:cubicBezTo>
                  <a:cubicBezTo>
                    <a:pt x="10394" y="2691"/>
                    <a:pt x="10383" y="2691"/>
                    <a:pt x="9918" y="2453"/>
                  </a:cubicBezTo>
                  <a:lnTo>
                    <a:pt x="9632" y="2298"/>
                  </a:lnTo>
                  <a:cubicBezTo>
                    <a:pt x="9610" y="2287"/>
                    <a:pt x="9585" y="2282"/>
                    <a:pt x="9559" y="2282"/>
                  </a:cubicBezTo>
                  <a:cubicBezTo>
                    <a:pt x="9503" y="2282"/>
                    <a:pt x="9446" y="2308"/>
                    <a:pt x="9430" y="2357"/>
                  </a:cubicBezTo>
                  <a:cubicBezTo>
                    <a:pt x="9382" y="2441"/>
                    <a:pt x="9418" y="2536"/>
                    <a:pt x="9490" y="2572"/>
                  </a:cubicBezTo>
                  <a:lnTo>
                    <a:pt x="9621" y="2643"/>
                  </a:lnTo>
                  <a:cubicBezTo>
                    <a:pt x="9490" y="2881"/>
                    <a:pt x="9490" y="3179"/>
                    <a:pt x="9621" y="3429"/>
                  </a:cubicBezTo>
                  <a:lnTo>
                    <a:pt x="8882" y="3834"/>
                  </a:lnTo>
                  <a:cubicBezTo>
                    <a:pt x="8823" y="3870"/>
                    <a:pt x="8763" y="3893"/>
                    <a:pt x="8680" y="3905"/>
                  </a:cubicBezTo>
                  <a:lnTo>
                    <a:pt x="8680" y="2203"/>
                  </a:lnTo>
                  <a:cubicBezTo>
                    <a:pt x="8823" y="2227"/>
                    <a:pt x="8894" y="2274"/>
                    <a:pt x="8942" y="2298"/>
                  </a:cubicBezTo>
                  <a:cubicBezTo>
                    <a:pt x="8966" y="2314"/>
                    <a:pt x="8995" y="2322"/>
                    <a:pt x="9023" y="2322"/>
                  </a:cubicBezTo>
                  <a:cubicBezTo>
                    <a:pt x="9077" y="2322"/>
                    <a:pt x="9129" y="2293"/>
                    <a:pt x="9144" y="2238"/>
                  </a:cubicBezTo>
                  <a:cubicBezTo>
                    <a:pt x="9192" y="2167"/>
                    <a:pt x="9156" y="2060"/>
                    <a:pt x="9085" y="2036"/>
                  </a:cubicBezTo>
                  <a:lnTo>
                    <a:pt x="9025" y="2000"/>
                  </a:lnTo>
                  <a:cubicBezTo>
                    <a:pt x="8882" y="1929"/>
                    <a:pt x="8716" y="1881"/>
                    <a:pt x="8549" y="1881"/>
                  </a:cubicBezTo>
                  <a:lnTo>
                    <a:pt x="7882" y="1881"/>
                  </a:lnTo>
                  <a:lnTo>
                    <a:pt x="7882" y="1345"/>
                  </a:lnTo>
                  <a:cubicBezTo>
                    <a:pt x="7882" y="1048"/>
                    <a:pt x="7704" y="750"/>
                    <a:pt x="7370" y="619"/>
                  </a:cubicBezTo>
                  <a:cubicBezTo>
                    <a:pt x="7297" y="590"/>
                    <a:pt x="7200" y="569"/>
                    <a:pt x="7107" y="569"/>
                  </a:cubicBezTo>
                  <a:cubicBezTo>
                    <a:pt x="7049" y="569"/>
                    <a:pt x="6992" y="577"/>
                    <a:pt x="6942" y="595"/>
                  </a:cubicBezTo>
                  <a:cubicBezTo>
                    <a:pt x="6930" y="262"/>
                    <a:pt x="6656" y="0"/>
                    <a:pt x="6322" y="0"/>
                  </a:cubicBezTo>
                  <a:lnTo>
                    <a:pt x="6299" y="0"/>
                  </a:lnTo>
                  <a:cubicBezTo>
                    <a:pt x="6120" y="0"/>
                    <a:pt x="5965" y="71"/>
                    <a:pt x="5846" y="202"/>
                  </a:cubicBezTo>
                  <a:cubicBezTo>
                    <a:pt x="5727" y="71"/>
                    <a:pt x="5560" y="0"/>
                    <a:pt x="5382" y="0"/>
                  </a:cubicBezTo>
                  <a:lnTo>
                    <a:pt x="5370" y="0"/>
                  </a:lnTo>
                  <a:cubicBezTo>
                    <a:pt x="5191" y="0"/>
                    <a:pt x="5025" y="71"/>
                    <a:pt x="4906" y="202"/>
                  </a:cubicBezTo>
                  <a:cubicBezTo>
                    <a:pt x="4787" y="71"/>
                    <a:pt x="4620" y="0"/>
                    <a:pt x="4441" y="0"/>
                  </a:cubicBezTo>
                  <a:lnTo>
                    <a:pt x="4429" y="0"/>
                  </a:lnTo>
                  <a:cubicBezTo>
                    <a:pt x="4251" y="0"/>
                    <a:pt x="4084" y="71"/>
                    <a:pt x="3965" y="202"/>
                  </a:cubicBezTo>
                  <a:cubicBezTo>
                    <a:pt x="3846" y="71"/>
                    <a:pt x="3679" y="0"/>
                    <a:pt x="3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3427;p99">
              <a:extLst>
                <a:ext uri="{FF2B5EF4-FFF2-40B4-BE49-F238E27FC236}">
                  <a16:creationId xmlns:a16="http://schemas.microsoft.com/office/drawing/2014/main" id="{B1180E72-C3CC-490C-965C-30ECC4225886}"/>
                </a:ext>
              </a:extLst>
            </p:cNvPr>
            <p:cNvSpPr/>
            <p:nvPr/>
          </p:nvSpPr>
          <p:spPr>
            <a:xfrm>
              <a:off x="3819385" y="3493258"/>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3428;p99">
              <a:extLst>
                <a:ext uri="{FF2B5EF4-FFF2-40B4-BE49-F238E27FC236}">
                  <a16:creationId xmlns:a16="http://schemas.microsoft.com/office/drawing/2014/main" id="{0741C40E-1FB9-4C44-A8E5-5D6876F40DAA}"/>
                </a:ext>
              </a:extLst>
            </p:cNvPr>
            <p:cNvSpPr/>
            <p:nvPr/>
          </p:nvSpPr>
          <p:spPr>
            <a:xfrm>
              <a:off x="3644044" y="3592490"/>
              <a:ext cx="112494" cy="106420"/>
            </a:xfrm>
            <a:custGeom>
              <a:avLst/>
              <a:gdLst/>
              <a:ahLst/>
              <a:cxnLst/>
              <a:rect l="l" t="t" r="r" b="b"/>
              <a:pathLst>
                <a:path w="3537" h="3346" extrusionOk="0">
                  <a:moveTo>
                    <a:pt x="3382" y="0"/>
                  </a:moveTo>
                  <a:cubicBezTo>
                    <a:pt x="3299" y="0"/>
                    <a:pt x="3227" y="72"/>
                    <a:pt x="3227" y="167"/>
                  </a:cubicBezTo>
                  <a:lnTo>
                    <a:pt x="3227" y="2798"/>
                  </a:lnTo>
                  <a:cubicBezTo>
                    <a:pt x="3227" y="2929"/>
                    <a:pt x="3120" y="3036"/>
                    <a:pt x="2989" y="3036"/>
                  </a:cubicBezTo>
                  <a:lnTo>
                    <a:pt x="572" y="3036"/>
                  </a:lnTo>
                  <a:cubicBezTo>
                    <a:pt x="441" y="3036"/>
                    <a:pt x="334" y="2929"/>
                    <a:pt x="334" y="2798"/>
                  </a:cubicBezTo>
                  <a:lnTo>
                    <a:pt x="334" y="2060"/>
                  </a:lnTo>
                  <a:cubicBezTo>
                    <a:pt x="334" y="1965"/>
                    <a:pt x="263" y="1893"/>
                    <a:pt x="167" y="1893"/>
                  </a:cubicBezTo>
                  <a:cubicBezTo>
                    <a:pt x="84" y="1893"/>
                    <a:pt x="1" y="1965"/>
                    <a:pt x="1" y="2060"/>
                  </a:cubicBezTo>
                  <a:lnTo>
                    <a:pt x="1" y="2798"/>
                  </a:lnTo>
                  <a:cubicBezTo>
                    <a:pt x="1" y="3108"/>
                    <a:pt x="263" y="3346"/>
                    <a:pt x="560" y="3346"/>
                  </a:cubicBezTo>
                  <a:lnTo>
                    <a:pt x="2989" y="3346"/>
                  </a:lnTo>
                  <a:cubicBezTo>
                    <a:pt x="3299" y="3346"/>
                    <a:pt x="3537" y="3096"/>
                    <a:pt x="3537" y="2798"/>
                  </a:cubicBezTo>
                  <a:lnTo>
                    <a:pt x="3537" y="167"/>
                  </a:lnTo>
                  <a:cubicBezTo>
                    <a:pt x="3537" y="60"/>
                    <a:pt x="3465" y="0"/>
                    <a:pt x="33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660387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p49"/>
          <p:cNvSpPr txBox="1">
            <a:spLocks noGrp="1"/>
          </p:cNvSpPr>
          <p:nvPr>
            <p:ph type="ctrTitle"/>
          </p:nvPr>
        </p:nvSpPr>
        <p:spPr>
          <a:xfrm>
            <a:off x="2008800" y="94925"/>
            <a:ext cx="51264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de nier</a:t>
            </a:r>
            <a:endParaRPr dirty="0"/>
          </a:p>
        </p:txBody>
      </p:sp>
      <p:sp>
        <p:nvSpPr>
          <p:cNvPr id="978" name="Google Shape;978;p49"/>
          <p:cNvSpPr txBox="1">
            <a:spLocks noGrp="1"/>
          </p:cNvSpPr>
          <p:nvPr>
            <p:ph type="subTitle" idx="1"/>
          </p:nvPr>
        </p:nvSpPr>
        <p:spPr>
          <a:xfrm>
            <a:off x="1221971" y="1238597"/>
            <a:ext cx="7115694" cy="282632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BE" sz="1500" dirty="0"/>
              <a:t>In de volgende reeks dia’s gaan we de nier van dichter bij bekijken. </a:t>
            </a:r>
          </a:p>
          <a:p>
            <a:pPr marL="0" lvl="0" indent="0" algn="l" rtl="0">
              <a:spcBef>
                <a:spcPts val="0"/>
              </a:spcBef>
              <a:spcAft>
                <a:spcPts val="0"/>
              </a:spcAft>
              <a:buNone/>
            </a:pPr>
            <a:endParaRPr lang="nl-BE" sz="1500" dirty="0"/>
          </a:p>
          <a:p>
            <a:pPr marL="0" lvl="0" indent="0" algn="l" rtl="0">
              <a:spcBef>
                <a:spcPts val="0"/>
              </a:spcBef>
              <a:spcAft>
                <a:spcPts val="0"/>
              </a:spcAft>
              <a:buNone/>
            </a:pPr>
            <a:r>
              <a:rPr lang="nl-BE" sz="1500" dirty="0"/>
              <a:t>Benieuwd wat je al kent van de nier? Klik op onderstaande link om vragen op te lossen.</a:t>
            </a:r>
          </a:p>
          <a:p>
            <a:pPr marL="0" lvl="0" indent="0" algn="l" rtl="0">
              <a:spcBef>
                <a:spcPts val="0"/>
              </a:spcBef>
              <a:spcAft>
                <a:spcPts val="0"/>
              </a:spcAft>
              <a:buNone/>
            </a:pPr>
            <a:endParaRPr lang="nl-BE" sz="2000" dirty="0"/>
          </a:p>
          <a:p>
            <a:pPr marL="0" lvl="0" indent="0" algn="l"/>
            <a:r>
              <a:rPr lang="nl-BE" sz="1500" dirty="0">
                <a:hlinkClick r:id="rId3"/>
              </a:rPr>
              <a:t>https://www.bookwidgets.com/play/2T3T2W</a:t>
            </a:r>
            <a:r>
              <a:rPr lang="nl-BE" sz="1500" dirty="0"/>
              <a:t> </a:t>
            </a:r>
            <a:endParaRPr sz="1500" dirty="0"/>
          </a:p>
          <a:p>
            <a:pPr marL="0" lvl="0" indent="0" algn="l" rtl="0">
              <a:spcBef>
                <a:spcPts val="0"/>
              </a:spcBef>
              <a:spcAft>
                <a:spcPts val="0"/>
              </a:spcAft>
              <a:buNone/>
            </a:pPr>
            <a:endParaRPr sz="1500" dirty="0"/>
          </a:p>
          <a:p>
            <a:pPr marL="0" lvl="0" indent="0" algn="l" rtl="0">
              <a:spcBef>
                <a:spcPts val="0"/>
              </a:spcBef>
              <a:spcAft>
                <a:spcPts val="0"/>
              </a:spcAft>
              <a:buNone/>
            </a:pPr>
            <a:endParaRPr sz="1500" dirty="0"/>
          </a:p>
          <a:p>
            <a:pPr marL="0" lvl="0" indent="0" algn="l" rtl="0">
              <a:spcBef>
                <a:spcPts val="0"/>
              </a:spcBef>
              <a:spcAft>
                <a:spcPts val="0"/>
              </a:spcAft>
              <a:buNone/>
            </a:pPr>
            <a:endParaRPr sz="1500" dirty="0"/>
          </a:p>
        </p:txBody>
      </p:sp>
      <p:grpSp>
        <p:nvGrpSpPr>
          <p:cNvPr id="6" name="Google Shape;643;p26">
            <a:extLst>
              <a:ext uri="{FF2B5EF4-FFF2-40B4-BE49-F238E27FC236}">
                <a16:creationId xmlns:a16="http://schemas.microsoft.com/office/drawing/2014/main" id="{B57C2003-3FBB-4F39-95B5-5DCBAD2191E5}"/>
              </a:ext>
            </a:extLst>
          </p:cNvPr>
          <p:cNvGrpSpPr/>
          <p:nvPr/>
        </p:nvGrpSpPr>
        <p:grpSpPr>
          <a:xfrm>
            <a:off x="169758" y="86149"/>
            <a:ext cx="710142" cy="930112"/>
            <a:chOff x="759538" y="1702650"/>
            <a:chExt cx="563712" cy="725050"/>
          </a:xfrm>
        </p:grpSpPr>
        <p:sp>
          <p:nvSpPr>
            <p:cNvPr id="7" name="Google Shape;644;p26">
              <a:extLst>
                <a:ext uri="{FF2B5EF4-FFF2-40B4-BE49-F238E27FC236}">
                  <a16:creationId xmlns:a16="http://schemas.microsoft.com/office/drawing/2014/main" id="{F8FCD09D-280F-4004-9317-CFD0C87342A7}"/>
                </a:ext>
              </a:extLst>
            </p:cNvPr>
            <p:cNvSpPr/>
            <p:nvPr/>
          </p:nvSpPr>
          <p:spPr>
            <a:xfrm>
              <a:off x="759538" y="1702650"/>
              <a:ext cx="552625" cy="725025"/>
            </a:xfrm>
            <a:custGeom>
              <a:avLst/>
              <a:gdLst/>
              <a:ahLst/>
              <a:cxnLst/>
              <a:rect l="l" t="t" r="r" b="b"/>
              <a:pathLst>
                <a:path w="22105" h="29001" extrusionOk="0">
                  <a:moveTo>
                    <a:pt x="11590" y="1"/>
                  </a:moveTo>
                  <a:cubicBezTo>
                    <a:pt x="11339" y="1"/>
                    <a:pt x="11083" y="68"/>
                    <a:pt x="10868" y="74"/>
                  </a:cubicBezTo>
                  <a:cubicBezTo>
                    <a:pt x="10347" y="91"/>
                    <a:pt x="9790" y="308"/>
                    <a:pt x="9238" y="333"/>
                  </a:cubicBezTo>
                  <a:cubicBezTo>
                    <a:pt x="8081" y="384"/>
                    <a:pt x="7054" y="941"/>
                    <a:pt x="6085" y="1405"/>
                  </a:cubicBezTo>
                  <a:cubicBezTo>
                    <a:pt x="5330" y="1765"/>
                    <a:pt x="4535" y="2285"/>
                    <a:pt x="3861" y="2941"/>
                  </a:cubicBezTo>
                  <a:cubicBezTo>
                    <a:pt x="2856" y="3919"/>
                    <a:pt x="2039" y="4997"/>
                    <a:pt x="1454" y="6234"/>
                  </a:cubicBezTo>
                  <a:cubicBezTo>
                    <a:pt x="655" y="7919"/>
                    <a:pt x="264" y="9761"/>
                    <a:pt x="119" y="11591"/>
                  </a:cubicBezTo>
                  <a:cubicBezTo>
                    <a:pt x="0" y="13095"/>
                    <a:pt x="115" y="14639"/>
                    <a:pt x="632" y="16131"/>
                  </a:cubicBezTo>
                  <a:cubicBezTo>
                    <a:pt x="1042" y="17310"/>
                    <a:pt x="1607" y="18417"/>
                    <a:pt x="2164" y="19510"/>
                  </a:cubicBezTo>
                  <a:cubicBezTo>
                    <a:pt x="2663" y="20488"/>
                    <a:pt x="3249" y="21454"/>
                    <a:pt x="4032" y="22294"/>
                  </a:cubicBezTo>
                  <a:cubicBezTo>
                    <a:pt x="4832" y="23154"/>
                    <a:pt x="5555" y="24085"/>
                    <a:pt x="6386" y="24925"/>
                  </a:cubicBezTo>
                  <a:cubicBezTo>
                    <a:pt x="7831" y="26383"/>
                    <a:pt x="9256" y="27852"/>
                    <a:pt x="11118" y="28807"/>
                  </a:cubicBezTo>
                  <a:cubicBezTo>
                    <a:pt x="11360" y="28931"/>
                    <a:pt x="11606" y="29001"/>
                    <a:pt x="11839" y="29001"/>
                  </a:cubicBezTo>
                  <a:cubicBezTo>
                    <a:pt x="12146" y="29001"/>
                    <a:pt x="12430" y="28878"/>
                    <a:pt x="12644" y="28596"/>
                  </a:cubicBezTo>
                  <a:cubicBezTo>
                    <a:pt x="13119" y="27972"/>
                    <a:pt x="13714" y="27462"/>
                    <a:pt x="14214" y="26878"/>
                  </a:cubicBezTo>
                  <a:cubicBezTo>
                    <a:pt x="15058" y="25896"/>
                    <a:pt x="15876" y="24891"/>
                    <a:pt x="16805" y="23988"/>
                  </a:cubicBezTo>
                  <a:cubicBezTo>
                    <a:pt x="17028" y="23771"/>
                    <a:pt x="16911" y="23397"/>
                    <a:pt x="17153" y="23276"/>
                  </a:cubicBezTo>
                  <a:cubicBezTo>
                    <a:pt x="17672" y="23018"/>
                    <a:pt x="17777" y="22433"/>
                    <a:pt x="18182" y="22094"/>
                  </a:cubicBezTo>
                  <a:cubicBezTo>
                    <a:pt x="18325" y="21974"/>
                    <a:pt x="18544" y="21910"/>
                    <a:pt x="18556" y="21665"/>
                  </a:cubicBezTo>
                  <a:cubicBezTo>
                    <a:pt x="18583" y="21099"/>
                    <a:pt x="19127" y="20836"/>
                    <a:pt x="19325" y="20332"/>
                  </a:cubicBezTo>
                  <a:cubicBezTo>
                    <a:pt x="19651" y="19505"/>
                    <a:pt x="20201" y="18767"/>
                    <a:pt x="20651" y="17989"/>
                  </a:cubicBezTo>
                  <a:cubicBezTo>
                    <a:pt x="20793" y="17745"/>
                    <a:pt x="20628" y="17430"/>
                    <a:pt x="20894" y="17188"/>
                  </a:cubicBezTo>
                  <a:cubicBezTo>
                    <a:pt x="21207" y="16904"/>
                    <a:pt x="21297" y="16476"/>
                    <a:pt x="21381" y="16067"/>
                  </a:cubicBezTo>
                  <a:cubicBezTo>
                    <a:pt x="21519" y="15392"/>
                    <a:pt x="21632" y="14709"/>
                    <a:pt x="21793" y="14039"/>
                  </a:cubicBezTo>
                  <a:cubicBezTo>
                    <a:pt x="22006" y="13158"/>
                    <a:pt x="21995" y="12247"/>
                    <a:pt x="22051" y="11360"/>
                  </a:cubicBezTo>
                  <a:cubicBezTo>
                    <a:pt x="22105" y="10507"/>
                    <a:pt x="21852" y="9612"/>
                    <a:pt x="21615" y="8769"/>
                  </a:cubicBezTo>
                  <a:cubicBezTo>
                    <a:pt x="21466" y="8240"/>
                    <a:pt x="21511" y="7664"/>
                    <a:pt x="21239" y="7179"/>
                  </a:cubicBezTo>
                  <a:cubicBezTo>
                    <a:pt x="20749" y="6312"/>
                    <a:pt x="20439" y="5360"/>
                    <a:pt x="19856" y="4523"/>
                  </a:cubicBezTo>
                  <a:cubicBezTo>
                    <a:pt x="19513" y="4031"/>
                    <a:pt x="19127" y="3510"/>
                    <a:pt x="18718" y="3172"/>
                  </a:cubicBezTo>
                  <a:cubicBezTo>
                    <a:pt x="18255" y="2789"/>
                    <a:pt x="17946" y="2091"/>
                    <a:pt x="17195" y="2063"/>
                  </a:cubicBezTo>
                  <a:cubicBezTo>
                    <a:pt x="17083" y="2058"/>
                    <a:pt x="17001" y="1889"/>
                    <a:pt x="16941" y="1751"/>
                  </a:cubicBezTo>
                  <a:cubicBezTo>
                    <a:pt x="16796" y="1418"/>
                    <a:pt x="16210" y="1609"/>
                    <a:pt x="16173" y="1126"/>
                  </a:cubicBezTo>
                  <a:cubicBezTo>
                    <a:pt x="16137" y="1140"/>
                    <a:pt x="16090" y="1144"/>
                    <a:pt x="16063" y="1168"/>
                  </a:cubicBezTo>
                  <a:cubicBezTo>
                    <a:pt x="15912" y="1307"/>
                    <a:pt x="15817" y="1362"/>
                    <a:pt x="15757" y="1362"/>
                  </a:cubicBezTo>
                  <a:cubicBezTo>
                    <a:pt x="15620" y="1362"/>
                    <a:pt x="15673" y="1070"/>
                    <a:pt x="15669" y="855"/>
                  </a:cubicBezTo>
                  <a:lnTo>
                    <a:pt x="15669" y="855"/>
                  </a:lnTo>
                  <a:cubicBezTo>
                    <a:pt x="15538" y="900"/>
                    <a:pt x="15310" y="1038"/>
                    <a:pt x="15216" y="1038"/>
                  </a:cubicBezTo>
                  <a:cubicBezTo>
                    <a:pt x="15176" y="1038"/>
                    <a:pt x="15160" y="1013"/>
                    <a:pt x="15188" y="943"/>
                  </a:cubicBezTo>
                  <a:cubicBezTo>
                    <a:pt x="15272" y="728"/>
                    <a:pt x="15270" y="683"/>
                    <a:pt x="15223" y="683"/>
                  </a:cubicBezTo>
                  <a:cubicBezTo>
                    <a:pt x="15190" y="683"/>
                    <a:pt x="15134" y="705"/>
                    <a:pt x="15070" y="705"/>
                  </a:cubicBezTo>
                  <a:cubicBezTo>
                    <a:pt x="15044" y="705"/>
                    <a:pt x="15017" y="702"/>
                    <a:pt x="14990" y="692"/>
                  </a:cubicBezTo>
                  <a:cubicBezTo>
                    <a:pt x="14605" y="550"/>
                    <a:pt x="14222" y="507"/>
                    <a:pt x="13834" y="507"/>
                  </a:cubicBezTo>
                  <a:cubicBezTo>
                    <a:pt x="13684" y="507"/>
                    <a:pt x="13533" y="514"/>
                    <a:pt x="13380" y="523"/>
                  </a:cubicBezTo>
                  <a:cubicBezTo>
                    <a:pt x="13366" y="524"/>
                    <a:pt x="13352" y="525"/>
                    <a:pt x="13338" y="525"/>
                  </a:cubicBezTo>
                  <a:cubicBezTo>
                    <a:pt x="13298" y="525"/>
                    <a:pt x="13259" y="522"/>
                    <a:pt x="13219" y="521"/>
                  </a:cubicBezTo>
                  <a:cubicBezTo>
                    <a:pt x="13230" y="260"/>
                    <a:pt x="13177" y="183"/>
                    <a:pt x="13096" y="183"/>
                  </a:cubicBezTo>
                  <a:cubicBezTo>
                    <a:pt x="12982" y="183"/>
                    <a:pt x="12814" y="337"/>
                    <a:pt x="12699" y="337"/>
                  </a:cubicBezTo>
                  <a:cubicBezTo>
                    <a:pt x="12684" y="337"/>
                    <a:pt x="12669" y="334"/>
                    <a:pt x="12656" y="328"/>
                  </a:cubicBezTo>
                  <a:cubicBezTo>
                    <a:pt x="12635" y="318"/>
                    <a:pt x="12612" y="314"/>
                    <a:pt x="12589" y="314"/>
                  </a:cubicBezTo>
                  <a:cubicBezTo>
                    <a:pt x="12520" y="314"/>
                    <a:pt x="12443" y="346"/>
                    <a:pt x="12375" y="346"/>
                  </a:cubicBezTo>
                  <a:cubicBezTo>
                    <a:pt x="12332" y="346"/>
                    <a:pt x="12293" y="334"/>
                    <a:pt x="12260" y="295"/>
                  </a:cubicBezTo>
                  <a:cubicBezTo>
                    <a:pt x="12067" y="62"/>
                    <a:pt x="11831" y="1"/>
                    <a:pt x="11590" y="1"/>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645;p26">
              <a:extLst>
                <a:ext uri="{FF2B5EF4-FFF2-40B4-BE49-F238E27FC236}">
                  <a16:creationId xmlns:a16="http://schemas.microsoft.com/office/drawing/2014/main" id="{5D364925-448D-46B9-BA6B-141E4162DC21}"/>
                </a:ext>
              </a:extLst>
            </p:cNvPr>
            <p:cNvSpPr/>
            <p:nvPr/>
          </p:nvSpPr>
          <p:spPr>
            <a:xfrm>
              <a:off x="770600" y="1702700"/>
              <a:ext cx="552650" cy="725000"/>
            </a:xfrm>
            <a:custGeom>
              <a:avLst/>
              <a:gdLst/>
              <a:ahLst/>
              <a:cxnLst/>
              <a:rect l="l" t="t" r="r" b="b"/>
              <a:pathLst>
                <a:path w="22106" h="29000" extrusionOk="0">
                  <a:moveTo>
                    <a:pt x="10389" y="1605"/>
                  </a:moveTo>
                  <a:cubicBezTo>
                    <a:pt x="10980" y="1605"/>
                    <a:pt x="11572" y="1678"/>
                    <a:pt x="12158" y="1712"/>
                  </a:cubicBezTo>
                  <a:cubicBezTo>
                    <a:pt x="12989" y="1761"/>
                    <a:pt x="13868" y="1740"/>
                    <a:pt x="14634" y="2205"/>
                  </a:cubicBezTo>
                  <a:cubicBezTo>
                    <a:pt x="14698" y="2244"/>
                    <a:pt x="14794" y="2225"/>
                    <a:pt x="14866" y="2255"/>
                  </a:cubicBezTo>
                  <a:cubicBezTo>
                    <a:pt x="14915" y="2276"/>
                    <a:pt x="14947" y="2337"/>
                    <a:pt x="15032" y="2431"/>
                  </a:cubicBezTo>
                  <a:cubicBezTo>
                    <a:pt x="15689" y="2594"/>
                    <a:pt x="16324" y="2980"/>
                    <a:pt x="16865" y="3444"/>
                  </a:cubicBezTo>
                  <a:cubicBezTo>
                    <a:pt x="17776" y="4226"/>
                    <a:pt x="18716" y="5013"/>
                    <a:pt x="19194" y="6183"/>
                  </a:cubicBezTo>
                  <a:cubicBezTo>
                    <a:pt x="19428" y="6752"/>
                    <a:pt x="19866" y="7201"/>
                    <a:pt x="20006" y="7847"/>
                  </a:cubicBezTo>
                  <a:cubicBezTo>
                    <a:pt x="20329" y="9323"/>
                    <a:pt x="20817" y="10762"/>
                    <a:pt x="20634" y="12311"/>
                  </a:cubicBezTo>
                  <a:cubicBezTo>
                    <a:pt x="20595" y="12640"/>
                    <a:pt x="20483" y="12989"/>
                    <a:pt x="20699" y="13331"/>
                  </a:cubicBezTo>
                  <a:cubicBezTo>
                    <a:pt x="20832" y="13541"/>
                    <a:pt x="20624" y="13860"/>
                    <a:pt x="20576" y="14004"/>
                  </a:cubicBezTo>
                  <a:cubicBezTo>
                    <a:pt x="20276" y="14898"/>
                    <a:pt x="20345" y="15945"/>
                    <a:pt x="19679" y="16677"/>
                  </a:cubicBezTo>
                  <a:cubicBezTo>
                    <a:pt x="19413" y="16969"/>
                    <a:pt x="19684" y="17201"/>
                    <a:pt x="19550" y="17427"/>
                  </a:cubicBezTo>
                  <a:cubicBezTo>
                    <a:pt x="19197" y="18023"/>
                    <a:pt x="18891" y="18655"/>
                    <a:pt x="18473" y="19200"/>
                  </a:cubicBezTo>
                  <a:cubicBezTo>
                    <a:pt x="18239" y="19503"/>
                    <a:pt x="18100" y="19851"/>
                    <a:pt x="17925" y="20162"/>
                  </a:cubicBezTo>
                  <a:cubicBezTo>
                    <a:pt x="17380" y="21137"/>
                    <a:pt x="16604" y="21926"/>
                    <a:pt x="15968" y="22822"/>
                  </a:cubicBezTo>
                  <a:cubicBezTo>
                    <a:pt x="15010" y="24174"/>
                    <a:pt x="13770" y="25285"/>
                    <a:pt x="12774" y="26611"/>
                  </a:cubicBezTo>
                  <a:cubicBezTo>
                    <a:pt x="12512" y="26960"/>
                    <a:pt x="12286" y="27502"/>
                    <a:pt x="11675" y="27568"/>
                  </a:cubicBezTo>
                  <a:cubicBezTo>
                    <a:pt x="11632" y="27573"/>
                    <a:pt x="11590" y="27575"/>
                    <a:pt x="11549" y="27575"/>
                  </a:cubicBezTo>
                  <a:cubicBezTo>
                    <a:pt x="11336" y="27575"/>
                    <a:pt x="11157" y="27512"/>
                    <a:pt x="11133" y="27359"/>
                  </a:cubicBezTo>
                  <a:cubicBezTo>
                    <a:pt x="11073" y="26998"/>
                    <a:pt x="10741" y="26923"/>
                    <a:pt x="10555" y="26817"/>
                  </a:cubicBezTo>
                  <a:cubicBezTo>
                    <a:pt x="9912" y="26448"/>
                    <a:pt x="9369" y="25996"/>
                    <a:pt x="8865" y="25456"/>
                  </a:cubicBezTo>
                  <a:cubicBezTo>
                    <a:pt x="8545" y="25116"/>
                    <a:pt x="8164" y="24825"/>
                    <a:pt x="7822" y="24494"/>
                  </a:cubicBezTo>
                  <a:cubicBezTo>
                    <a:pt x="7362" y="24048"/>
                    <a:pt x="6999" y="23518"/>
                    <a:pt x="6568" y="23081"/>
                  </a:cubicBezTo>
                  <a:cubicBezTo>
                    <a:pt x="6012" y="22514"/>
                    <a:pt x="5604" y="21872"/>
                    <a:pt x="5148" y="21250"/>
                  </a:cubicBezTo>
                  <a:cubicBezTo>
                    <a:pt x="4935" y="20961"/>
                    <a:pt x="4741" y="20668"/>
                    <a:pt x="4652" y="20297"/>
                  </a:cubicBezTo>
                  <a:cubicBezTo>
                    <a:pt x="4557" y="19894"/>
                    <a:pt x="4184" y="19636"/>
                    <a:pt x="3981" y="19262"/>
                  </a:cubicBezTo>
                  <a:cubicBezTo>
                    <a:pt x="3510" y="18393"/>
                    <a:pt x="3070" y="17515"/>
                    <a:pt x="2737" y="16587"/>
                  </a:cubicBezTo>
                  <a:cubicBezTo>
                    <a:pt x="2434" y="15744"/>
                    <a:pt x="2085" y="14902"/>
                    <a:pt x="1938" y="14031"/>
                  </a:cubicBezTo>
                  <a:cubicBezTo>
                    <a:pt x="1883" y="13702"/>
                    <a:pt x="1617" y="13303"/>
                    <a:pt x="1869" y="12925"/>
                  </a:cubicBezTo>
                  <a:cubicBezTo>
                    <a:pt x="1898" y="12881"/>
                    <a:pt x="1930" y="12785"/>
                    <a:pt x="1917" y="12776"/>
                  </a:cubicBezTo>
                  <a:cubicBezTo>
                    <a:pt x="1282" y="12342"/>
                    <a:pt x="1755" y="11672"/>
                    <a:pt x="1626" y="11126"/>
                  </a:cubicBezTo>
                  <a:cubicBezTo>
                    <a:pt x="1480" y="10517"/>
                    <a:pt x="1688" y="9771"/>
                    <a:pt x="1806" y="9100"/>
                  </a:cubicBezTo>
                  <a:cubicBezTo>
                    <a:pt x="1947" y="8310"/>
                    <a:pt x="2170" y="7536"/>
                    <a:pt x="2473" y="6793"/>
                  </a:cubicBezTo>
                  <a:cubicBezTo>
                    <a:pt x="2730" y="6167"/>
                    <a:pt x="3164" y="5620"/>
                    <a:pt x="3570" y="5065"/>
                  </a:cubicBezTo>
                  <a:cubicBezTo>
                    <a:pt x="3880" y="4639"/>
                    <a:pt x="4224" y="4251"/>
                    <a:pt x="4557" y="3850"/>
                  </a:cubicBezTo>
                  <a:cubicBezTo>
                    <a:pt x="4769" y="3594"/>
                    <a:pt x="5028" y="3615"/>
                    <a:pt x="5243" y="3491"/>
                  </a:cubicBezTo>
                  <a:cubicBezTo>
                    <a:pt x="5857" y="3137"/>
                    <a:pt x="6297" y="2567"/>
                    <a:pt x="7098" y="2402"/>
                  </a:cubicBezTo>
                  <a:cubicBezTo>
                    <a:pt x="7786" y="2260"/>
                    <a:pt x="8478" y="1923"/>
                    <a:pt x="9190" y="1740"/>
                  </a:cubicBezTo>
                  <a:cubicBezTo>
                    <a:pt x="9588" y="1639"/>
                    <a:pt x="9988" y="1605"/>
                    <a:pt x="10389" y="1605"/>
                  </a:cubicBezTo>
                  <a:close/>
                  <a:moveTo>
                    <a:pt x="11590" y="1"/>
                  </a:moveTo>
                  <a:cubicBezTo>
                    <a:pt x="11338" y="1"/>
                    <a:pt x="11083" y="67"/>
                    <a:pt x="10868" y="74"/>
                  </a:cubicBezTo>
                  <a:cubicBezTo>
                    <a:pt x="10346" y="90"/>
                    <a:pt x="9790" y="307"/>
                    <a:pt x="9238" y="332"/>
                  </a:cubicBezTo>
                  <a:cubicBezTo>
                    <a:pt x="8081" y="383"/>
                    <a:pt x="7055" y="941"/>
                    <a:pt x="6084" y="1404"/>
                  </a:cubicBezTo>
                  <a:cubicBezTo>
                    <a:pt x="5330" y="1764"/>
                    <a:pt x="4535" y="2285"/>
                    <a:pt x="3860" y="2942"/>
                  </a:cubicBezTo>
                  <a:cubicBezTo>
                    <a:pt x="2855" y="3920"/>
                    <a:pt x="2038" y="4996"/>
                    <a:pt x="1453" y="6233"/>
                  </a:cubicBezTo>
                  <a:cubicBezTo>
                    <a:pt x="655" y="7918"/>
                    <a:pt x="264" y="9759"/>
                    <a:pt x="120" y="11590"/>
                  </a:cubicBezTo>
                  <a:cubicBezTo>
                    <a:pt x="0" y="13094"/>
                    <a:pt x="115" y="14640"/>
                    <a:pt x="632" y="16130"/>
                  </a:cubicBezTo>
                  <a:cubicBezTo>
                    <a:pt x="1042" y="17310"/>
                    <a:pt x="1607" y="18416"/>
                    <a:pt x="2164" y="19509"/>
                  </a:cubicBezTo>
                  <a:cubicBezTo>
                    <a:pt x="2662" y="20487"/>
                    <a:pt x="3249" y="21453"/>
                    <a:pt x="4031" y="22293"/>
                  </a:cubicBezTo>
                  <a:cubicBezTo>
                    <a:pt x="4831" y="23152"/>
                    <a:pt x="5554" y="24085"/>
                    <a:pt x="6386" y="24924"/>
                  </a:cubicBezTo>
                  <a:cubicBezTo>
                    <a:pt x="7832" y="26382"/>
                    <a:pt x="9257" y="27853"/>
                    <a:pt x="11118" y="28806"/>
                  </a:cubicBezTo>
                  <a:cubicBezTo>
                    <a:pt x="11360" y="28930"/>
                    <a:pt x="11606" y="29000"/>
                    <a:pt x="11839" y="29000"/>
                  </a:cubicBezTo>
                  <a:cubicBezTo>
                    <a:pt x="12147" y="29000"/>
                    <a:pt x="12429" y="28878"/>
                    <a:pt x="12644" y="28596"/>
                  </a:cubicBezTo>
                  <a:cubicBezTo>
                    <a:pt x="13119" y="27971"/>
                    <a:pt x="13713" y="27462"/>
                    <a:pt x="14214" y="26878"/>
                  </a:cubicBezTo>
                  <a:cubicBezTo>
                    <a:pt x="15058" y="25895"/>
                    <a:pt x="15876" y="24890"/>
                    <a:pt x="16804" y="23987"/>
                  </a:cubicBezTo>
                  <a:cubicBezTo>
                    <a:pt x="17028" y="23770"/>
                    <a:pt x="16911" y="23397"/>
                    <a:pt x="17152" y="23277"/>
                  </a:cubicBezTo>
                  <a:cubicBezTo>
                    <a:pt x="17671" y="23018"/>
                    <a:pt x="17778" y="22433"/>
                    <a:pt x="18182" y="22093"/>
                  </a:cubicBezTo>
                  <a:cubicBezTo>
                    <a:pt x="18325" y="21973"/>
                    <a:pt x="18543" y="21909"/>
                    <a:pt x="18556" y="21666"/>
                  </a:cubicBezTo>
                  <a:cubicBezTo>
                    <a:pt x="18582" y="21099"/>
                    <a:pt x="19127" y="20835"/>
                    <a:pt x="19325" y="20331"/>
                  </a:cubicBezTo>
                  <a:cubicBezTo>
                    <a:pt x="19651" y="19504"/>
                    <a:pt x="20201" y="18766"/>
                    <a:pt x="20651" y="17989"/>
                  </a:cubicBezTo>
                  <a:cubicBezTo>
                    <a:pt x="20793" y="17744"/>
                    <a:pt x="20628" y="17429"/>
                    <a:pt x="20894" y="17187"/>
                  </a:cubicBezTo>
                  <a:cubicBezTo>
                    <a:pt x="21208" y="16903"/>
                    <a:pt x="21297" y="16475"/>
                    <a:pt x="21380" y="16068"/>
                  </a:cubicBezTo>
                  <a:cubicBezTo>
                    <a:pt x="21518" y="15391"/>
                    <a:pt x="21633" y="14708"/>
                    <a:pt x="21794" y="14039"/>
                  </a:cubicBezTo>
                  <a:cubicBezTo>
                    <a:pt x="22006" y="13157"/>
                    <a:pt x="21995" y="12246"/>
                    <a:pt x="22051" y="11360"/>
                  </a:cubicBezTo>
                  <a:cubicBezTo>
                    <a:pt x="22106" y="10505"/>
                    <a:pt x="21853" y="9611"/>
                    <a:pt x="21616" y="8767"/>
                  </a:cubicBezTo>
                  <a:cubicBezTo>
                    <a:pt x="21467" y="8239"/>
                    <a:pt x="21512" y="7662"/>
                    <a:pt x="21239" y="7178"/>
                  </a:cubicBezTo>
                  <a:cubicBezTo>
                    <a:pt x="20749" y="6310"/>
                    <a:pt x="20440" y="5358"/>
                    <a:pt x="19857" y="4522"/>
                  </a:cubicBezTo>
                  <a:cubicBezTo>
                    <a:pt x="19514" y="4029"/>
                    <a:pt x="19128" y="3508"/>
                    <a:pt x="18719" y="3171"/>
                  </a:cubicBezTo>
                  <a:cubicBezTo>
                    <a:pt x="18256" y="2788"/>
                    <a:pt x="17946" y="2089"/>
                    <a:pt x="17196" y="2061"/>
                  </a:cubicBezTo>
                  <a:cubicBezTo>
                    <a:pt x="17084" y="2057"/>
                    <a:pt x="17002" y="1887"/>
                    <a:pt x="16942" y="1750"/>
                  </a:cubicBezTo>
                  <a:cubicBezTo>
                    <a:pt x="16796" y="1418"/>
                    <a:pt x="16211" y="1608"/>
                    <a:pt x="16174" y="1124"/>
                  </a:cubicBezTo>
                  <a:cubicBezTo>
                    <a:pt x="16138" y="1138"/>
                    <a:pt x="16091" y="1142"/>
                    <a:pt x="16064" y="1166"/>
                  </a:cubicBezTo>
                  <a:cubicBezTo>
                    <a:pt x="15913" y="1305"/>
                    <a:pt x="15818" y="1360"/>
                    <a:pt x="15758" y="1360"/>
                  </a:cubicBezTo>
                  <a:cubicBezTo>
                    <a:pt x="15620" y="1360"/>
                    <a:pt x="15673" y="1068"/>
                    <a:pt x="15669" y="853"/>
                  </a:cubicBezTo>
                  <a:lnTo>
                    <a:pt x="15669" y="853"/>
                  </a:lnTo>
                  <a:cubicBezTo>
                    <a:pt x="15538" y="898"/>
                    <a:pt x="15310" y="1037"/>
                    <a:pt x="15216" y="1037"/>
                  </a:cubicBezTo>
                  <a:cubicBezTo>
                    <a:pt x="15176" y="1037"/>
                    <a:pt x="15160" y="1012"/>
                    <a:pt x="15187" y="944"/>
                  </a:cubicBezTo>
                  <a:cubicBezTo>
                    <a:pt x="15271" y="728"/>
                    <a:pt x="15270" y="683"/>
                    <a:pt x="15224" y="683"/>
                  </a:cubicBezTo>
                  <a:cubicBezTo>
                    <a:pt x="15190" y="683"/>
                    <a:pt x="15134" y="706"/>
                    <a:pt x="15070" y="706"/>
                  </a:cubicBezTo>
                  <a:cubicBezTo>
                    <a:pt x="15045" y="706"/>
                    <a:pt x="15018" y="702"/>
                    <a:pt x="14991" y="692"/>
                  </a:cubicBezTo>
                  <a:cubicBezTo>
                    <a:pt x="14605" y="549"/>
                    <a:pt x="14221" y="506"/>
                    <a:pt x="13833" y="506"/>
                  </a:cubicBezTo>
                  <a:cubicBezTo>
                    <a:pt x="13683" y="506"/>
                    <a:pt x="13532" y="513"/>
                    <a:pt x="13380" y="522"/>
                  </a:cubicBezTo>
                  <a:cubicBezTo>
                    <a:pt x="13366" y="523"/>
                    <a:pt x="13352" y="524"/>
                    <a:pt x="13338" y="524"/>
                  </a:cubicBezTo>
                  <a:cubicBezTo>
                    <a:pt x="13299" y="524"/>
                    <a:pt x="13259" y="521"/>
                    <a:pt x="13219" y="520"/>
                  </a:cubicBezTo>
                  <a:cubicBezTo>
                    <a:pt x="13230" y="259"/>
                    <a:pt x="13177" y="182"/>
                    <a:pt x="13096" y="182"/>
                  </a:cubicBezTo>
                  <a:cubicBezTo>
                    <a:pt x="12982" y="182"/>
                    <a:pt x="12814" y="336"/>
                    <a:pt x="12699" y="336"/>
                  </a:cubicBezTo>
                  <a:cubicBezTo>
                    <a:pt x="12683" y="336"/>
                    <a:pt x="12669" y="333"/>
                    <a:pt x="12656" y="327"/>
                  </a:cubicBezTo>
                  <a:cubicBezTo>
                    <a:pt x="12635" y="317"/>
                    <a:pt x="12613" y="314"/>
                    <a:pt x="12589" y="314"/>
                  </a:cubicBezTo>
                  <a:cubicBezTo>
                    <a:pt x="12520" y="314"/>
                    <a:pt x="12443" y="346"/>
                    <a:pt x="12374" y="346"/>
                  </a:cubicBezTo>
                  <a:cubicBezTo>
                    <a:pt x="12332" y="346"/>
                    <a:pt x="12293" y="333"/>
                    <a:pt x="12260" y="294"/>
                  </a:cubicBezTo>
                  <a:cubicBezTo>
                    <a:pt x="12067" y="62"/>
                    <a:pt x="11831" y="1"/>
                    <a:pt x="115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13423;p99">
            <a:extLst>
              <a:ext uri="{FF2B5EF4-FFF2-40B4-BE49-F238E27FC236}">
                <a16:creationId xmlns:a16="http://schemas.microsoft.com/office/drawing/2014/main" id="{1CC98D9B-1633-405C-AD3D-D9B082AB5D09}"/>
              </a:ext>
            </a:extLst>
          </p:cNvPr>
          <p:cNvGrpSpPr/>
          <p:nvPr/>
        </p:nvGrpSpPr>
        <p:grpSpPr>
          <a:xfrm>
            <a:off x="278659" y="281578"/>
            <a:ext cx="521826" cy="501098"/>
            <a:chOff x="3532345" y="3362635"/>
            <a:chExt cx="339328" cy="336274"/>
          </a:xfrm>
          <a:solidFill>
            <a:schemeClr val="tx1"/>
          </a:solidFill>
        </p:grpSpPr>
        <p:sp>
          <p:nvSpPr>
            <p:cNvPr id="10" name="Google Shape;13424;p99">
              <a:extLst>
                <a:ext uri="{FF2B5EF4-FFF2-40B4-BE49-F238E27FC236}">
                  <a16:creationId xmlns:a16="http://schemas.microsoft.com/office/drawing/2014/main" id="{AD9CE9B2-333C-4785-89B6-1B564EC821E8}"/>
                </a:ext>
              </a:extLst>
            </p:cNvPr>
            <p:cNvSpPr/>
            <p:nvPr/>
          </p:nvSpPr>
          <p:spPr>
            <a:xfrm>
              <a:off x="3819385" y="3493258"/>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3425;p99">
              <a:extLst>
                <a:ext uri="{FF2B5EF4-FFF2-40B4-BE49-F238E27FC236}">
                  <a16:creationId xmlns:a16="http://schemas.microsoft.com/office/drawing/2014/main" id="{EBBCB598-7AAF-42B4-8C0B-8A4C82E6E0DD}"/>
                </a:ext>
              </a:extLst>
            </p:cNvPr>
            <p:cNvSpPr/>
            <p:nvPr/>
          </p:nvSpPr>
          <p:spPr>
            <a:xfrm>
              <a:off x="3819385" y="3493258"/>
              <a:ext cx="32" cy="32"/>
            </a:xfrm>
            <a:custGeom>
              <a:avLst/>
              <a:gdLst/>
              <a:ahLst/>
              <a:cxnLst/>
              <a:rect l="l" t="t" r="r" b="b"/>
              <a:pathLst>
                <a:path w="1" h="1" extrusionOk="0">
                  <a:moveTo>
                    <a:pt x="0"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3426;p99">
              <a:extLst>
                <a:ext uri="{FF2B5EF4-FFF2-40B4-BE49-F238E27FC236}">
                  <a16:creationId xmlns:a16="http://schemas.microsoft.com/office/drawing/2014/main" id="{1E3B9F14-F248-47CB-B352-35B6601BB110}"/>
                </a:ext>
              </a:extLst>
            </p:cNvPr>
            <p:cNvSpPr/>
            <p:nvPr/>
          </p:nvSpPr>
          <p:spPr>
            <a:xfrm>
              <a:off x="3532345" y="3362635"/>
              <a:ext cx="339328" cy="282142"/>
            </a:xfrm>
            <a:custGeom>
              <a:avLst/>
              <a:gdLst/>
              <a:ahLst/>
              <a:cxnLst/>
              <a:rect l="l" t="t" r="r" b="b"/>
              <a:pathLst>
                <a:path w="10669" h="8871" extrusionOk="0">
                  <a:moveTo>
                    <a:pt x="6299" y="262"/>
                  </a:moveTo>
                  <a:cubicBezTo>
                    <a:pt x="6465" y="262"/>
                    <a:pt x="6596" y="393"/>
                    <a:pt x="6596" y="560"/>
                  </a:cubicBezTo>
                  <a:lnTo>
                    <a:pt x="6596" y="2084"/>
                  </a:lnTo>
                  <a:cubicBezTo>
                    <a:pt x="6382" y="2119"/>
                    <a:pt x="6322" y="2155"/>
                    <a:pt x="6322" y="2155"/>
                  </a:cubicBezTo>
                  <a:cubicBezTo>
                    <a:pt x="6203" y="2179"/>
                    <a:pt x="6108" y="2227"/>
                    <a:pt x="6049" y="2238"/>
                  </a:cubicBezTo>
                  <a:cubicBezTo>
                    <a:pt x="5941" y="2119"/>
                    <a:pt x="6001" y="1988"/>
                    <a:pt x="5989" y="1846"/>
                  </a:cubicBezTo>
                  <a:lnTo>
                    <a:pt x="5989" y="560"/>
                  </a:lnTo>
                  <a:cubicBezTo>
                    <a:pt x="5989" y="393"/>
                    <a:pt x="6120" y="262"/>
                    <a:pt x="6287" y="262"/>
                  </a:cubicBezTo>
                  <a:close/>
                  <a:moveTo>
                    <a:pt x="3489" y="262"/>
                  </a:moveTo>
                  <a:cubicBezTo>
                    <a:pt x="3655" y="262"/>
                    <a:pt x="3786" y="393"/>
                    <a:pt x="3786" y="560"/>
                  </a:cubicBezTo>
                  <a:lnTo>
                    <a:pt x="3786" y="1846"/>
                  </a:lnTo>
                  <a:cubicBezTo>
                    <a:pt x="3786" y="2084"/>
                    <a:pt x="3786" y="2096"/>
                    <a:pt x="3775" y="2155"/>
                  </a:cubicBezTo>
                  <a:cubicBezTo>
                    <a:pt x="3727" y="2274"/>
                    <a:pt x="3620" y="2357"/>
                    <a:pt x="3477" y="2357"/>
                  </a:cubicBezTo>
                  <a:cubicBezTo>
                    <a:pt x="3477" y="2357"/>
                    <a:pt x="3470" y="2358"/>
                    <a:pt x="3457" y="2358"/>
                  </a:cubicBezTo>
                  <a:cubicBezTo>
                    <a:pt x="3399" y="2358"/>
                    <a:pt x="3228" y="2342"/>
                    <a:pt x="3179" y="2155"/>
                  </a:cubicBezTo>
                  <a:cubicBezTo>
                    <a:pt x="3167" y="2084"/>
                    <a:pt x="3191" y="2024"/>
                    <a:pt x="3179" y="1846"/>
                  </a:cubicBezTo>
                  <a:lnTo>
                    <a:pt x="3179" y="560"/>
                  </a:lnTo>
                  <a:cubicBezTo>
                    <a:pt x="3179" y="393"/>
                    <a:pt x="3310" y="262"/>
                    <a:pt x="3477" y="262"/>
                  </a:cubicBezTo>
                  <a:close/>
                  <a:moveTo>
                    <a:pt x="5370" y="262"/>
                  </a:moveTo>
                  <a:cubicBezTo>
                    <a:pt x="5525" y="262"/>
                    <a:pt x="5668" y="393"/>
                    <a:pt x="5668" y="560"/>
                  </a:cubicBezTo>
                  <a:lnTo>
                    <a:pt x="5668" y="1846"/>
                  </a:lnTo>
                  <a:cubicBezTo>
                    <a:pt x="5668" y="2060"/>
                    <a:pt x="5668" y="2096"/>
                    <a:pt x="5644" y="2155"/>
                  </a:cubicBezTo>
                  <a:cubicBezTo>
                    <a:pt x="5608" y="2274"/>
                    <a:pt x="5501" y="2357"/>
                    <a:pt x="5346" y="2357"/>
                  </a:cubicBezTo>
                  <a:cubicBezTo>
                    <a:pt x="5346" y="2357"/>
                    <a:pt x="5339" y="2358"/>
                    <a:pt x="5327" y="2358"/>
                  </a:cubicBezTo>
                  <a:cubicBezTo>
                    <a:pt x="5269" y="2358"/>
                    <a:pt x="5098" y="2342"/>
                    <a:pt x="5049" y="2155"/>
                  </a:cubicBezTo>
                  <a:lnTo>
                    <a:pt x="5049" y="1846"/>
                  </a:lnTo>
                  <a:lnTo>
                    <a:pt x="5049" y="560"/>
                  </a:lnTo>
                  <a:cubicBezTo>
                    <a:pt x="5049" y="393"/>
                    <a:pt x="5191" y="262"/>
                    <a:pt x="5346" y="262"/>
                  </a:cubicBezTo>
                  <a:close/>
                  <a:moveTo>
                    <a:pt x="4429" y="262"/>
                  </a:moveTo>
                  <a:cubicBezTo>
                    <a:pt x="4596" y="262"/>
                    <a:pt x="4727" y="393"/>
                    <a:pt x="4727" y="560"/>
                  </a:cubicBezTo>
                  <a:lnTo>
                    <a:pt x="4727" y="2060"/>
                  </a:lnTo>
                  <a:cubicBezTo>
                    <a:pt x="4727" y="2264"/>
                    <a:pt x="4567" y="2368"/>
                    <a:pt x="4408" y="2368"/>
                  </a:cubicBezTo>
                  <a:cubicBezTo>
                    <a:pt x="4251" y="2368"/>
                    <a:pt x="4096" y="2267"/>
                    <a:pt x="4096" y="2060"/>
                  </a:cubicBezTo>
                  <a:cubicBezTo>
                    <a:pt x="4120" y="1726"/>
                    <a:pt x="4120" y="869"/>
                    <a:pt x="4120" y="560"/>
                  </a:cubicBezTo>
                  <a:cubicBezTo>
                    <a:pt x="4120" y="393"/>
                    <a:pt x="4251" y="262"/>
                    <a:pt x="4417" y="262"/>
                  </a:cubicBezTo>
                  <a:close/>
                  <a:moveTo>
                    <a:pt x="2882" y="2155"/>
                  </a:moveTo>
                  <a:cubicBezTo>
                    <a:pt x="2927" y="2488"/>
                    <a:pt x="3212" y="2686"/>
                    <a:pt x="3503" y="2686"/>
                  </a:cubicBezTo>
                  <a:cubicBezTo>
                    <a:pt x="3670" y="2686"/>
                    <a:pt x="3839" y="2620"/>
                    <a:pt x="3965" y="2477"/>
                  </a:cubicBezTo>
                  <a:cubicBezTo>
                    <a:pt x="4090" y="2619"/>
                    <a:pt x="4260" y="2691"/>
                    <a:pt x="4431" y="2691"/>
                  </a:cubicBezTo>
                  <a:cubicBezTo>
                    <a:pt x="4602" y="2691"/>
                    <a:pt x="4775" y="2619"/>
                    <a:pt x="4906" y="2477"/>
                  </a:cubicBezTo>
                  <a:cubicBezTo>
                    <a:pt x="5001" y="2596"/>
                    <a:pt x="5168" y="2691"/>
                    <a:pt x="5346" y="2691"/>
                  </a:cubicBezTo>
                  <a:cubicBezTo>
                    <a:pt x="5275" y="2750"/>
                    <a:pt x="5203" y="2822"/>
                    <a:pt x="5120" y="2893"/>
                  </a:cubicBezTo>
                  <a:lnTo>
                    <a:pt x="2227" y="2893"/>
                  </a:lnTo>
                  <a:lnTo>
                    <a:pt x="2227" y="2155"/>
                  </a:lnTo>
                  <a:close/>
                  <a:moveTo>
                    <a:pt x="8370" y="2155"/>
                  </a:moveTo>
                  <a:lnTo>
                    <a:pt x="8370" y="2893"/>
                  </a:lnTo>
                  <a:lnTo>
                    <a:pt x="7870" y="2893"/>
                  </a:lnTo>
                  <a:lnTo>
                    <a:pt x="7870" y="2155"/>
                  </a:lnTo>
                  <a:close/>
                  <a:moveTo>
                    <a:pt x="9906" y="2798"/>
                  </a:moveTo>
                  <a:lnTo>
                    <a:pt x="10228" y="2977"/>
                  </a:lnTo>
                  <a:cubicBezTo>
                    <a:pt x="10287" y="2989"/>
                    <a:pt x="10287" y="3072"/>
                    <a:pt x="10228" y="3108"/>
                  </a:cubicBezTo>
                  <a:lnTo>
                    <a:pt x="9906" y="3286"/>
                  </a:lnTo>
                  <a:cubicBezTo>
                    <a:pt x="9835" y="3131"/>
                    <a:pt x="9835" y="2941"/>
                    <a:pt x="9906" y="2798"/>
                  </a:cubicBezTo>
                  <a:close/>
                  <a:moveTo>
                    <a:pt x="1917" y="2167"/>
                  </a:moveTo>
                  <a:lnTo>
                    <a:pt x="1917" y="3905"/>
                  </a:lnTo>
                  <a:lnTo>
                    <a:pt x="1298" y="3905"/>
                  </a:lnTo>
                  <a:lnTo>
                    <a:pt x="1298" y="2167"/>
                  </a:lnTo>
                  <a:close/>
                  <a:moveTo>
                    <a:pt x="4870" y="3227"/>
                  </a:moveTo>
                  <a:cubicBezTo>
                    <a:pt x="4834" y="3274"/>
                    <a:pt x="4751" y="3393"/>
                    <a:pt x="4715" y="3512"/>
                  </a:cubicBezTo>
                  <a:cubicBezTo>
                    <a:pt x="4656" y="3631"/>
                    <a:pt x="4596" y="3774"/>
                    <a:pt x="4596" y="3774"/>
                  </a:cubicBezTo>
                  <a:lnTo>
                    <a:pt x="4548" y="3905"/>
                  </a:lnTo>
                  <a:lnTo>
                    <a:pt x="2227" y="3905"/>
                  </a:lnTo>
                  <a:lnTo>
                    <a:pt x="2227" y="3227"/>
                  </a:lnTo>
                  <a:close/>
                  <a:moveTo>
                    <a:pt x="8370" y="3227"/>
                  </a:moveTo>
                  <a:lnTo>
                    <a:pt x="8370" y="3905"/>
                  </a:lnTo>
                  <a:lnTo>
                    <a:pt x="7775" y="3905"/>
                  </a:lnTo>
                  <a:cubicBezTo>
                    <a:pt x="7882" y="3548"/>
                    <a:pt x="7870" y="3286"/>
                    <a:pt x="7870" y="3227"/>
                  </a:cubicBezTo>
                  <a:close/>
                  <a:moveTo>
                    <a:pt x="7109" y="843"/>
                  </a:moveTo>
                  <a:cubicBezTo>
                    <a:pt x="7144" y="843"/>
                    <a:pt x="7181" y="849"/>
                    <a:pt x="7215" y="857"/>
                  </a:cubicBezTo>
                  <a:cubicBezTo>
                    <a:pt x="7358" y="905"/>
                    <a:pt x="7477" y="1024"/>
                    <a:pt x="7525" y="1167"/>
                  </a:cubicBezTo>
                  <a:cubicBezTo>
                    <a:pt x="7549" y="1286"/>
                    <a:pt x="7537" y="1393"/>
                    <a:pt x="7537" y="1524"/>
                  </a:cubicBezTo>
                  <a:cubicBezTo>
                    <a:pt x="7537" y="3370"/>
                    <a:pt x="7585" y="3489"/>
                    <a:pt x="7454" y="3870"/>
                  </a:cubicBezTo>
                  <a:cubicBezTo>
                    <a:pt x="7394" y="4024"/>
                    <a:pt x="7311" y="4179"/>
                    <a:pt x="7215" y="4322"/>
                  </a:cubicBezTo>
                  <a:lnTo>
                    <a:pt x="4751" y="4322"/>
                  </a:lnTo>
                  <a:cubicBezTo>
                    <a:pt x="4846" y="3786"/>
                    <a:pt x="5156" y="3250"/>
                    <a:pt x="5537" y="2941"/>
                  </a:cubicBezTo>
                  <a:cubicBezTo>
                    <a:pt x="5763" y="2750"/>
                    <a:pt x="6108" y="2560"/>
                    <a:pt x="6465" y="2453"/>
                  </a:cubicBezTo>
                  <a:cubicBezTo>
                    <a:pt x="6763" y="2381"/>
                    <a:pt x="6799" y="2405"/>
                    <a:pt x="6870" y="2346"/>
                  </a:cubicBezTo>
                  <a:cubicBezTo>
                    <a:pt x="6894" y="2322"/>
                    <a:pt x="6894" y="2298"/>
                    <a:pt x="6918" y="2286"/>
                  </a:cubicBezTo>
                  <a:cubicBezTo>
                    <a:pt x="6930" y="2238"/>
                    <a:pt x="6930" y="2203"/>
                    <a:pt x="6930" y="2167"/>
                  </a:cubicBezTo>
                  <a:lnTo>
                    <a:pt x="6930" y="988"/>
                  </a:lnTo>
                  <a:cubicBezTo>
                    <a:pt x="6930" y="964"/>
                    <a:pt x="6942" y="929"/>
                    <a:pt x="6954" y="905"/>
                  </a:cubicBezTo>
                  <a:cubicBezTo>
                    <a:pt x="6991" y="860"/>
                    <a:pt x="7048" y="843"/>
                    <a:pt x="7109" y="843"/>
                  </a:cubicBezTo>
                  <a:close/>
                  <a:moveTo>
                    <a:pt x="4453" y="4227"/>
                  </a:moveTo>
                  <a:cubicBezTo>
                    <a:pt x="4453" y="4251"/>
                    <a:pt x="4441" y="4286"/>
                    <a:pt x="4441" y="4322"/>
                  </a:cubicBezTo>
                  <a:lnTo>
                    <a:pt x="3548" y="4322"/>
                  </a:lnTo>
                  <a:cubicBezTo>
                    <a:pt x="3489" y="4322"/>
                    <a:pt x="3441" y="4322"/>
                    <a:pt x="3405" y="4346"/>
                  </a:cubicBezTo>
                  <a:cubicBezTo>
                    <a:pt x="3370" y="4298"/>
                    <a:pt x="3358" y="4262"/>
                    <a:pt x="3322" y="4227"/>
                  </a:cubicBezTo>
                  <a:close/>
                  <a:moveTo>
                    <a:pt x="3489" y="0"/>
                  </a:moveTo>
                  <a:cubicBezTo>
                    <a:pt x="3144" y="0"/>
                    <a:pt x="2858" y="274"/>
                    <a:pt x="2858" y="619"/>
                  </a:cubicBezTo>
                  <a:lnTo>
                    <a:pt x="2858" y="1905"/>
                  </a:lnTo>
                  <a:lnTo>
                    <a:pt x="1167" y="1905"/>
                  </a:lnTo>
                  <a:cubicBezTo>
                    <a:pt x="750" y="1905"/>
                    <a:pt x="357" y="2107"/>
                    <a:pt x="155" y="2465"/>
                  </a:cubicBezTo>
                  <a:cubicBezTo>
                    <a:pt x="107" y="2536"/>
                    <a:pt x="143" y="2643"/>
                    <a:pt x="215" y="2691"/>
                  </a:cubicBezTo>
                  <a:cubicBezTo>
                    <a:pt x="237" y="2706"/>
                    <a:pt x="263" y="2713"/>
                    <a:pt x="289" y="2713"/>
                  </a:cubicBezTo>
                  <a:cubicBezTo>
                    <a:pt x="347" y="2713"/>
                    <a:pt x="408" y="2680"/>
                    <a:pt x="441" y="2631"/>
                  </a:cubicBezTo>
                  <a:cubicBezTo>
                    <a:pt x="572" y="2417"/>
                    <a:pt x="762" y="2274"/>
                    <a:pt x="1000" y="2227"/>
                  </a:cubicBezTo>
                  <a:lnTo>
                    <a:pt x="1000" y="3941"/>
                  </a:lnTo>
                  <a:cubicBezTo>
                    <a:pt x="631" y="3846"/>
                    <a:pt x="334" y="3536"/>
                    <a:pt x="322" y="3155"/>
                  </a:cubicBezTo>
                  <a:cubicBezTo>
                    <a:pt x="322" y="3060"/>
                    <a:pt x="238" y="3000"/>
                    <a:pt x="155" y="3000"/>
                  </a:cubicBezTo>
                  <a:cubicBezTo>
                    <a:pt x="60" y="3000"/>
                    <a:pt x="0" y="3072"/>
                    <a:pt x="0" y="3167"/>
                  </a:cubicBezTo>
                  <a:cubicBezTo>
                    <a:pt x="48" y="3762"/>
                    <a:pt x="536" y="4239"/>
                    <a:pt x="1131" y="4286"/>
                  </a:cubicBezTo>
                  <a:lnTo>
                    <a:pt x="3001" y="4286"/>
                  </a:lnTo>
                  <a:cubicBezTo>
                    <a:pt x="3024" y="4370"/>
                    <a:pt x="3072" y="4465"/>
                    <a:pt x="3120" y="4536"/>
                  </a:cubicBezTo>
                  <a:cubicBezTo>
                    <a:pt x="2941" y="4667"/>
                    <a:pt x="2834" y="4882"/>
                    <a:pt x="2834" y="5120"/>
                  </a:cubicBezTo>
                  <a:lnTo>
                    <a:pt x="2834" y="5632"/>
                  </a:lnTo>
                  <a:cubicBezTo>
                    <a:pt x="2834" y="6025"/>
                    <a:pt x="3144" y="6346"/>
                    <a:pt x="3536" y="6370"/>
                  </a:cubicBezTo>
                  <a:lnTo>
                    <a:pt x="3536" y="8704"/>
                  </a:lnTo>
                  <a:cubicBezTo>
                    <a:pt x="3536" y="8787"/>
                    <a:pt x="3608" y="8870"/>
                    <a:pt x="3691" y="8870"/>
                  </a:cubicBezTo>
                  <a:cubicBezTo>
                    <a:pt x="3786" y="8870"/>
                    <a:pt x="3858" y="8787"/>
                    <a:pt x="3858" y="8704"/>
                  </a:cubicBezTo>
                  <a:lnTo>
                    <a:pt x="3858" y="6310"/>
                  </a:lnTo>
                  <a:lnTo>
                    <a:pt x="5001" y="6310"/>
                  </a:lnTo>
                  <a:cubicBezTo>
                    <a:pt x="5096" y="6310"/>
                    <a:pt x="5168" y="6227"/>
                    <a:pt x="5168" y="6144"/>
                  </a:cubicBezTo>
                  <a:cubicBezTo>
                    <a:pt x="5168" y="6048"/>
                    <a:pt x="5096" y="5977"/>
                    <a:pt x="5001" y="5977"/>
                  </a:cubicBezTo>
                  <a:lnTo>
                    <a:pt x="3548" y="5977"/>
                  </a:lnTo>
                  <a:cubicBezTo>
                    <a:pt x="3334" y="5965"/>
                    <a:pt x="3155" y="5786"/>
                    <a:pt x="3155" y="5572"/>
                  </a:cubicBezTo>
                  <a:lnTo>
                    <a:pt x="3155" y="5048"/>
                  </a:lnTo>
                  <a:cubicBezTo>
                    <a:pt x="3155" y="4917"/>
                    <a:pt x="3215" y="4798"/>
                    <a:pt x="3322" y="4727"/>
                  </a:cubicBezTo>
                  <a:cubicBezTo>
                    <a:pt x="3394" y="4667"/>
                    <a:pt x="3489" y="4632"/>
                    <a:pt x="3572" y="4632"/>
                  </a:cubicBezTo>
                  <a:lnTo>
                    <a:pt x="7215" y="4632"/>
                  </a:lnTo>
                  <a:cubicBezTo>
                    <a:pt x="7275" y="4632"/>
                    <a:pt x="7311" y="4655"/>
                    <a:pt x="7358" y="4667"/>
                  </a:cubicBezTo>
                  <a:lnTo>
                    <a:pt x="7370" y="4667"/>
                  </a:lnTo>
                  <a:cubicBezTo>
                    <a:pt x="7525" y="4727"/>
                    <a:pt x="7608" y="4870"/>
                    <a:pt x="7608" y="5036"/>
                  </a:cubicBezTo>
                  <a:lnTo>
                    <a:pt x="7608" y="5560"/>
                  </a:lnTo>
                  <a:cubicBezTo>
                    <a:pt x="7608" y="5786"/>
                    <a:pt x="7430" y="5977"/>
                    <a:pt x="7192" y="5977"/>
                  </a:cubicBezTo>
                  <a:lnTo>
                    <a:pt x="5620" y="5977"/>
                  </a:lnTo>
                  <a:cubicBezTo>
                    <a:pt x="5525" y="5977"/>
                    <a:pt x="5453" y="6048"/>
                    <a:pt x="5453" y="6144"/>
                  </a:cubicBezTo>
                  <a:cubicBezTo>
                    <a:pt x="5453" y="6227"/>
                    <a:pt x="5525" y="6298"/>
                    <a:pt x="5620" y="6298"/>
                  </a:cubicBezTo>
                  <a:lnTo>
                    <a:pt x="6751" y="6298"/>
                  </a:lnTo>
                  <a:lnTo>
                    <a:pt x="6751" y="6751"/>
                  </a:lnTo>
                  <a:cubicBezTo>
                    <a:pt x="6751" y="6834"/>
                    <a:pt x="6823" y="6918"/>
                    <a:pt x="6918" y="6918"/>
                  </a:cubicBezTo>
                  <a:cubicBezTo>
                    <a:pt x="7001" y="6918"/>
                    <a:pt x="7073" y="6834"/>
                    <a:pt x="7073" y="6751"/>
                  </a:cubicBezTo>
                  <a:lnTo>
                    <a:pt x="7073" y="6298"/>
                  </a:lnTo>
                  <a:lnTo>
                    <a:pt x="7215" y="6298"/>
                  </a:lnTo>
                  <a:cubicBezTo>
                    <a:pt x="7608" y="6298"/>
                    <a:pt x="7942" y="5977"/>
                    <a:pt x="7942" y="5572"/>
                  </a:cubicBezTo>
                  <a:lnTo>
                    <a:pt x="7942" y="5048"/>
                  </a:lnTo>
                  <a:cubicBezTo>
                    <a:pt x="7942" y="4786"/>
                    <a:pt x="7787" y="4560"/>
                    <a:pt x="7585" y="4429"/>
                  </a:cubicBezTo>
                  <a:lnTo>
                    <a:pt x="7585" y="4393"/>
                  </a:lnTo>
                  <a:cubicBezTo>
                    <a:pt x="7608" y="4334"/>
                    <a:pt x="7644" y="4298"/>
                    <a:pt x="7668" y="4239"/>
                  </a:cubicBezTo>
                  <a:lnTo>
                    <a:pt x="8561" y="4239"/>
                  </a:lnTo>
                  <a:cubicBezTo>
                    <a:pt x="8728" y="4239"/>
                    <a:pt x="8894" y="4191"/>
                    <a:pt x="9037" y="4120"/>
                  </a:cubicBezTo>
                  <a:cubicBezTo>
                    <a:pt x="9073" y="4096"/>
                    <a:pt x="9263" y="4001"/>
                    <a:pt x="10394" y="3405"/>
                  </a:cubicBezTo>
                  <a:cubicBezTo>
                    <a:pt x="10621" y="3250"/>
                    <a:pt x="10668" y="2929"/>
                    <a:pt x="10466" y="2750"/>
                  </a:cubicBezTo>
                  <a:cubicBezTo>
                    <a:pt x="10394" y="2691"/>
                    <a:pt x="10383" y="2691"/>
                    <a:pt x="9918" y="2453"/>
                  </a:cubicBezTo>
                  <a:lnTo>
                    <a:pt x="9632" y="2298"/>
                  </a:lnTo>
                  <a:cubicBezTo>
                    <a:pt x="9610" y="2287"/>
                    <a:pt x="9585" y="2282"/>
                    <a:pt x="9559" y="2282"/>
                  </a:cubicBezTo>
                  <a:cubicBezTo>
                    <a:pt x="9503" y="2282"/>
                    <a:pt x="9446" y="2308"/>
                    <a:pt x="9430" y="2357"/>
                  </a:cubicBezTo>
                  <a:cubicBezTo>
                    <a:pt x="9382" y="2441"/>
                    <a:pt x="9418" y="2536"/>
                    <a:pt x="9490" y="2572"/>
                  </a:cubicBezTo>
                  <a:lnTo>
                    <a:pt x="9621" y="2643"/>
                  </a:lnTo>
                  <a:cubicBezTo>
                    <a:pt x="9490" y="2881"/>
                    <a:pt x="9490" y="3179"/>
                    <a:pt x="9621" y="3429"/>
                  </a:cubicBezTo>
                  <a:lnTo>
                    <a:pt x="8882" y="3834"/>
                  </a:lnTo>
                  <a:cubicBezTo>
                    <a:pt x="8823" y="3870"/>
                    <a:pt x="8763" y="3893"/>
                    <a:pt x="8680" y="3905"/>
                  </a:cubicBezTo>
                  <a:lnTo>
                    <a:pt x="8680" y="2203"/>
                  </a:lnTo>
                  <a:cubicBezTo>
                    <a:pt x="8823" y="2227"/>
                    <a:pt x="8894" y="2274"/>
                    <a:pt x="8942" y="2298"/>
                  </a:cubicBezTo>
                  <a:cubicBezTo>
                    <a:pt x="8966" y="2314"/>
                    <a:pt x="8995" y="2322"/>
                    <a:pt x="9023" y="2322"/>
                  </a:cubicBezTo>
                  <a:cubicBezTo>
                    <a:pt x="9077" y="2322"/>
                    <a:pt x="9129" y="2293"/>
                    <a:pt x="9144" y="2238"/>
                  </a:cubicBezTo>
                  <a:cubicBezTo>
                    <a:pt x="9192" y="2167"/>
                    <a:pt x="9156" y="2060"/>
                    <a:pt x="9085" y="2036"/>
                  </a:cubicBezTo>
                  <a:lnTo>
                    <a:pt x="9025" y="2000"/>
                  </a:lnTo>
                  <a:cubicBezTo>
                    <a:pt x="8882" y="1929"/>
                    <a:pt x="8716" y="1881"/>
                    <a:pt x="8549" y="1881"/>
                  </a:cubicBezTo>
                  <a:lnTo>
                    <a:pt x="7882" y="1881"/>
                  </a:lnTo>
                  <a:lnTo>
                    <a:pt x="7882" y="1345"/>
                  </a:lnTo>
                  <a:cubicBezTo>
                    <a:pt x="7882" y="1048"/>
                    <a:pt x="7704" y="750"/>
                    <a:pt x="7370" y="619"/>
                  </a:cubicBezTo>
                  <a:cubicBezTo>
                    <a:pt x="7297" y="590"/>
                    <a:pt x="7200" y="569"/>
                    <a:pt x="7107" y="569"/>
                  </a:cubicBezTo>
                  <a:cubicBezTo>
                    <a:pt x="7049" y="569"/>
                    <a:pt x="6992" y="577"/>
                    <a:pt x="6942" y="595"/>
                  </a:cubicBezTo>
                  <a:cubicBezTo>
                    <a:pt x="6930" y="262"/>
                    <a:pt x="6656" y="0"/>
                    <a:pt x="6322" y="0"/>
                  </a:cubicBezTo>
                  <a:lnTo>
                    <a:pt x="6299" y="0"/>
                  </a:lnTo>
                  <a:cubicBezTo>
                    <a:pt x="6120" y="0"/>
                    <a:pt x="5965" y="71"/>
                    <a:pt x="5846" y="202"/>
                  </a:cubicBezTo>
                  <a:cubicBezTo>
                    <a:pt x="5727" y="71"/>
                    <a:pt x="5560" y="0"/>
                    <a:pt x="5382" y="0"/>
                  </a:cubicBezTo>
                  <a:lnTo>
                    <a:pt x="5370" y="0"/>
                  </a:lnTo>
                  <a:cubicBezTo>
                    <a:pt x="5191" y="0"/>
                    <a:pt x="5025" y="71"/>
                    <a:pt x="4906" y="202"/>
                  </a:cubicBezTo>
                  <a:cubicBezTo>
                    <a:pt x="4787" y="71"/>
                    <a:pt x="4620" y="0"/>
                    <a:pt x="4441" y="0"/>
                  </a:cubicBezTo>
                  <a:lnTo>
                    <a:pt x="4429" y="0"/>
                  </a:lnTo>
                  <a:cubicBezTo>
                    <a:pt x="4251" y="0"/>
                    <a:pt x="4084" y="71"/>
                    <a:pt x="3965" y="202"/>
                  </a:cubicBezTo>
                  <a:cubicBezTo>
                    <a:pt x="3846" y="71"/>
                    <a:pt x="3679" y="0"/>
                    <a:pt x="3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427;p99">
              <a:extLst>
                <a:ext uri="{FF2B5EF4-FFF2-40B4-BE49-F238E27FC236}">
                  <a16:creationId xmlns:a16="http://schemas.microsoft.com/office/drawing/2014/main" id="{EB1F0190-1969-4791-860E-8A77D34CE6AA}"/>
                </a:ext>
              </a:extLst>
            </p:cNvPr>
            <p:cNvSpPr/>
            <p:nvPr/>
          </p:nvSpPr>
          <p:spPr>
            <a:xfrm>
              <a:off x="3819385" y="3493258"/>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3428;p99">
              <a:extLst>
                <a:ext uri="{FF2B5EF4-FFF2-40B4-BE49-F238E27FC236}">
                  <a16:creationId xmlns:a16="http://schemas.microsoft.com/office/drawing/2014/main" id="{96C5A9C2-708B-482F-B81B-C3E784107270}"/>
                </a:ext>
              </a:extLst>
            </p:cNvPr>
            <p:cNvSpPr/>
            <p:nvPr/>
          </p:nvSpPr>
          <p:spPr>
            <a:xfrm>
              <a:off x="3644044" y="3592490"/>
              <a:ext cx="112494" cy="106420"/>
            </a:xfrm>
            <a:custGeom>
              <a:avLst/>
              <a:gdLst/>
              <a:ahLst/>
              <a:cxnLst/>
              <a:rect l="l" t="t" r="r" b="b"/>
              <a:pathLst>
                <a:path w="3537" h="3346" extrusionOk="0">
                  <a:moveTo>
                    <a:pt x="3382" y="0"/>
                  </a:moveTo>
                  <a:cubicBezTo>
                    <a:pt x="3299" y="0"/>
                    <a:pt x="3227" y="72"/>
                    <a:pt x="3227" y="167"/>
                  </a:cubicBezTo>
                  <a:lnTo>
                    <a:pt x="3227" y="2798"/>
                  </a:lnTo>
                  <a:cubicBezTo>
                    <a:pt x="3227" y="2929"/>
                    <a:pt x="3120" y="3036"/>
                    <a:pt x="2989" y="3036"/>
                  </a:cubicBezTo>
                  <a:lnTo>
                    <a:pt x="572" y="3036"/>
                  </a:lnTo>
                  <a:cubicBezTo>
                    <a:pt x="441" y="3036"/>
                    <a:pt x="334" y="2929"/>
                    <a:pt x="334" y="2798"/>
                  </a:cubicBezTo>
                  <a:lnTo>
                    <a:pt x="334" y="2060"/>
                  </a:lnTo>
                  <a:cubicBezTo>
                    <a:pt x="334" y="1965"/>
                    <a:pt x="263" y="1893"/>
                    <a:pt x="167" y="1893"/>
                  </a:cubicBezTo>
                  <a:cubicBezTo>
                    <a:pt x="84" y="1893"/>
                    <a:pt x="1" y="1965"/>
                    <a:pt x="1" y="2060"/>
                  </a:cubicBezTo>
                  <a:lnTo>
                    <a:pt x="1" y="2798"/>
                  </a:lnTo>
                  <a:cubicBezTo>
                    <a:pt x="1" y="3108"/>
                    <a:pt x="263" y="3346"/>
                    <a:pt x="560" y="3346"/>
                  </a:cubicBezTo>
                  <a:lnTo>
                    <a:pt x="2989" y="3346"/>
                  </a:lnTo>
                  <a:cubicBezTo>
                    <a:pt x="3299" y="3346"/>
                    <a:pt x="3537" y="3096"/>
                    <a:pt x="3537" y="2798"/>
                  </a:cubicBezTo>
                  <a:lnTo>
                    <a:pt x="3537" y="167"/>
                  </a:lnTo>
                  <a:cubicBezTo>
                    <a:pt x="3537" y="60"/>
                    <a:pt x="3465" y="0"/>
                    <a:pt x="33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36"/>
        <p:cNvGrpSpPr/>
        <p:nvPr/>
      </p:nvGrpSpPr>
      <p:grpSpPr>
        <a:xfrm>
          <a:off x="0" y="0"/>
          <a:ext cx="0" cy="0"/>
          <a:chOff x="0" y="0"/>
          <a:chExt cx="0" cy="0"/>
        </a:xfrm>
      </p:grpSpPr>
      <p:pic>
        <p:nvPicPr>
          <p:cNvPr id="27" name="Google Shape;990;p51">
            <a:extLst>
              <a:ext uri="{FF2B5EF4-FFF2-40B4-BE49-F238E27FC236}">
                <a16:creationId xmlns:a16="http://schemas.microsoft.com/office/drawing/2014/main" id="{7401128E-28D6-428D-BC3C-6E891CC7001F}"/>
              </a:ext>
            </a:extLst>
          </p:cNvPr>
          <p:cNvPicPr preferRelativeResize="0"/>
          <p:nvPr/>
        </p:nvPicPr>
        <p:blipFill rotWithShape="1">
          <a:blip r:embed="rId3">
            <a:alphaModFix/>
          </a:blip>
          <a:srcRect l="13052" t="43833" r="44011" b="6351"/>
          <a:stretch/>
        </p:blipFill>
        <p:spPr>
          <a:xfrm>
            <a:off x="5072241" y="1258419"/>
            <a:ext cx="1901020" cy="1831821"/>
          </a:xfrm>
          <a:prstGeom prst="rect">
            <a:avLst/>
          </a:prstGeom>
          <a:noFill/>
          <a:ln>
            <a:noFill/>
          </a:ln>
        </p:spPr>
      </p:pic>
      <p:grpSp>
        <p:nvGrpSpPr>
          <p:cNvPr id="1338" name="Google Shape;1338;p75"/>
          <p:cNvGrpSpPr/>
          <p:nvPr/>
        </p:nvGrpSpPr>
        <p:grpSpPr>
          <a:xfrm>
            <a:off x="4181440" y="1139450"/>
            <a:ext cx="3785236" cy="2388246"/>
            <a:chOff x="238100" y="603575"/>
            <a:chExt cx="7144650" cy="4507825"/>
          </a:xfrm>
        </p:grpSpPr>
        <p:sp>
          <p:nvSpPr>
            <p:cNvPr id="1339" name="Google Shape;1339;p75">
              <a:hlinkClick r:id="rId4"/>
            </p:cNvPr>
            <p:cNvSpPr/>
            <p:nvPr/>
          </p:nvSpPr>
          <p:spPr>
            <a:xfrm>
              <a:off x="3232475" y="2089250"/>
              <a:ext cx="1029650" cy="1092875"/>
            </a:xfrm>
            <a:custGeom>
              <a:avLst/>
              <a:gdLst/>
              <a:ahLst/>
              <a:cxnLst/>
              <a:rect l="l" t="t" r="r" b="b"/>
              <a:pathLst>
                <a:path w="41186" h="43715" extrusionOk="0">
                  <a:moveTo>
                    <a:pt x="6659" y="1"/>
                  </a:moveTo>
                  <a:cubicBezTo>
                    <a:pt x="6129" y="1"/>
                    <a:pt x="5639" y="51"/>
                    <a:pt x="5196" y="157"/>
                  </a:cubicBezTo>
                  <a:cubicBezTo>
                    <a:pt x="5196" y="157"/>
                    <a:pt x="0" y="820"/>
                    <a:pt x="23" y="12340"/>
                  </a:cubicBezTo>
                  <a:cubicBezTo>
                    <a:pt x="47" y="23691"/>
                    <a:pt x="255" y="43715"/>
                    <a:pt x="6298" y="43715"/>
                  </a:cubicBezTo>
                  <a:cubicBezTo>
                    <a:pt x="6388" y="43715"/>
                    <a:pt x="6479" y="43710"/>
                    <a:pt x="6572" y="43701"/>
                  </a:cubicBezTo>
                  <a:cubicBezTo>
                    <a:pt x="12882" y="43089"/>
                    <a:pt x="41185" y="24970"/>
                    <a:pt x="40349" y="20714"/>
                  </a:cubicBezTo>
                  <a:cubicBezTo>
                    <a:pt x="39556" y="16680"/>
                    <a:pt x="16325" y="1"/>
                    <a:pt x="6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75"/>
            <p:cNvSpPr/>
            <p:nvPr/>
          </p:nvSpPr>
          <p:spPr>
            <a:xfrm>
              <a:off x="238100" y="603575"/>
              <a:ext cx="7144650" cy="4507825"/>
            </a:xfrm>
            <a:custGeom>
              <a:avLst/>
              <a:gdLst/>
              <a:ahLst/>
              <a:cxnLst/>
              <a:rect l="l" t="t" r="r" b="b"/>
              <a:pathLst>
                <a:path w="285786" h="180313" extrusionOk="0">
                  <a:moveTo>
                    <a:pt x="154305" y="2668"/>
                  </a:moveTo>
                  <a:cubicBezTo>
                    <a:pt x="160742" y="2668"/>
                    <a:pt x="167178" y="2691"/>
                    <a:pt x="173613" y="2734"/>
                  </a:cubicBezTo>
                  <a:cubicBezTo>
                    <a:pt x="204332" y="2938"/>
                    <a:pt x="235476" y="2838"/>
                    <a:pt x="266051" y="6210"/>
                  </a:cubicBezTo>
                  <a:cubicBezTo>
                    <a:pt x="269630" y="6605"/>
                    <a:pt x="273279" y="6995"/>
                    <a:pt x="276774" y="7894"/>
                  </a:cubicBezTo>
                  <a:cubicBezTo>
                    <a:pt x="278778" y="8407"/>
                    <a:pt x="279398" y="8424"/>
                    <a:pt x="279627" y="10041"/>
                  </a:cubicBezTo>
                  <a:cubicBezTo>
                    <a:pt x="280271" y="14588"/>
                    <a:pt x="280036" y="19417"/>
                    <a:pt x="280149" y="23996"/>
                  </a:cubicBezTo>
                  <a:cubicBezTo>
                    <a:pt x="280354" y="32373"/>
                    <a:pt x="280483" y="40752"/>
                    <a:pt x="280590" y="49130"/>
                  </a:cubicBezTo>
                  <a:cubicBezTo>
                    <a:pt x="280866" y="70511"/>
                    <a:pt x="280973" y="91894"/>
                    <a:pt x="280913" y="113278"/>
                  </a:cubicBezTo>
                  <a:cubicBezTo>
                    <a:pt x="280860" y="130024"/>
                    <a:pt x="280962" y="146846"/>
                    <a:pt x="279972" y="163571"/>
                  </a:cubicBezTo>
                  <a:cubicBezTo>
                    <a:pt x="279870" y="165292"/>
                    <a:pt x="280018" y="167450"/>
                    <a:pt x="279487" y="169109"/>
                  </a:cubicBezTo>
                  <a:cubicBezTo>
                    <a:pt x="279288" y="169734"/>
                    <a:pt x="278740" y="170190"/>
                    <a:pt x="278321" y="170462"/>
                  </a:cubicBezTo>
                  <a:cubicBezTo>
                    <a:pt x="276091" y="171901"/>
                    <a:pt x="272558" y="172647"/>
                    <a:pt x="269386" y="173275"/>
                  </a:cubicBezTo>
                  <a:cubicBezTo>
                    <a:pt x="256846" y="175753"/>
                    <a:pt x="243846" y="176303"/>
                    <a:pt x="231107" y="176838"/>
                  </a:cubicBezTo>
                  <a:cubicBezTo>
                    <a:pt x="216041" y="177470"/>
                    <a:pt x="200954" y="177722"/>
                    <a:pt x="185863" y="177722"/>
                  </a:cubicBezTo>
                  <a:cubicBezTo>
                    <a:pt x="163110" y="177722"/>
                    <a:pt x="140348" y="177149"/>
                    <a:pt x="117631" y="176438"/>
                  </a:cubicBezTo>
                  <a:cubicBezTo>
                    <a:pt x="86085" y="175451"/>
                    <a:pt x="54492" y="174209"/>
                    <a:pt x="23020" y="171776"/>
                  </a:cubicBezTo>
                  <a:cubicBezTo>
                    <a:pt x="19366" y="171492"/>
                    <a:pt x="15705" y="171218"/>
                    <a:pt x="12066" y="170772"/>
                  </a:cubicBezTo>
                  <a:cubicBezTo>
                    <a:pt x="11160" y="170661"/>
                    <a:pt x="10164" y="170618"/>
                    <a:pt x="9286" y="170358"/>
                  </a:cubicBezTo>
                  <a:cubicBezTo>
                    <a:pt x="9220" y="170338"/>
                    <a:pt x="9166" y="170322"/>
                    <a:pt x="9124" y="170309"/>
                  </a:cubicBezTo>
                  <a:lnTo>
                    <a:pt x="9124" y="170309"/>
                  </a:lnTo>
                  <a:cubicBezTo>
                    <a:pt x="9023" y="170173"/>
                    <a:pt x="8804" y="169846"/>
                    <a:pt x="8722" y="169541"/>
                  </a:cubicBezTo>
                  <a:cubicBezTo>
                    <a:pt x="5709" y="158145"/>
                    <a:pt x="5993" y="145628"/>
                    <a:pt x="5618" y="133925"/>
                  </a:cubicBezTo>
                  <a:cubicBezTo>
                    <a:pt x="4432" y="96917"/>
                    <a:pt x="4897" y="59876"/>
                    <a:pt x="4884" y="22856"/>
                  </a:cubicBezTo>
                  <a:cubicBezTo>
                    <a:pt x="4883" y="18997"/>
                    <a:pt x="4941" y="15125"/>
                    <a:pt x="4777" y="11269"/>
                  </a:cubicBezTo>
                  <a:lnTo>
                    <a:pt x="4777" y="11269"/>
                  </a:lnTo>
                  <a:cubicBezTo>
                    <a:pt x="4797" y="11242"/>
                    <a:pt x="4896" y="11124"/>
                    <a:pt x="5305" y="10918"/>
                  </a:cubicBezTo>
                  <a:cubicBezTo>
                    <a:pt x="5686" y="10725"/>
                    <a:pt x="6754" y="10353"/>
                    <a:pt x="7948" y="10030"/>
                  </a:cubicBezTo>
                  <a:cubicBezTo>
                    <a:pt x="11828" y="8986"/>
                    <a:pt x="15852" y="8454"/>
                    <a:pt x="19892" y="7939"/>
                  </a:cubicBezTo>
                  <a:cubicBezTo>
                    <a:pt x="33476" y="6204"/>
                    <a:pt x="47191" y="5421"/>
                    <a:pt x="60860" y="4747"/>
                  </a:cubicBezTo>
                  <a:cubicBezTo>
                    <a:pt x="91974" y="3215"/>
                    <a:pt x="123148" y="2668"/>
                    <a:pt x="154305" y="2668"/>
                  </a:cubicBezTo>
                  <a:close/>
                  <a:moveTo>
                    <a:pt x="157175" y="0"/>
                  </a:moveTo>
                  <a:cubicBezTo>
                    <a:pt x="131420" y="0"/>
                    <a:pt x="105662" y="434"/>
                    <a:pt x="79933" y="1374"/>
                  </a:cubicBezTo>
                  <a:cubicBezTo>
                    <a:pt x="63970" y="1957"/>
                    <a:pt x="47994" y="2701"/>
                    <a:pt x="32083" y="4140"/>
                  </a:cubicBezTo>
                  <a:cubicBezTo>
                    <a:pt x="23052" y="4957"/>
                    <a:pt x="12886" y="5326"/>
                    <a:pt x="4332" y="8667"/>
                  </a:cubicBezTo>
                  <a:cubicBezTo>
                    <a:pt x="2703" y="9303"/>
                    <a:pt x="101" y="10343"/>
                    <a:pt x="5" y="12393"/>
                  </a:cubicBezTo>
                  <a:lnTo>
                    <a:pt x="5" y="12393"/>
                  </a:lnTo>
                  <a:cubicBezTo>
                    <a:pt x="2" y="12435"/>
                    <a:pt x="1" y="12478"/>
                    <a:pt x="3" y="12521"/>
                  </a:cubicBezTo>
                  <a:cubicBezTo>
                    <a:pt x="3" y="12521"/>
                    <a:pt x="3" y="12521"/>
                    <a:pt x="3" y="12521"/>
                  </a:cubicBezTo>
                  <a:lnTo>
                    <a:pt x="3" y="12521"/>
                  </a:lnTo>
                  <a:cubicBezTo>
                    <a:pt x="3" y="12537"/>
                    <a:pt x="3" y="12553"/>
                    <a:pt x="5" y="12569"/>
                  </a:cubicBezTo>
                  <a:lnTo>
                    <a:pt x="5" y="12569"/>
                  </a:lnTo>
                  <a:cubicBezTo>
                    <a:pt x="518" y="24602"/>
                    <a:pt x="88" y="36724"/>
                    <a:pt x="63" y="48762"/>
                  </a:cubicBezTo>
                  <a:cubicBezTo>
                    <a:pt x="19" y="69560"/>
                    <a:pt x="19" y="90360"/>
                    <a:pt x="316" y="111156"/>
                  </a:cubicBezTo>
                  <a:cubicBezTo>
                    <a:pt x="557" y="128097"/>
                    <a:pt x="586" y="145220"/>
                    <a:pt x="2389" y="162085"/>
                  </a:cubicBezTo>
                  <a:cubicBezTo>
                    <a:pt x="2667" y="164686"/>
                    <a:pt x="2564" y="170177"/>
                    <a:pt x="4710" y="172176"/>
                  </a:cubicBezTo>
                  <a:cubicBezTo>
                    <a:pt x="5945" y="173328"/>
                    <a:pt x="8573" y="173251"/>
                    <a:pt x="10127" y="173426"/>
                  </a:cubicBezTo>
                  <a:cubicBezTo>
                    <a:pt x="37538" y="176504"/>
                    <a:pt x="65359" y="177198"/>
                    <a:pt x="92899" y="178276"/>
                  </a:cubicBezTo>
                  <a:cubicBezTo>
                    <a:pt x="122751" y="179444"/>
                    <a:pt x="152652" y="180312"/>
                    <a:pt x="182540" y="180312"/>
                  </a:cubicBezTo>
                  <a:cubicBezTo>
                    <a:pt x="192487" y="180312"/>
                    <a:pt x="202432" y="180216"/>
                    <a:pt x="212374" y="180003"/>
                  </a:cubicBezTo>
                  <a:cubicBezTo>
                    <a:pt x="227746" y="179673"/>
                    <a:pt x="243196" y="179171"/>
                    <a:pt x="258478" y="177376"/>
                  </a:cubicBezTo>
                  <a:cubicBezTo>
                    <a:pt x="263583" y="176778"/>
                    <a:pt x="268727" y="176053"/>
                    <a:pt x="273707" y="174742"/>
                  </a:cubicBezTo>
                  <a:cubicBezTo>
                    <a:pt x="276749" y="173942"/>
                    <a:pt x="280408" y="172940"/>
                    <a:pt x="282763" y="170709"/>
                  </a:cubicBezTo>
                  <a:cubicBezTo>
                    <a:pt x="285180" y="168418"/>
                    <a:pt x="284666" y="164478"/>
                    <a:pt x="284824" y="161419"/>
                  </a:cubicBezTo>
                  <a:cubicBezTo>
                    <a:pt x="285215" y="153864"/>
                    <a:pt x="285346" y="146294"/>
                    <a:pt x="285460" y="138730"/>
                  </a:cubicBezTo>
                  <a:cubicBezTo>
                    <a:pt x="285786" y="117381"/>
                    <a:pt x="285753" y="96024"/>
                    <a:pt x="285617" y="74671"/>
                  </a:cubicBezTo>
                  <a:cubicBezTo>
                    <a:pt x="285501" y="56103"/>
                    <a:pt x="285350" y="37527"/>
                    <a:pt x="284823" y="18967"/>
                  </a:cubicBezTo>
                  <a:cubicBezTo>
                    <a:pt x="284749" y="16369"/>
                    <a:pt x="284672" y="13771"/>
                    <a:pt x="284544" y="11177"/>
                  </a:cubicBezTo>
                  <a:cubicBezTo>
                    <a:pt x="284496" y="10194"/>
                    <a:pt x="284698" y="8561"/>
                    <a:pt x="284253" y="7651"/>
                  </a:cubicBezTo>
                  <a:cubicBezTo>
                    <a:pt x="283409" y="5926"/>
                    <a:pt x="280467" y="5516"/>
                    <a:pt x="278833" y="5148"/>
                  </a:cubicBezTo>
                  <a:cubicBezTo>
                    <a:pt x="268996" y="2929"/>
                    <a:pt x="258547" y="2632"/>
                    <a:pt x="248518" y="2055"/>
                  </a:cubicBezTo>
                  <a:cubicBezTo>
                    <a:pt x="231906" y="1098"/>
                    <a:pt x="215264" y="652"/>
                    <a:pt x="198629" y="364"/>
                  </a:cubicBezTo>
                  <a:cubicBezTo>
                    <a:pt x="184815" y="125"/>
                    <a:pt x="170996" y="0"/>
                    <a:pt x="157175"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75"/>
            <p:cNvSpPr/>
            <p:nvPr/>
          </p:nvSpPr>
          <p:spPr>
            <a:xfrm>
              <a:off x="283750" y="4284400"/>
              <a:ext cx="7068150" cy="214175"/>
            </a:xfrm>
            <a:custGeom>
              <a:avLst/>
              <a:gdLst/>
              <a:ahLst/>
              <a:cxnLst/>
              <a:rect l="l" t="t" r="r" b="b"/>
              <a:pathLst>
                <a:path w="282726" h="8567" extrusionOk="0">
                  <a:moveTo>
                    <a:pt x="281440" y="0"/>
                  </a:moveTo>
                  <a:cubicBezTo>
                    <a:pt x="281358" y="0"/>
                    <a:pt x="281269" y="7"/>
                    <a:pt x="281172" y="21"/>
                  </a:cubicBezTo>
                  <a:cubicBezTo>
                    <a:pt x="244658" y="5455"/>
                    <a:pt x="207489" y="6751"/>
                    <a:pt x="170508" y="6751"/>
                  </a:cubicBezTo>
                  <a:cubicBezTo>
                    <a:pt x="161603" y="6751"/>
                    <a:pt x="152708" y="6676"/>
                    <a:pt x="143836" y="6565"/>
                  </a:cubicBezTo>
                  <a:cubicBezTo>
                    <a:pt x="104367" y="6072"/>
                    <a:pt x="64908" y="4358"/>
                    <a:pt x="25525" y="1725"/>
                  </a:cubicBezTo>
                  <a:cubicBezTo>
                    <a:pt x="17804" y="1209"/>
                    <a:pt x="10082" y="677"/>
                    <a:pt x="2370" y="30"/>
                  </a:cubicBezTo>
                  <a:cubicBezTo>
                    <a:pt x="2336" y="27"/>
                    <a:pt x="2302" y="26"/>
                    <a:pt x="2268" y="26"/>
                  </a:cubicBezTo>
                  <a:cubicBezTo>
                    <a:pt x="1088" y="26"/>
                    <a:pt x="1" y="1713"/>
                    <a:pt x="1565" y="1844"/>
                  </a:cubicBezTo>
                  <a:lnTo>
                    <a:pt x="1565" y="1846"/>
                  </a:lnTo>
                  <a:cubicBezTo>
                    <a:pt x="23837" y="3710"/>
                    <a:pt x="46172" y="4976"/>
                    <a:pt x="68494" y="6051"/>
                  </a:cubicBezTo>
                  <a:cubicBezTo>
                    <a:pt x="99920" y="7565"/>
                    <a:pt x="131406" y="8567"/>
                    <a:pt x="162883" y="8567"/>
                  </a:cubicBezTo>
                  <a:cubicBezTo>
                    <a:pt x="177207" y="8567"/>
                    <a:pt x="191528" y="8360"/>
                    <a:pt x="205842" y="7899"/>
                  </a:cubicBezTo>
                  <a:cubicBezTo>
                    <a:pt x="230949" y="7090"/>
                    <a:pt x="256119" y="5557"/>
                    <a:pt x="280984" y="1856"/>
                  </a:cubicBezTo>
                  <a:cubicBezTo>
                    <a:pt x="282243" y="1668"/>
                    <a:pt x="282726" y="0"/>
                    <a:pt x="281440"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75"/>
            <p:cNvSpPr/>
            <p:nvPr/>
          </p:nvSpPr>
          <p:spPr>
            <a:xfrm>
              <a:off x="3168925" y="2049700"/>
              <a:ext cx="1165600" cy="1174725"/>
            </a:xfrm>
            <a:custGeom>
              <a:avLst/>
              <a:gdLst/>
              <a:ahLst/>
              <a:cxnLst/>
              <a:rect l="l" t="t" r="r" b="b"/>
              <a:pathLst>
                <a:path w="46624" h="46989" extrusionOk="0">
                  <a:moveTo>
                    <a:pt x="8147" y="3301"/>
                  </a:moveTo>
                  <a:cubicBezTo>
                    <a:pt x="10494" y="3301"/>
                    <a:pt x="14710" y="5374"/>
                    <a:pt x="16299" y="6102"/>
                  </a:cubicBezTo>
                  <a:cubicBezTo>
                    <a:pt x="21052" y="8278"/>
                    <a:pt x="25577" y="11022"/>
                    <a:pt x="29892" y="13960"/>
                  </a:cubicBezTo>
                  <a:cubicBezTo>
                    <a:pt x="33165" y="16189"/>
                    <a:pt x="36760" y="18565"/>
                    <a:pt x="39398" y="21560"/>
                  </a:cubicBezTo>
                  <a:cubicBezTo>
                    <a:pt x="41607" y="24071"/>
                    <a:pt x="39444" y="25701"/>
                    <a:pt x="37248" y="27631"/>
                  </a:cubicBezTo>
                  <a:cubicBezTo>
                    <a:pt x="29939" y="34064"/>
                    <a:pt x="20443" y="39324"/>
                    <a:pt x="11375" y="42814"/>
                  </a:cubicBezTo>
                  <a:cubicBezTo>
                    <a:pt x="10430" y="43178"/>
                    <a:pt x="9504" y="43553"/>
                    <a:pt x="8996" y="43553"/>
                  </a:cubicBezTo>
                  <a:cubicBezTo>
                    <a:pt x="8882" y="43553"/>
                    <a:pt x="8789" y="43534"/>
                    <a:pt x="8722" y="43492"/>
                  </a:cubicBezTo>
                  <a:cubicBezTo>
                    <a:pt x="7682" y="42835"/>
                    <a:pt x="7177" y="41025"/>
                    <a:pt x="6834" y="39955"/>
                  </a:cubicBezTo>
                  <a:cubicBezTo>
                    <a:pt x="5550" y="35962"/>
                    <a:pt x="5234" y="31593"/>
                    <a:pt x="5065" y="27426"/>
                  </a:cubicBezTo>
                  <a:cubicBezTo>
                    <a:pt x="4864" y="22440"/>
                    <a:pt x="4988" y="17420"/>
                    <a:pt x="5469" y="12452"/>
                  </a:cubicBezTo>
                  <a:cubicBezTo>
                    <a:pt x="5690" y="10151"/>
                    <a:pt x="5661" y="5459"/>
                    <a:pt x="7148" y="3490"/>
                  </a:cubicBezTo>
                  <a:lnTo>
                    <a:pt x="7148" y="3490"/>
                  </a:lnTo>
                  <a:cubicBezTo>
                    <a:pt x="7415" y="3358"/>
                    <a:pt x="7755" y="3301"/>
                    <a:pt x="8147" y="3301"/>
                  </a:cubicBezTo>
                  <a:close/>
                  <a:moveTo>
                    <a:pt x="8690" y="1"/>
                  </a:moveTo>
                  <a:cubicBezTo>
                    <a:pt x="6915" y="1"/>
                    <a:pt x="5217" y="423"/>
                    <a:pt x="3795" y="1558"/>
                  </a:cubicBezTo>
                  <a:cubicBezTo>
                    <a:pt x="3702" y="1632"/>
                    <a:pt x="3618" y="1705"/>
                    <a:pt x="3542" y="1777"/>
                  </a:cubicBezTo>
                  <a:lnTo>
                    <a:pt x="3542" y="1777"/>
                  </a:lnTo>
                  <a:cubicBezTo>
                    <a:pt x="3483" y="1826"/>
                    <a:pt x="3427" y="1878"/>
                    <a:pt x="3376" y="1933"/>
                  </a:cubicBezTo>
                  <a:cubicBezTo>
                    <a:pt x="1254" y="4195"/>
                    <a:pt x="1111" y="8585"/>
                    <a:pt x="784" y="11463"/>
                  </a:cubicBezTo>
                  <a:cubicBezTo>
                    <a:pt x="139" y="17147"/>
                    <a:pt x="1" y="22915"/>
                    <a:pt x="273" y="28626"/>
                  </a:cubicBezTo>
                  <a:cubicBezTo>
                    <a:pt x="525" y="33924"/>
                    <a:pt x="683" y="46989"/>
                    <a:pt x="8103" y="46989"/>
                  </a:cubicBezTo>
                  <a:cubicBezTo>
                    <a:pt x="8624" y="46989"/>
                    <a:pt x="9180" y="46924"/>
                    <a:pt x="9775" y="46788"/>
                  </a:cubicBezTo>
                  <a:cubicBezTo>
                    <a:pt x="14982" y="45598"/>
                    <a:pt x="20140" y="42583"/>
                    <a:pt x="24762" y="40027"/>
                  </a:cubicBezTo>
                  <a:cubicBezTo>
                    <a:pt x="30302" y="36966"/>
                    <a:pt x="35876" y="33642"/>
                    <a:pt x="40658" y="29463"/>
                  </a:cubicBezTo>
                  <a:cubicBezTo>
                    <a:pt x="42917" y="27493"/>
                    <a:pt x="46624" y="24333"/>
                    <a:pt x="44955" y="21013"/>
                  </a:cubicBezTo>
                  <a:cubicBezTo>
                    <a:pt x="43140" y="17403"/>
                    <a:pt x="38154" y="14468"/>
                    <a:pt x="34991" y="12241"/>
                  </a:cubicBezTo>
                  <a:cubicBezTo>
                    <a:pt x="29454" y="8341"/>
                    <a:pt x="23530" y="4761"/>
                    <a:pt x="17255" y="2179"/>
                  </a:cubicBezTo>
                  <a:cubicBezTo>
                    <a:pt x="14803" y="1170"/>
                    <a:pt x="11641" y="1"/>
                    <a:pt x="8690"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75"/>
            <p:cNvSpPr/>
            <p:nvPr/>
          </p:nvSpPr>
          <p:spPr>
            <a:xfrm>
              <a:off x="1030425" y="4338525"/>
              <a:ext cx="124700" cy="632250"/>
            </a:xfrm>
            <a:custGeom>
              <a:avLst/>
              <a:gdLst/>
              <a:ahLst/>
              <a:cxnLst/>
              <a:rect l="l" t="t" r="r" b="b"/>
              <a:pathLst>
                <a:path w="4988" h="25290" extrusionOk="0">
                  <a:moveTo>
                    <a:pt x="2097" y="1"/>
                  </a:moveTo>
                  <a:cubicBezTo>
                    <a:pt x="1424" y="1"/>
                    <a:pt x="596" y="365"/>
                    <a:pt x="559" y="895"/>
                  </a:cubicBezTo>
                  <a:lnTo>
                    <a:pt x="559" y="897"/>
                  </a:lnTo>
                  <a:cubicBezTo>
                    <a:pt x="0" y="8856"/>
                    <a:pt x="639" y="17065"/>
                    <a:pt x="2455" y="24822"/>
                  </a:cubicBezTo>
                  <a:cubicBezTo>
                    <a:pt x="2532" y="25151"/>
                    <a:pt x="2874" y="25290"/>
                    <a:pt x="3277" y="25290"/>
                  </a:cubicBezTo>
                  <a:cubicBezTo>
                    <a:pt x="4027" y="25290"/>
                    <a:pt x="4988" y="24809"/>
                    <a:pt x="4842" y="24181"/>
                  </a:cubicBezTo>
                  <a:cubicBezTo>
                    <a:pt x="3051" y="16534"/>
                    <a:pt x="2408" y="8490"/>
                    <a:pt x="2958" y="645"/>
                  </a:cubicBezTo>
                  <a:cubicBezTo>
                    <a:pt x="2990" y="191"/>
                    <a:pt x="2584" y="1"/>
                    <a:pt x="2097"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75"/>
            <p:cNvSpPr/>
            <p:nvPr/>
          </p:nvSpPr>
          <p:spPr>
            <a:xfrm>
              <a:off x="567000" y="4480475"/>
              <a:ext cx="314075" cy="294800"/>
            </a:xfrm>
            <a:custGeom>
              <a:avLst/>
              <a:gdLst/>
              <a:ahLst/>
              <a:cxnLst/>
              <a:rect l="l" t="t" r="r" b="b"/>
              <a:pathLst>
                <a:path w="12563" h="11792" extrusionOk="0">
                  <a:moveTo>
                    <a:pt x="2470" y="1379"/>
                  </a:moveTo>
                  <a:cubicBezTo>
                    <a:pt x="2482" y="1380"/>
                    <a:pt x="2495" y="1381"/>
                    <a:pt x="2508" y="1383"/>
                  </a:cubicBezTo>
                  <a:lnTo>
                    <a:pt x="2508" y="1383"/>
                  </a:lnTo>
                  <a:cubicBezTo>
                    <a:pt x="2415" y="1432"/>
                    <a:pt x="2358" y="1449"/>
                    <a:pt x="2330" y="1449"/>
                  </a:cubicBezTo>
                  <a:cubicBezTo>
                    <a:pt x="2310" y="1449"/>
                    <a:pt x="2304" y="1441"/>
                    <a:pt x="2308" y="1431"/>
                  </a:cubicBezTo>
                  <a:lnTo>
                    <a:pt x="2308" y="1431"/>
                  </a:lnTo>
                  <a:cubicBezTo>
                    <a:pt x="2364" y="1416"/>
                    <a:pt x="2419" y="1399"/>
                    <a:pt x="2470" y="1379"/>
                  </a:cubicBezTo>
                  <a:close/>
                  <a:moveTo>
                    <a:pt x="2811" y="1524"/>
                  </a:moveTo>
                  <a:lnTo>
                    <a:pt x="2811" y="1524"/>
                  </a:lnTo>
                  <a:cubicBezTo>
                    <a:pt x="3050" y="1632"/>
                    <a:pt x="3370" y="1682"/>
                    <a:pt x="3608" y="1781"/>
                  </a:cubicBezTo>
                  <a:cubicBezTo>
                    <a:pt x="4244" y="2042"/>
                    <a:pt x="4859" y="2364"/>
                    <a:pt x="5457" y="2700"/>
                  </a:cubicBezTo>
                  <a:cubicBezTo>
                    <a:pt x="6641" y="3368"/>
                    <a:pt x="7803" y="4119"/>
                    <a:pt x="8840" y="5001"/>
                  </a:cubicBezTo>
                  <a:cubicBezTo>
                    <a:pt x="9604" y="5650"/>
                    <a:pt x="10096" y="5946"/>
                    <a:pt x="9319" y="6771"/>
                  </a:cubicBezTo>
                  <a:cubicBezTo>
                    <a:pt x="8321" y="7829"/>
                    <a:pt x="6861" y="8584"/>
                    <a:pt x="5601" y="9277"/>
                  </a:cubicBezTo>
                  <a:cubicBezTo>
                    <a:pt x="4996" y="9610"/>
                    <a:pt x="4379" y="9927"/>
                    <a:pt x="3745" y="10202"/>
                  </a:cubicBezTo>
                  <a:cubicBezTo>
                    <a:pt x="3603" y="10265"/>
                    <a:pt x="3423" y="10373"/>
                    <a:pt x="3246" y="10449"/>
                  </a:cubicBezTo>
                  <a:lnTo>
                    <a:pt x="3246" y="10449"/>
                  </a:lnTo>
                  <a:cubicBezTo>
                    <a:pt x="3233" y="10415"/>
                    <a:pt x="3219" y="10372"/>
                    <a:pt x="3207" y="10317"/>
                  </a:cubicBezTo>
                  <a:cubicBezTo>
                    <a:pt x="3001" y="9330"/>
                    <a:pt x="2653" y="8445"/>
                    <a:pt x="2570" y="7401"/>
                  </a:cubicBezTo>
                  <a:cubicBezTo>
                    <a:pt x="2461" y="6032"/>
                    <a:pt x="2482" y="4642"/>
                    <a:pt x="2611" y="3274"/>
                  </a:cubicBezTo>
                  <a:cubicBezTo>
                    <a:pt x="2653" y="2808"/>
                    <a:pt x="2655" y="2093"/>
                    <a:pt x="2811" y="1524"/>
                  </a:cubicBezTo>
                  <a:close/>
                  <a:moveTo>
                    <a:pt x="3174" y="1"/>
                  </a:moveTo>
                  <a:cubicBezTo>
                    <a:pt x="2484" y="1"/>
                    <a:pt x="1829" y="169"/>
                    <a:pt x="1245" y="573"/>
                  </a:cubicBezTo>
                  <a:cubicBezTo>
                    <a:pt x="1124" y="657"/>
                    <a:pt x="1031" y="735"/>
                    <a:pt x="962" y="809"/>
                  </a:cubicBezTo>
                  <a:lnTo>
                    <a:pt x="962" y="809"/>
                  </a:lnTo>
                  <a:cubicBezTo>
                    <a:pt x="928" y="837"/>
                    <a:pt x="898" y="866"/>
                    <a:pt x="873" y="896"/>
                  </a:cubicBezTo>
                  <a:cubicBezTo>
                    <a:pt x="120" y="1816"/>
                    <a:pt x="203" y="3580"/>
                    <a:pt x="150" y="4700"/>
                  </a:cubicBezTo>
                  <a:cubicBezTo>
                    <a:pt x="66" y="6450"/>
                    <a:pt x="1" y="8388"/>
                    <a:pt x="490" y="10092"/>
                  </a:cubicBezTo>
                  <a:cubicBezTo>
                    <a:pt x="850" y="11346"/>
                    <a:pt x="1621" y="11791"/>
                    <a:pt x="2557" y="11791"/>
                  </a:cubicBezTo>
                  <a:cubicBezTo>
                    <a:pt x="4297" y="11791"/>
                    <a:pt x="6606" y="10249"/>
                    <a:pt x="7893" y="9491"/>
                  </a:cubicBezTo>
                  <a:cubicBezTo>
                    <a:pt x="9145" y="8753"/>
                    <a:pt x="11454" y="7587"/>
                    <a:pt x="12061" y="6142"/>
                  </a:cubicBezTo>
                  <a:cubicBezTo>
                    <a:pt x="12563" y="4948"/>
                    <a:pt x="11205" y="4162"/>
                    <a:pt x="10357" y="3520"/>
                  </a:cubicBezTo>
                  <a:cubicBezTo>
                    <a:pt x="8718" y="2282"/>
                    <a:pt x="5712" y="1"/>
                    <a:pt x="3174"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75"/>
            <p:cNvSpPr/>
            <p:nvPr/>
          </p:nvSpPr>
          <p:spPr>
            <a:xfrm>
              <a:off x="1781050" y="4375575"/>
              <a:ext cx="117100" cy="637100"/>
            </a:xfrm>
            <a:custGeom>
              <a:avLst/>
              <a:gdLst/>
              <a:ahLst/>
              <a:cxnLst/>
              <a:rect l="l" t="t" r="r" b="b"/>
              <a:pathLst>
                <a:path w="4684" h="25484" extrusionOk="0">
                  <a:moveTo>
                    <a:pt x="2042" y="0"/>
                  </a:moveTo>
                  <a:cubicBezTo>
                    <a:pt x="1385" y="0"/>
                    <a:pt x="625" y="371"/>
                    <a:pt x="581" y="979"/>
                  </a:cubicBezTo>
                  <a:cubicBezTo>
                    <a:pt x="1" y="8927"/>
                    <a:pt x="562" y="17089"/>
                    <a:pt x="2150" y="24889"/>
                  </a:cubicBezTo>
                  <a:cubicBezTo>
                    <a:pt x="2234" y="25305"/>
                    <a:pt x="2616" y="25483"/>
                    <a:pt x="3052" y="25483"/>
                  </a:cubicBezTo>
                  <a:cubicBezTo>
                    <a:pt x="3791" y="25483"/>
                    <a:pt x="4683" y="24972"/>
                    <a:pt x="4536" y="24248"/>
                  </a:cubicBezTo>
                  <a:cubicBezTo>
                    <a:pt x="2977" y="16591"/>
                    <a:pt x="2431" y="8612"/>
                    <a:pt x="3001" y="806"/>
                  </a:cubicBezTo>
                  <a:cubicBezTo>
                    <a:pt x="3042" y="245"/>
                    <a:pt x="2576" y="0"/>
                    <a:pt x="2042"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75"/>
            <p:cNvSpPr/>
            <p:nvPr/>
          </p:nvSpPr>
          <p:spPr>
            <a:xfrm>
              <a:off x="1252775" y="4493275"/>
              <a:ext cx="184450" cy="339175"/>
            </a:xfrm>
            <a:custGeom>
              <a:avLst/>
              <a:gdLst/>
              <a:ahLst/>
              <a:cxnLst/>
              <a:rect l="l" t="t" r="r" b="b"/>
              <a:pathLst>
                <a:path w="7378" h="13567" extrusionOk="0">
                  <a:moveTo>
                    <a:pt x="2944" y="1215"/>
                  </a:moveTo>
                  <a:lnTo>
                    <a:pt x="4741" y="1314"/>
                  </a:lnTo>
                  <a:lnTo>
                    <a:pt x="4741" y="1314"/>
                  </a:lnTo>
                  <a:cubicBezTo>
                    <a:pt x="4069" y="4839"/>
                    <a:pt x="4646" y="8898"/>
                    <a:pt x="4900" y="12513"/>
                  </a:cubicBezTo>
                  <a:lnTo>
                    <a:pt x="4900" y="12513"/>
                  </a:lnTo>
                  <a:cubicBezTo>
                    <a:pt x="4827" y="12514"/>
                    <a:pt x="4754" y="12515"/>
                    <a:pt x="4681" y="12515"/>
                  </a:cubicBezTo>
                  <a:cubicBezTo>
                    <a:pt x="4021" y="12515"/>
                    <a:pt x="3405" y="12460"/>
                    <a:pt x="3066" y="12249"/>
                  </a:cubicBezTo>
                  <a:cubicBezTo>
                    <a:pt x="3063" y="12248"/>
                    <a:pt x="3061" y="12246"/>
                    <a:pt x="3059" y="12245"/>
                  </a:cubicBezTo>
                  <a:lnTo>
                    <a:pt x="3059" y="12245"/>
                  </a:lnTo>
                  <a:cubicBezTo>
                    <a:pt x="3086" y="12255"/>
                    <a:pt x="3113" y="12262"/>
                    <a:pt x="3136" y="12262"/>
                  </a:cubicBezTo>
                  <a:cubicBezTo>
                    <a:pt x="3192" y="12262"/>
                    <a:pt x="3222" y="12221"/>
                    <a:pt x="3164" y="12082"/>
                  </a:cubicBezTo>
                  <a:cubicBezTo>
                    <a:pt x="3075" y="11871"/>
                    <a:pt x="3048" y="11482"/>
                    <a:pt x="3058" y="11244"/>
                  </a:cubicBezTo>
                  <a:cubicBezTo>
                    <a:pt x="3091" y="10421"/>
                    <a:pt x="2948" y="9549"/>
                    <a:pt x="2924" y="8723"/>
                  </a:cubicBezTo>
                  <a:cubicBezTo>
                    <a:pt x="2852" y="6224"/>
                    <a:pt x="2877" y="3717"/>
                    <a:pt x="2944" y="1215"/>
                  </a:cubicBezTo>
                  <a:close/>
                  <a:moveTo>
                    <a:pt x="2408" y="0"/>
                  </a:moveTo>
                  <a:cubicBezTo>
                    <a:pt x="1708" y="0"/>
                    <a:pt x="602" y="337"/>
                    <a:pt x="585" y="877"/>
                  </a:cubicBezTo>
                  <a:cubicBezTo>
                    <a:pt x="465" y="4816"/>
                    <a:pt x="1" y="9238"/>
                    <a:pt x="854" y="13108"/>
                  </a:cubicBezTo>
                  <a:cubicBezTo>
                    <a:pt x="890" y="13269"/>
                    <a:pt x="1167" y="13334"/>
                    <a:pt x="1291" y="13340"/>
                  </a:cubicBezTo>
                  <a:lnTo>
                    <a:pt x="5391" y="13564"/>
                  </a:lnTo>
                  <a:cubicBezTo>
                    <a:pt x="5419" y="13566"/>
                    <a:pt x="5450" y="13567"/>
                    <a:pt x="5485" y="13567"/>
                  </a:cubicBezTo>
                  <a:cubicBezTo>
                    <a:pt x="6041" y="13567"/>
                    <a:pt x="7377" y="13365"/>
                    <a:pt x="7339" y="12692"/>
                  </a:cubicBezTo>
                  <a:cubicBezTo>
                    <a:pt x="7128" y="8881"/>
                    <a:pt x="6368" y="4350"/>
                    <a:pt x="7178" y="603"/>
                  </a:cubicBezTo>
                  <a:cubicBezTo>
                    <a:pt x="7235" y="344"/>
                    <a:pt x="6965" y="247"/>
                    <a:pt x="6751" y="235"/>
                  </a:cubicBezTo>
                  <a:lnTo>
                    <a:pt x="2560" y="6"/>
                  </a:lnTo>
                  <a:lnTo>
                    <a:pt x="2560" y="6"/>
                  </a:lnTo>
                  <a:cubicBezTo>
                    <a:pt x="2512" y="2"/>
                    <a:pt x="2461" y="0"/>
                    <a:pt x="2408"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75"/>
            <p:cNvSpPr/>
            <p:nvPr/>
          </p:nvSpPr>
          <p:spPr>
            <a:xfrm>
              <a:off x="1451225" y="4505075"/>
              <a:ext cx="184375" cy="337375"/>
            </a:xfrm>
            <a:custGeom>
              <a:avLst/>
              <a:gdLst/>
              <a:ahLst/>
              <a:cxnLst/>
              <a:rect l="l" t="t" r="r" b="b"/>
              <a:pathLst>
                <a:path w="7375" h="13495" extrusionOk="0">
                  <a:moveTo>
                    <a:pt x="2945" y="1144"/>
                  </a:moveTo>
                  <a:lnTo>
                    <a:pt x="4754" y="1243"/>
                  </a:lnTo>
                  <a:lnTo>
                    <a:pt x="4754" y="1243"/>
                  </a:lnTo>
                  <a:cubicBezTo>
                    <a:pt x="4068" y="4787"/>
                    <a:pt x="4651" y="8873"/>
                    <a:pt x="4904" y="12511"/>
                  </a:cubicBezTo>
                  <a:lnTo>
                    <a:pt x="4904" y="12511"/>
                  </a:lnTo>
                  <a:cubicBezTo>
                    <a:pt x="4830" y="12512"/>
                    <a:pt x="4757" y="12513"/>
                    <a:pt x="4684" y="12513"/>
                  </a:cubicBezTo>
                  <a:cubicBezTo>
                    <a:pt x="4018" y="12513"/>
                    <a:pt x="3400" y="12458"/>
                    <a:pt x="3074" y="12245"/>
                  </a:cubicBezTo>
                  <a:cubicBezTo>
                    <a:pt x="3009" y="12202"/>
                    <a:pt x="2974" y="12181"/>
                    <a:pt x="2960" y="12173"/>
                  </a:cubicBezTo>
                  <a:lnTo>
                    <a:pt x="2960" y="12173"/>
                  </a:lnTo>
                  <a:cubicBezTo>
                    <a:pt x="2985" y="12187"/>
                    <a:pt x="3071" y="12231"/>
                    <a:pt x="3132" y="12231"/>
                  </a:cubicBezTo>
                  <a:cubicBezTo>
                    <a:pt x="3190" y="12231"/>
                    <a:pt x="3226" y="12190"/>
                    <a:pt x="3165" y="12044"/>
                  </a:cubicBezTo>
                  <a:cubicBezTo>
                    <a:pt x="3074" y="11831"/>
                    <a:pt x="3050" y="11445"/>
                    <a:pt x="3059" y="11206"/>
                  </a:cubicBezTo>
                  <a:cubicBezTo>
                    <a:pt x="3089" y="10382"/>
                    <a:pt x="2949" y="9514"/>
                    <a:pt x="2925" y="8685"/>
                  </a:cubicBezTo>
                  <a:cubicBezTo>
                    <a:pt x="2853" y="6173"/>
                    <a:pt x="2878" y="3657"/>
                    <a:pt x="2945" y="1144"/>
                  </a:cubicBezTo>
                  <a:close/>
                  <a:moveTo>
                    <a:pt x="2518" y="1"/>
                  </a:moveTo>
                  <a:cubicBezTo>
                    <a:pt x="2489" y="1"/>
                    <a:pt x="2456" y="3"/>
                    <a:pt x="2420" y="8"/>
                  </a:cubicBezTo>
                  <a:lnTo>
                    <a:pt x="2420" y="8"/>
                  </a:lnTo>
                  <a:cubicBezTo>
                    <a:pt x="1720" y="17"/>
                    <a:pt x="601" y="331"/>
                    <a:pt x="585" y="841"/>
                  </a:cubicBezTo>
                  <a:cubicBezTo>
                    <a:pt x="465" y="4779"/>
                    <a:pt x="1" y="9202"/>
                    <a:pt x="853" y="13070"/>
                  </a:cubicBezTo>
                  <a:cubicBezTo>
                    <a:pt x="888" y="13223"/>
                    <a:pt x="1174" y="13263"/>
                    <a:pt x="1281" y="13269"/>
                  </a:cubicBezTo>
                  <a:lnTo>
                    <a:pt x="5381" y="13493"/>
                  </a:lnTo>
                  <a:cubicBezTo>
                    <a:pt x="5404" y="13494"/>
                    <a:pt x="5429" y="13495"/>
                    <a:pt x="5458" y="13495"/>
                  </a:cubicBezTo>
                  <a:cubicBezTo>
                    <a:pt x="5975" y="13495"/>
                    <a:pt x="7374" y="13280"/>
                    <a:pt x="7340" y="12655"/>
                  </a:cubicBezTo>
                  <a:cubicBezTo>
                    <a:pt x="7129" y="8842"/>
                    <a:pt x="6365" y="4303"/>
                    <a:pt x="7174" y="553"/>
                  </a:cubicBezTo>
                  <a:cubicBezTo>
                    <a:pt x="7230" y="300"/>
                    <a:pt x="6960" y="244"/>
                    <a:pt x="6760" y="232"/>
                  </a:cubicBezTo>
                  <a:lnTo>
                    <a:pt x="2544" y="1"/>
                  </a:lnTo>
                  <a:cubicBezTo>
                    <a:pt x="2536" y="1"/>
                    <a:pt x="2527" y="1"/>
                    <a:pt x="251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75"/>
            <p:cNvSpPr/>
            <p:nvPr/>
          </p:nvSpPr>
          <p:spPr>
            <a:xfrm>
              <a:off x="6438550" y="4374275"/>
              <a:ext cx="117850" cy="656450"/>
            </a:xfrm>
            <a:custGeom>
              <a:avLst/>
              <a:gdLst/>
              <a:ahLst/>
              <a:cxnLst/>
              <a:rect l="l" t="t" r="r" b="b"/>
              <a:pathLst>
                <a:path w="4714" h="26258" extrusionOk="0">
                  <a:moveTo>
                    <a:pt x="2075" y="0"/>
                  </a:moveTo>
                  <a:cubicBezTo>
                    <a:pt x="1390" y="0"/>
                    <a:pt x="499" y="361"/>
                    <a:pt x="472" y="834"/>
                  </a:cubicBezTo>
                  <a:cubicBezTo>
                    <a:pt x="0" y="9177"/>
                    <a:pt x="558" y="17699"/>
                    <a:pt x="2214" y="25882"/>
                  </a:cubicBezTo>
                  <a:cubicBezTo>
                    <a:pt x="2267" y="26146"/>
                    <a:pt x="2567" y="26258"/>
                    <a:pt x="2938" y="26258"/>
                  </a:cubicBezTo>
                  <a:cubicBezTo>
                    <a:pt x="3683" y="26258"/>
                    <a:pt x="4714" y="25808"/>
                    <a:pt x="4600" y="25242"/>
                  </a:cubicBezTo>
                  <a:cubicBezTo>
                    <a:pt x="2967" y="17169"/>
                    <a:pt x="2390" y="8755"/>
                    <a:pt x="2857" y="525"/>
                  </a:cubicBezTo>
                  <a:cubicBezTo>
                    <a:pt x="2878" y="152"/>
                    <a:pt x="2520" y="0"/>
                    <a:pt x="2075"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75"/>
            <p:cNvSpPr/>
            <p:nvPr/>
          </p:nvSpPr>
          <p:spPr>
            <a:xfrm>
              <a:off x="5508325" y="4425050"/>
              <a:ext cx="150225" cy="667725"/>
            </a:xfrm>
            <a:custGeom>
              <a:avLst/>
              <a:gdLst/>
              <a:ahLst/>
              <a:cxnLst/>
              <a:rect l="l" t="t" r="r" b="b"/>
              <a:pathLst>
                <a:path w="6009" h="26709" extrusionOk="0">
                  <a:moveTo>
                    <a:pt x="1804" y="0"/>
                  </a:moveTo>
                  <a:cubicBezTo>
                    <a:pt x="1090" y="0"/>
                    <a:pt x="1" y="374"/>
                    <a:pt x="23" y="918"/>
                  </a:cubicBezTo>
                  <a:lnTo>
                    <a:pt x="23" y="917"/>
                  </a:lnTo>
                  <a:cubicBezTo>
                    <a:pt x="365" y="9404"/>
                    <a:pt x="1037" y="18252"/>
                    <a:pt x="3480" y="26413"/>
                  </a:cubicBezTo>
                  <a:cubicBezTo>
                    <a:pt x="3542" y="26622"/>
                    <a:pt x="3803" y="26709"/>
                    <a:pt x="4131" y="26709"/>
                  </a:cubicBezTo>
                  <a:cubicBezTo>
                    <a:pt x="4890" y="26709"/>
                    <a:pt x="6008" y="26246"/>
                    <a:pt x="5866" y="25772"/>
                  </a:cubicBezTo>
                  <a:cubicBezTo>
                    <a:pt x="3424" y="17612"/>
                    <a:pt x="2752" y="8764"/>
                    <a:pt x="2408" y="278"/>
                  </a:cubicBezTo>
                  <a:cubicBezTo>
                    <a:pt x="2401" y="85"/>
                    <a:pt x="2145" y="0"/>
                    <a:pt x="1804"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75"/>
            <p:cNvSpPr/>
            <p:nvPr/>
          </p:nvSpPr>
          <p:spPr>
            <a:xfrm>
              <a:off x="6991600" y="4424000"/>
              <a:ext cx="188650" cy="149975"/>
            </a:xfrm>
            <a:custGeom>
              <a:avLst/>
              <a:gdLst/>
              <a:ahLst/>
              <a:cxnLst/>
              <a:rect l="l" t="t" r="r" b="b"/>
              <a:pathLst>
                <a:path w="7546" h="5999" extrusionOk="0">
                  <a:moveTo>
                    <a:pt x="5650" y="0"/>
                  </a:moveTo>
                  <a:cubicBezTo>
                    <a:pt x="4953" y="0"/>
                    <a:pt x="4203" y="174"/>
                    <a:pt x="3593" y="278"/>
                  </a:cubicBezTo>
                  <a:cubicBezTo>
                    <a:pt x="2770" y="418"/>
                    <a:pt x="1949" y="576"/>
                    <a:pt x="1135" y="760"/>
                  </a:cubicBezTo>
                  <a:cubicBezTo>
                    <a:pt x="692" y="858"/>
                    <a:pt x="1" y="1296"/>
                    <a:pt x="145" y="1840"/>
                  </a:cubicBezTo>
                  <a:cubicBezTo>
                    <a:pt x="250" y="2227"/>
                    <a:pt x="659" y="2337"/>
                    <a:pt x="1046" y="2337"/>
                  </a:cubicBezTo>
                  <a:cubicBezTo>
                    <a:pt x="1228" y="2337"/>
                    <a:pt x="1405" y="2312"/>
                    <a:pt x="1544" y="2282"/>
                  </a:cubicBezTo>
                  <a:lnTo>
                    <a:pt x="1542" y="2282"/>
                  </a:lnTo>
                  <a:cubicBezTo>
                    <a:pt x="2071" y="2162"/>
                    <a:pt x="2603" y="2054"/>
                    <a:pt x="3136" y="1955"/>
                  </a:cubicBezTo>
                  <a:cubicBezTo>
                    <a:pt x="3566" y="1876"/>
                    <a:pt x="3997" y="1804"/>
                    <a:pt x="4431" y="1751"/>
                  </a:cubicBezTo>
                  <a:cubicBezTo>
                    <a:pt x="4571" y="1735"/>
                    <a:pt x="4714" y="1727"/>
                    <a:pt x="4856" y="1714"/>
                  </a:cubicBezTo>
                  <a:lnTo>
                    <a:pt x="4856" y="1714"/>
                  </a:lnTo>
                  <a:cubicBezTo>
                    <a:pt x="4865" y="1810"/>
                    <a:pt x="4882" y="1910"/>
                    <a:pt x="4883" y="1965"/>
                  </a:cubicBezTo>
                  <a:cubicBezTo>
                    <a:pt x="4889" y="2425"/>
                    <a:pt x="4853" y="2889"/>
                    <a:pt x="4821" y="3347"/>
                  </a:cubicBezTo>
                  <a:cubicBezTo>
                    <a:pt x="4776" y="3992"/>
                    <a:pt x="4718" y="4635"/>
                    <a:pt x="4646" y="5279"/>
                  </a:cubicBezTo>
                  <a:cubicBezTo>
                    <a:pt x="4591" y="5782"/>
                    <a:pt x="5020" y="5998"/>
                    <a:pt x="5532" y="5998"/>
                  </a:cubicBezTo>
                  <a:cubicBezTo>
                    <a:pt x="6194" y="5998"/>
                    <a:pt x="6993" y="5636"/>
                    <a:pt x="7057" y="5068"/>
                  </a:cubicBezTo>
                  <a:cubicBezTo>
                    <a:pt x="7149" y="4233"/>
                    <a:pt x="7223" y="3397"/>
                    <a:pt x="7266" y="2559"/>
                  </a:cubicBezTo>
                  <a:cubicBezTo>
                    <a:pt x="7309" y="1742"/>
                    <a:pt x="7545" y="487"/>
                    <a:pt x="6582" y="142"/>
                  </a:cubicBezTo>
                  <a:cubicBezTo>
                    <a:pt x="6296" y="39"/>
                    <a:pt x="5979" y="0"/>
                    <a:pt x="5650"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75"/>
            <p:cNvSpPr/>
            <p:nvPr/>
          </p:nvSpPr>
          <p:spPr>
            <a:xfrm>
              <a:off x="6597875" y="4463975"/>
              <a:ext cx="209750" cy="182225"/>
            </a:xfrm>
            <a:custGeom>
              <a:avLst/>
              <a:gdLst/>
              <a:ahLst/>
              <a:cxnLst/>
              <a:rect l="l" t="t" r="r" b="b"/>
              <a:pathLst>
                <a:path w="8390" h="7289" extrusionOk="0">
                  <a:moveTo>
                    <a:pt x="2640" y="2025"/>
                  </a:moveTo>
                  <a:lnTo>
                    <a:pt x="2640" y="2025"/>
                  </a:lnTo>
                  <a:cubicBezTo>
                    <a:pt x="2642" y="2054"/>
                    <a:pt x="2641" y="2088"/>
                    <a:pt x="2637" y="2124"/>
                  </a:cubicBezTo>
                  <a:lnTo>
                    <a:pt x="2637" y="2124"/>
                  </a:lnTo>
                  <a:cubicBezTo>
                    <a:pt x="2568" y="2119"/>
                    <a:pt x="2475" y="2100"/>
                    <a:pt x="2352" y="2061"/>
                  </a:cubicBezTo>
                  <a:lnTo>
                    <a:pt x="2352" y="2061"/>
                  </a:lnTo>
                  <a:cubicBezTo>
                    <a:pt x="2364" y="2065"/>
                    <a:pt x="2380" y="2067"/>
                    <a:pt x="2398" y="2067"/>
                  </a:cubicBezTo>
                  <a:cubicBezTo>
                    <a:pt x="2457" y="2067"/>
                    <a:pt x="2543" y="2049"/>
                    <a:pt x="2640" y="2025"/>
                  </a:cubicBezTo>
                  <a:close/>
                  <a:moveTo>
                    <a:pt x="5409" y="1"/>
                  </a:moveTo>
                  <a:cubicBezTo>
                    <a:pt x="3852" y="1"/>
                    <a:pt x="2091" y="112"/>
                    <a:pt x="940" y="936"/>
                  </a:cubicBezTo>
                  <a:cubicBezTo>
                    <a:pt x="94" y="1541"/>
                    <a:pt x="118" y="2678"/>
                    <a:pt x="66" y="3621"/>
                  </a:cubicBezTo>
                  <a:cubicBezTo>
                    <a:pt x="13" y="4590"/>
                    <a:pt x="1" y="5565"/>
                    <a:pt x="11" y="6535"/>
                  </a:cubicBezTo>
                  <a:cubicBezTo>
                    <a:pt x="18" y="7064"/>
                    <a:pt x="480" y="7289"/>
                    <a:pt x="999" y="7289"/>
                  </a:cubicBezTo>
                  <a:cubicBezTo>
                    <a:pt x="1669" y="7289"/>
                    <a:pt x="2432" y="6914"/>
                    <a:pt x="2425" y="6336"/>
                  </a:cubicBezTo>
                  <a:cubicBezTo>
                    <a:pt x="2416" y="5607"/>
                    <a:pt x="2424" y="4879"/>
                    <a:pt x="2448" y="4151"/>
                  </a:cubicBezTo>
                  <a:cubicBezTo>
                    <a:pt x="2464" y="3675"/>
                    <a:pt x="2484" y="3200"/>
                    <a:pt x="2528" y="2726"/>
                  </a:cubicBezTo>
                  <a:cubicBezTo>
                    <a:pt x="2540" y="2600"/>
                    <a:pt x="2620" y="2322"/>
                    <a:pt x="2637" y="2124"/>
                  </a:cubicBezTo>
                  <a:lnTo>
                    <a:pt x="2637" y="2124"/>
                  </a:lnTo>
                  <a:cubicBezTo>
                    <a:pt x="2651" y="2125"/>
                    <a:pt x="2663" y="2125"/>
                    <a:pt x="2674" y="2125"/>
                  </a:cubicBezTo>
                  <a:cubicBezTo>
                    <a:pt x="2816" y="2125"/>
                    <a:pt x="2834" y="2055"/>
                    <a:pt x="2805" y="1980"/>
                  </a:cubicBezTo>
                  <a:lnTo>
                    <a:pt x="2805" y="1980"/>
                  </a:lnTo>
                  <a:cubicBezTo>
                    <a:pt x="2749" y="1996"/>
                    <a:pt x="2693" y="2011"/>
                    <a:pt x="2640" y="2025"/>
                  </a:cubicBezTo>
                  <a:lnTo>
                    <a:pt x="2640" y="2025"/>
                  </a:lnTo>
                  <a:cubicBezTo>
                    <a:pt x="2638" y="1997"/>
                    <a:pt x="2634" y="1974"/>
                    <a:pt x="2627" y="1954"/>
                  </a:cubicBezTo>
                  <a:cubicBezTo>
                    <a:pt x="2587" y="1847"/>
                    <a:pt x="2599" y="1808"/>
                    <a:pt x="2631" y="1808"/>
                  </a:cubicBezTo>
                  <a:cubicBezTo>
                    <a:pt x="2678" y="1808"/>
                    <a:pt x="2771" y="1896"/>
                    <a:pt x="2805" y="1980"/>
                  </a:cubicBezTo>
                  <a:lnTo>
                    <a:pt x="2805" y="1980"/>
                  </a:lnTo>
                  <a:cubicBezTo>
                    <a:pt x="2967" y="1933"/>
                    <a:pt x="3130" y="1882"/>
                    <a:pt x="3218" y="1870"/>
                  </a:cubicBezTo>
                  <a:cubicBezTo>
                    <a:pt x="3697" y="1802"/>
                    <a:pt x="4184" y="1770"/>
                    <a:pt x="4667" y="1743"/>
                  </a:cubicBezTo>
                  <a:cubicBezTo>
                    <a:pt x="5207" y="1713"/>
                    <a:pt x="5749" y="1697"/>
                    <a:pt x="6291" y="1697"/>
                  </a:cubicBezTo>
                  <a:cubicBezTo>
                    <a:pt x="6375" y="1697"/>
                    <a:pt x="6460" y="1697"/>
                    <a:pt x="6545" y="1698"/>
                  </a:cubicBezTo>
                  <a:cubicBezTo>
                    <a:pt x="6549" y="1698"/>
                    <a:pt x="6553" y="1698"/>
                    <a:pt x="6557" y="1698"/>
                  </a:cubicBezTo>
                  <a:cubicBezTo>
                    <a:pt x="7887" y="1698"/>
                    <a:pt x="8390" y="29"/>
                    <a:pt x="6774" y="15"/>
                  </a:cubicBezTo>
                  <a:cubicBezTo>
                    <a:pt x="6355" y="11"/>
                    <a:pt x="5892" y="1"/>
                    <a:pt x="5409"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75"/>
            <p:cNvSpPr/>
            <p:nvPr/>
          </p:nvSpPr>
          <p:spPr>
            <a:xfrm>
              <a:off x="6978525" y="4696425"/>
              <a:ext cx="195475" cy="174150"/>
            </a:xfrm>
            <a:custGeom>
              <a:avLst/>
              <a:gdLst/>
              <a:ahLst/>
              <a:cxnLst/>
              <a:rect l="l" t="t" r="r" b="b"/>
              <a:pathLst>
                <a:path w="7819" h="6966" extrusionOk="0">
                  <a:moveTo>
                    <a:pt x="6999" y="0"/>
                  </a:moveTo>
                  <a:cubicBezTo>
                    <a:pt x="6293" y="0"/>
                    <a:pt x="5070" y="343"/>
                    <a:pt x="5100" y="815"/>
                  </a:cubicBezTo>
                  <a:cubicBezTo>
                    <a:pt x="5168" y="1879"/>
                    <a:pt x="5412" y="3825"/>
                    <a:pt x="4750" y="4729"/>
                  </a:cubicBezTo>
                  <a:cubicBezTo>
                    <a:pt x="4386" y="5224"/>
                    <a:pt x="3433" y="5392"/>
                    <a:pt x="2870" y="5580"/>
                  </a:cubicBezTo>
                  <a:cubicBezTo>
                    <a:pt x="2326" y="5762"/>
                    <a:pt x="1779" y="5931"/>
                    <a:pt x="1227" y="6088"/>
                  </a:cubicBezTo>
                  <a:cubicBezTo>
                    <a:pt x="1035" y="6142"/>
                    <a:pt x="1" y="6431"/>
                    <a:pt x="132" y="6778"/>
                  </a:cubicBezTo>
                  <a:cubicBezTo>
                    <a:pt x="186" y="6920"/>
                    <a:pt x="371" y="6966"/>
                    <a:pt x="588" y="6966"/>
                  </a:cubicBezTo>
                  <a:cubicBezTo>
                    <a:pt x="910" y="6966"/>
                    <a:pt x="1300" y="6864"/>
                    <a:pt x="1425" y="6829"/>
                  </a:cubicBezTo>
                  <a:cubicBezTo>
                    <a:pt x="2275" y="6588"/>
                    <a:pt x="3118" y="6324"/>
                    <a:pt x="3953" y="6038"/>
                  </a:cubicBezTo>
                  <a:cubicBezTo>
                    <a:pt x="4845" y="5731"/>
                    <a:pt x="6013" y="5420"/>
                    <a:pt x="6735" y="4775"/>
                  </a:cubicBezTo>
                  <a:cubicBezTo>
                    <a:pt x="7818" y="3805"/>
                    <a:pt x="7569" y="1484"/>
                    <a:pt x="7487" y="175"/>
                  </a:cubicBezTo>
                  <a:cubicBezTo>
                    <a:pt x="7479" y="54"/>
                    <a:pt x="7280" y="0"/>
                    <a:pt x="6999"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75"/>
            <p:cNvSpPr/>
            <p:nvPr/>
          </p:nvSpPr>
          <p:spPr>
            <a:xfrm>
              <a:off x="6595625" y="4774175"/>
              <a:ext cx="229675" cy="151875"/>
            </a:xfrm>
            <a:custGeom>
              <a:avLst/>
              <a:gdLst/>
              <a:ahLst/>
              <a:cxnLst/>
              <a:rect l="l" t="t" r="r" b="b"/>
              <a:pathLst>
                <a:path w="9187" h="6075" extrusionOk="0">
                  <a:moveTo>
                    <a:pt x="1985" y="1"/>
                  </a:moveTo>
                  <a:cubicBezTo>
                    <a:pt x="1325" y="1"/>
                    <a:pt x="573" y="374"/>
                    <a:pt x="553" y="978"/>
                  </a:cubicBezTo>
                  <a:lnTo>
                    <a:pt x="555" y="977"/>
                  </a:lnTo>
                  <a:lnTo>
                    <a:pt x="555" y="977"/>
                  </a:lnTo>
                  <a:cubicBezTo>
                    <a:pt x="511" y="2324"/>
                    <a:pt x="0" y="5789"/>
                    <a:pt x="1896" y="6044"/>
                  </a:cubicBezTo>
                  <a:cubicBezTo>
                    <a:pt x="2053" y="6065"/>
                    <a:pt x="2213" y="6074"/>
                    <a:pt x="2376" y="6074"/>
                  </a:cubicBezTo>
                  <a:cubicBezTo>
                    <a:pt x="3312" y="6074"/>
                    <a:pt x="4329" y="5764"/>
                    <a:pt x="5202" y="5577"/>
                  </a:cubicBezTo>
                  <a:cubicBezTo>
                    <a:pt x="6089" y="5386"/>
                    <a:pt x="6972" y="5179"/>
                    <a:pt x="7854" y="4958"/>
                  </a:cubicBezTo>
                  <a:cubicBezTo>
                    <a:pt x="9187" y="4621"/>
                    <a:pt x="8960" y="3247"/>
                    <a:pt x="7822" y="3247"/>
                  </a:cubicBezTo>
                  <a:cubicBezTo>
                    <a:pt x="7695" y="3247"/>
                    <a:pt x="7557" y="3264"/>
                    <a:pt x="7409" y="3302"/>
                  </a:cubicBezTo>
                  <a:cubicBezTo>
                    <a:pt x="6837" y="3446"/>
                    <a:pt x="6261" y="3585"/>
                    <a:pt x="5684" y="3716"/>
                  </a:cubicBezTo>
                  <a:cubicBezTo>
                    <a:pt x="4922" y="3890"/>
                    <a:pt x="3879" y="3908"/>
                    <a:pt x="3125" y="4181"/>
                  </a:cubicBezTo>
                  <a:lnTo>
                    <a:pt x="3125" y="4181"/>
                  </a:lnTo>
                  <a:cubicBezTo>
                    <a:pt x="3132" y="3766"/>
                    <a:pt x="2985" y="3237"/>
                    <a:pt x="2973" y="2839"/>
                  </a:cubicBezTo>
                  <a:cubicBezTo>
                    <a:pt x="2951" y="2161"/>
                    <a:pt x="2952" y="1480"/>
                    <a:pt x="2973" y="802"/>
                  </a:cubicBezTo>
                  <a:cubicBezTo>
                    <a:pt x="2991" y="243"/>
                    <a:pt x="2518" y="1"/>
                    <a:pt x="1985"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75"/>
            <p:cNvSpPr/>
            <p:nvPr/>
          </p:nvSpPr>
          <p:spPr>
            <a:xfrm>
              <a:off x="5761950" y="4564800"/>
              <a:ext cx="353400" cy="375925"/>
            </a:xfrm>
            <a:custGeom>
              <a:avLst/>
              <a:gdLst/>
              <a:ahLst/>
              <a:cxnLst/>
              <a:rect l="l" t="t" r="r" b="b"/>
              <a:pathLst>
                <a:path w="14136" h="15037" extrusionOk="0">
                  <a:moveTo>
                    <a:pt x="9602" y="1644"/>
                  </a:moveTo>
                  <a:lnTo>
                    <a:pt x="9602" y="1644"/>
                  </a:lnTo>
                  <a:cubicBezTo>
                    <a:pt x="9817" y="2339"/>
                    <a:pt x="10226" y="3187"/>
                    <a:pt x="10330" y="3777"/>
                  </a:cubicBezTo>
                  <a:cubicBezTo>
                    <a:pt x="10822" y="6594"/>
                    <a:pt x="11042" y="9587"/>
                    <a:pt x="10860" y="12442"/>
                  </a:cubicBezTo>
                  <a:cubicBezTo>
                    <a:pt x="10854" y="12531"/>
                    <a:pt x="10836" y="12643"/>
                    <a:pt x="10812" y="12768"/>
                  </a:cubicBezTo>
                  <a:lnTo>
                    <a:pt x="10812" y="12768"/>
                  </a:lnTo>
                  <a:cubicBezTo>
                    <a:pt x="10102" y="11906"/>
                    <a:pt x="9043" y="11051"/>
                    <a:pt x="8454" y="10189"/>
                  </a:cubicBezTo>
                  <a:cubicBezTo>
                    <a:pt x="8375" y="10074"/>
                    <a:pt x="8209" y="10039"/>
                    <a:pt x="8031" y="10039"/>
                  </a:cubicBezTo>
                  <a:cubicBezTo>
                    <a:pt x="7830" y="10039"/>
                    <a:pt x="7614" y="10084"/>
                    <a:pt x="7494" y="10108"/>
                  </a:cubicBezTo>
                  <a:cubicBezTo>
                    <a:pt x="7112" y="10184"/>
                    <a:pt x="4690" y="10512"/>
                    <a:pt x="3094" y="10909"/>
                  </a:cubicBezTo>
                  <a:lnTo>
                    <a:pt x="3094" y="10909"/>
                  </a:lnTo>
                  <a:cubicBezTo>
                    <a:pt x="3064" y="10711"/>
                    <a:pt x="3044" y="10512"/>
                    <a:pt x="3032" y="10313"/>
                  </a:cubicBezTo>
                  <a:cubicBezTo>
                    <a:pt x="3111" y="9872"/>
                    <a:pt x="2996" y="9310"/>
                    <a:pt x="2993" y="8865"/>
                  </a:cubicBezTo>
                  <a:cubicBezTo>
                    <a:pt x="2989" y="7957"/>
                    <a:pt x="3018" y="7045"/>
                    <a:pt x="3060" y="6138"/>
                  </a:cubicBezTo>
                  <a:lnTo>
                    <a:pt x="3060" y="6138"/>
                  </a:lnTo>
                  <a:cubicBezTo>
                    <a:pt x="3550" y="5013"/>
                    <a:pt x="7088" y="5296"/>
                    <a:pt x="8030" y="4164"/>
                  </a:cubicBezTo>
                  <a:cubicBezTo>
                    <a:pt x="8425" y="3688"/>
                    <a:pt x="8665" y="3007"/>
                    <a:pt x="9010" y="2488"/>
                  </a:cubicBezTo>
                  <a:cubicBezTo>
                    <a:pt x="9194" y="2210"/>
                    <a:pt x="9443" y="1936"/>
                    <a:pt x="9602" y="1644"/>
                  </a:cubicBezTo>
                  <a:close/>
                  <a:moveTo>
                    <a:pt x="10604" y="1"/>
                  </a:moveTo>
                  <a:cubicBezTo>
                    <a:pt x="8277" y="1"/>
                    <a:pt x="6728" y="2575"/>
                    <a:pt x="5749" y="4468"/>
                  </a:cubicBezTo>
                  <a:lnTo>
                    <a:pt x="5749" y="4468"/>
                  </a:lnTo>
                  <a:cubicBezTo>
                    <a:pt x="3837" y="4722"/>
                    <a:pt x="1192" y="5224"/>
                    <a:pt x="695" y="6624"/>
                  </a:cubicBezTo>
                  <a:cubicBezTo>
                    <a:pt x="693" y="6631"/>
                    <a:pt x="691" y="6638"/>
                    <a:pt x="691" y="6644"/>
                  </a:cubicBezTo>
                  <a:lnTo>
                    <a:pt x="691" y="6644"/>
                  </a:lnTo>
                  <a:cubicBezTo>
                    <a:pt x="682" y="6669"/>
                    <a:pt x="677" y="6696"/>
                    <a:pt x="676" y="6722"/>
                  </a:cubicBezTo>
                  <a:cubicBezTo>
                    <a:pt x="623" y="7810"/>
                    <a:pt x="1" y="11537"/>
                    <a:pt x="1075" y="12160"/>
                  </a:cubicBezTo>
                  <a:cubicBezTo>
                    <a:pt x="1181" y="12222"/>
                    <a:pt x="1310" y="12247"/>
                    <a:pt x="1453" y="12247"/>
                  </a:cubicBezTo>
                  <a:cubicBezTo>
                    <a:pt x="2009" y="12247"/>
                    <a:pt x="2775" y="11866"/>
                    <a:pt x="3169" y="11758"/>
                  </a:cubicBezTo>
                  <a:cubicBezTo>
                    <a:pt x="4176" y="11482"/>
                    <a:pt x="5204" y="11271"/>
                    <a:pt x="6230" y="11067"/>
                  </a:cubicBezTo>
                  <a:lnTo>
                    <a:pt x="6230" y="11067"/>
                  </a:lnTo>
                  <a:cubicBezTo>
                    <a:pt x="7241" y="12555"/>
                    <a:pt x="8923" y="15037"/>
                    <a:pt x="10854" y="15037"/>
                  </a:cubicBezTo>
                  <a:cubicBezTo>
                    <a:pt x="11275" y="15037"/>
                    <a:pt x="11707" y="14919"/>
                    <a:pt x="12147" y="14648"/>
                  </a:cubicBezTo>
                  <a:cubicBezTo>
                    <a:pt x="14136" y="13422"/>
                    <a:pt x="13304" y="9031"/>
                    <a:pt x="13170" y="7107"/>
                  </a:cubicBezTo>
                  <a:cubicBezTo>
                    <a:pt x="13048" y="5366"/>
                    <a:pt x="13274" y="177"/>
                    <a:pt x="10822" y="8"/>
                  </a:cubicBezTo>
                  <a:cubicBezTo>
                    <a:pt x="10749" y="3"/>
                    <a:pt x="10676" y="1"/>
                    <a:pt x="10604"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75"/>
            <p:cNvSpPr/>
            <p:nvPr/>
          </p:nvSpPr>
          <p:spPr>
            <a:xfrm>
              <a:off x="6058275" y="4538425"/>
              <a:ext cx="206450" cy="144950"/>
            </a:xfrm>
            <a:custGeom>
              <a:avLst/>
              <a:gdLst/>
              <a:ahLst/>
              <a:cxnLst/>
              <a:rect l="l" t="t" r="r" b="b"/>
              <a:pathLst>
                <a:path w="8258" h="5798" extrusionOk="0">
                  <a:moveTo>
                    <a:pt x="7519" y="0"/>
                  </a:moveTo>
                  <a:cubicBezTo>
                    <a:pt x="7034" y="0"/>
                    <a:pt x="6387" y="220"/>
                    <a:pt x="6038" y="468"/>
                  </a:cubicBezTo>
                  <a:cubicBezTo>
                    <a:pt x="4001" y="1911"/>
                    <a:pt x="2174" y="3694"/>
                    <a:pt x="360" y="5401"/>
                  </a:cubicBezTo>
                  <a:cubicBezTo>
                    <a:pt x="0" y="5739"/>
                    <a:pt x="582" y="5798"/>
                    <a:pt x="854" y="5798"/>
                  </a:cubicBezTo>
                  <a:cubicBezTo>
                    <a:pt x="881" y="5798"/>
                    <a:pt x="905" y="5797"/>
                    <a:pt x="925" y="5796"/>
                  </a:cubicBezTo>
                  <a:cubicBezTo>
                    <a:pt x="1436" y="5767"/>
                    <a:pt x="2134" y="5588"/>
                    <a:pt x="2522" y="5225"/>
                  </a:cubicBezTo>
                  <a:lnTo>
                    <a:pt x="2521" y="5225"/>
                  </a:lnTo>
                  <a:cubicBezTo>
                    <a:pt x="4231" y="3616"/>
                    <a:pt x="5949" y="1901"/>
                    <a:pt x="7867" y="542"/>
                  </a:cubicBezTo>
                  <a:cubicBezTo>
                    <a:pt x="8257" y="265"/>
                    <a:pt x="8152" y="87"/>
                    <a:pt x="7725" y="16"/>
                  </a:cubicBezTo>
                  <a:cubicBezTo>
                    <a:pt x="7661" y="5"/>
                    <a:pt x="7592" y="0"/>
                    <a:pt x="7519"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75"/>
            <p:cNvSpPr/>
            <p:nvPr/>
          </p:nvSpPr>
          <p:spPr>
            <a:xfrm>
              <a:off x="6060775" y="4706700"/>
              <a:ext cx="241350" cy="47200"/>
            </a:xfrm>
            <a:custGeom>
              <a:avLst/>
              <a:gdLst/>
              <a:ahLst/>
              <a:cxnLst/>
              <a:rect l="l" t="t" r="r" b="b"/>
              <a:pathLst>
                <a:path w="9654" h="1888" extrusionOk="0">
                  <a:moveTo>
                    <a:pt x="8624" y="0"/>
                  </a:moveTo>
                  <a:cubicBezTo>
                    <a:pt x="8471" y="0"/>
                    <a:pt x="8295" y="24"/>
                    <a:pt x="8098" y="78"/>
                  </a:cubicBezTo>
                  <a:cubicBezTo>
                    <a:pt x="6833" y="421"/>
                    <a:pt x="5489" y="527"/>
                    <a:pt x="4158" y="527"/>
                  </a:cubicBezTo>
                  <a:cubicBezTo>
                    <a:pt x="3603" y="527"/>
                    <a:pt x="3050" y="509"/>
                    <a:pt x="2507" y="481"/>
                  </a:cubicBezTo>
                  <a:cubicBezTo>
                    <a:pt x="2491" y="481"/>
                    <a:pt x="2475" y="480"/>
                    <a:pt x="2459" y="480"/>
                  </a:cubicBezTo>
                  <a:cubicBezTo>
                    <a:pt x="1536" y="480"/>
                    <a:pt x="0" y="1763"/>
                    <a:pt x="1582" y="1843"/>
                  </a:cubicBezTo>
                  <a:cubicBezTo>
                    <a:pt x="2135" y="1871"/>
                    <a:pt x="2695" y="1887"/>
                    <a:pt x="3258" y="1887"/>
                  </a:cubicBezTo>
                  <a:cubicBezTo>
                    <a:pt x="4998" y="1887"/>
                    <a:pt x="6760" y="1732"/>
                    <a:pt x="8421" y="1281"/>
                  </a:cubicBezTo>
                  <a:cubicBezTo>
                    <a:pt x="9653" y="947"/>
                    <a:pt x="9591" y="0"/>
                    <a:pt x="8624"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75"/>
            <p:cNvSpPr/>
            <p:nvPr/>
          </p:nvSpPr>
          <p:spPr>
            <a:xfrm>
              <a:off x="6079250" y="4805450"/>
              <a:ext cx="247650" cy="151375"/>
            </a:xfrm>
            <a:custGeom>
              <a:avLst/>
              <a:gdLst/>
              <a:ahLst/>
              <a:cxnLst/>
              <a:rect l="l" t="t" r="r" b="b"/>
              <a:pathLst>
                <a:path w="9906" h="6055" extrusionOk="0">
                  <a:moveTo>
                    <a:pt x="2054" y="1"/>
                  </a:moveTo>
                  <a:cubicBezTo>
                    <a:pt x="1130" y="1"/>
                    <a:pt x="0" y="905"/>
                    <a:pt x="856" y="1600"/>
                  </a:cubicBezTo>
                  <a:cubicBezTo>
                    <a:pt x="2830" y="3199"/>
                    <a:pt x="4943" y="4992"/>
                    <a:pt x="7305" y="5977"/>
                  </a:cubicBezTo>
                  <a:cubicBezTo>
                    <a:pt x="7433" y="6030"/>
                    <a:pt x="7571" y="6054"/>
                    <a:pt x="7713" y="6054"/>
                  </a:cubicBezTo>
                  <a:cubicBezTo>
                    <a:pt x="8719" y="6054"/>
                    <a:pt x="9906" y="4855"/>
                    <a:pt x="8675" y="4341"/>
                  </a:cubicBezTo>
                  <a:cubicBezTo>
                    <a:pt x="6492" y="3429"/>
                    <a:pt x="4516" y="1681"/>
                    <a:pt x="2691" y="202"/>
                  </a:cubicBezTo>
                  <a:cubicBezTo>
                    <a:pt x="2518" y="62"/>
                    <a:pt x="2293" y="1"/>
                    <a:pt x="2054"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8" name="Google Shape;1358;p75"/>
          <p:cNvSpPr txBox="1">
            <a:spLocks noGrp="1"/>
          </p:cNvSpPr>
          <p:nvPr>
            <p:ph type="subTitle" idx="4294967295"/>
          </p:nvPr>
        </p:nvSpPr>
        <p:spPr>
          <a:xfrm>
            <a:off x="1177324" y="2094705"/>
            <a:ext cx="2204592" cy="954089"/>
          </a:xfrm>
          <a:prstGeom prst="rect">
            <a:avLst/>
          </a:prstGeom>
        </p:spPr>
        <p:txBody>
          <a:bodyPr spcFirstLastPara="1" wrap="square" lIns="91425" tIns="91425" rIns="91425" bIns="91425" anchor="t" anchorCtr="0">
            <a:noAutofit/>
          </a:bodyPr>
          <a:lstStyle/>
          <a:p>
            <a:pPr marL="0" lvl="0" indent="0" algn="ctr">
              <a:buNone/>
            </a:pPr>
            <a:r>
              <a:rPr lang="nl-NL" dirty="0">
                <a:solidFill>
                  <a:schemeClr val="dk1"/>
                </a:solidFill>
              </a:rPr>
              <a:t>In dit filmpje worden instructies gegeven over de ligging van de nier. Doe dit op je eigen lichaam.</a:t>
            </a:r>
          </a:p>
        </p:txBody>
      </p:sp>
      <p:sp>
        <p:nvSpPr>
          <p:cNvPr id="1359" name="Google Shape;1359;p75"/>
          <p:cNvSpPr/>
          <p:nvPr/>
        </p:nvSpPr>
        <p:spPr>
          <a:xfrm>
            <a:off x="1138050" y="3201075"/>
            <a:ext cx="2234199" cy="43000"/>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75"/>
          <p:cNvSpPr/>
          <p:nvPr/>
        </p:nvSpPr>
        <p:spPr>
          <a:xfrm>
            <a:off x="1138050" y="1899425"/>
            <a:ext cx="2234199" cy="43000"/>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89;p51">
            <a:extLst>
              <a:ext uri="{FF2B5EF4-FFF2-40B4-BE49-F238E27FC236}">
                <a16:creationId xmlns:a16="http://schemas.microsoft.com/office/drawing/2014/main" id="{576C4FEB-5FFD-48ED-A42C-439F467CC312}"/>
              </a:ext>
            </a:extLst>
          </p:cNvPr>
          <p:cNvSpPr txBox="1">
            <a:spLocks/>
          </p:cNvSpPr>
          <p:nvPr/>
        </p:nvSpPr>
        <p:spPr>
          <a:xfrm>
            <a:off x="2008800" y="82250"/>
            <a:ext cx="5126400"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nl-BE" sz="2400" dirty="0">
                <a:latin typeface="Permanent Marker"/>
              </a:rPr>
              <a:t>Ligging</a:t>
            </a:r>
            <a:r>
              <a:rPr lang="nl-BE" dirty="0"/>
              <a:t> </a:t>
            </a:r>
            <a:r>
              <a:rPr lang="nl-BE" sz="2400" dirty="0">
                <a:latin typeface="Permanent Marker"/>
                <a:sym typeface="Permanent Marker"/>
              </a:rPr>
              <a:t>van</a:t>
            </a:r>
            <a:r>
              <a:rPr lang="nl-BE" dirty="0"/>
              <a:t> </a:t>
            </a:r>
            <a:r>
              <a:rPr lang="nl-BE" sz="2400" dirty="0">
                <a:latin typeface="Permanent Marker"/>
              </a:rPr>
              <a:t>de</a:t>
            </a:r>
            <a:r>
              <a:rPr lang="nl-BE" dirty="0"/>
              <a:t> </a:t>
            </a:r>
            <a:r>
              <a:rPr lang="nl-BE" sz="2400" dirty="0">
                <a:latin typeface="Permanent Marker"/>
              </a:rPr>
              <a:t>nieren</a:t>
            </a:r>
          </a:p>
        </p:txBody>
      </p:sp>
      <p:sp>
        <p:nvSpPr>
          <p:cNvPr id="2" name="Rechthoek 1">
            <a:extLst>
              <a:ext uri="{FF2B5EF4-FFF2-40B4-BE49-F238E27FC236}">
                <a16:creationId xmlns:a16="http://schemas.microsoft.com/office/drawing/2014/main" id="{C5194BA4-FA91-4BE5-83EB-E7F87675A78E}"/>
              </a:ext>
            </a:extLst>
          </p:cNvPr>
          <p:cNvSpPr/>
          <p:nvPr/>
        </p:nvSpPr>
        <p:spPr>
          <a:xfrm>
            <a:off x="4742907" y="1376725"/>
            <a:ext cx="991284" cy="522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p71"/>
          <p:cNvSpPr txBox="1">
            <a:spLocks noGrp="1"/>
          </p:cNvSpPr>
          <p:nvPr>
            <p:ph type="ctrTitle"/>
          </p:nvPr>
        </p:nvSpPr>
        <p:spPr>
          <a:xfrm>
            <a:off x="2008800" y="122914"/>
            <a:ext cx="51264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Woordenlijst </a:t>
            </a:r>
            <a:endParaRPr dirty="0"/>
          </a:p>
        </p:txBody>
      </p:sp>
      <p:sp>
        <p:nvSpPr>
          <p:cNvPr id="1189" name="Google Shape;1189;p71"/>
          <p:cNvSpPr txBox="1">
            <a:spLocks noGrp="1"/>
          </p:cNvSpPr>
          <p:nvPr>
            <p:ph type="subTitle" idx="1"/>
          </p:nvPr>
        </p:nvSpPr>
        <p:spPr>
          <a:xfrm>
            <a:off x="588332" y="1118443"/>
            <a:ext cx="8211127" cy="2906614"/>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Font typeface="Arial" panose="020B0604020202020204" pitchFamily="34" charset="0"/>
              <a:buChar char="•"/>
            </a:pPr>
            <a:r>
              <a:rPr lang="nl-BE" sz="1600" dirty="0"/>
              <a:t>Harenvatennetwerk = Een haarvat is het kleinste bloedvat in het lichaam. Een heleboel haarvaten bij elkaar vormen een haarvatennetwerk.</a:t>
            </a:r>
          </a:p>
          <a:p>
            <a:pPr marL="0" lvl="0" indent="0" algn="l" rtl="0">
              <a:spcBef>
                <a:spcPts val="0"/>
              </a:spcBef>
              <a:spcAft>
                <a:spcPts val="0"/>
              </a:spcAft>
            </a:pPr>
            <a:endParaRPr lang="nl-BE" sz="1600" dirty="0"/>
          </a:p>
          <a:p>
            <a:pPr marL="285750" lvl="0" indent="-285750" algn="l" rtl="0">
              <a:spcBef>
                <a:spcPts val="0"/>
              </a:spcBef>
              <a:spcAft>
                <a:spcPts val="0"/>
              </a:spcAft>
              <a:buFont typeface="Arial" panose="020B0604020202020204" pitchFamily="34" charset="0"/>
              <a:buChar char="•"/>
            </a:pPr>
            <a:r>
              <a:rPr lang="nl-BE" sz="1600" dirty="0"/>
              <a:t>Macroscopisch = Iets dat met het blote oog zichtbaar is.</a:t>
            </a:r>
          </a:p>
          <a:p>
            <a:pPr marL="285750" lvl="0" indent="-285750" algn="l" rtl="0">
              <a:spcBef>
                <a:spcPts val="0"/>
              </a:spcBef>
              <a:spcAft>
                <a:spcPts val="0"/>
              </a:spcAft>
              <a:buFont typeface="Arial" panose="020B0604020202020204" pitchFamily="34" charset="0"/>
              <a:buChar char="•"/>
            </a:pPr>
            <a:endParaRPr lang="nl-BE" sz="1600" dirty="0"/>
          </a:p>
          <a:p>
            <a:pPr marL="285750" lvl="0" indent="-285750" algn="l" rtl="0">
              <a:spcBef>
                <a:spcPts val="0"/>
              </a:spcBef>
              <a:spcAft>
                <a:spcPts val="0"/>
              </a:spcAft>
              <a:buFont typeface="Arial" panose="020B0604020202020204" pitchFamily="34" charset="0"/>
              <a:buChar char="•"/>
            </a:pPr>
            <a:r>
              <a:rPr lang="nl-BE" sz="1600" dirty="0"/>
              <a:t>Microscopisch = Iets dat niet met het blote oog zichtbaar is.</a:t>
            </a:r>
          </a:p>
          <a:p>
            <a:pPr marL="285750" lvl="0" indent="-285750" algn="l" rtl="0">
              <a:spcBef>
                <a:spcPts val="0"/>
              </a:spcBef>
              <a:spcAft>
                <a:spcPts val="0"/>
              </a:spcAft>
              <a:buFont typeface="Arial" panose="020B0604020202020204" pitchFamily="34" charset="0"/>
              <a:buChar char="•"/>
            </a:pPr>
            <a:endParaRPr lang="nl-BE" sz="1600" dirty="0"/>
          </a:p>
          <a:p>
            <a:pPr marL="285750" indent="-285750" algn="l">
              <a:buFont typeface="Arial" panose="020B0604020202020204" pitchFamily="34" charset="0"/>
              <a:buChar char="•"/>
            </a:pPr>
            <a:r>
              <a:rPr lang="nl-BE" sz="1600" dirty="0"/>
              <a:t>Overtollige stoffen = stoffen die in overmaat in het lichaam aanwezig zijn. </a:t>
            </a:r>
          </a:p>
          <a:p>
            <a:pPr marL="285750" indent="-285750" algn="l">
              <a:buFont typeface="Arial" panose="020B0604020202020204" pitchFamily="34" charset="0"/>
              <a:buChar char="•"/>
            </a:pPr>
            <a:endParaRPr lang="nl-BE" sz="1600" dirty="0"/>
          </a:p>
          <a:p>
            <a:pPr marL="285750" indent="-285750" algn="l">
              <a:buFont typeface="Arial" panose="020B0604020202020204" pitchFamily="34" charset="0"/>
              <a:buChar char="•"/>
            </a:pPr>
            <a:r>
              <a:rPr lang="nl-BE" sz="1600" dirty="0"/>
              <a:t>Uitscheidingsorgaan = orgaan dat vocht uit het lichaam verwijderd. </a:t>
            </a:r>
          </a:p>
          <a:p>
            <a:pPr marL="285750" lvl="0" indent="-285750" algn="l" rtl="0">
              <a:spcBef>
                <a:spcPts val="0"/>
              </a:spcBef>
              <a:spcAft>
                <a:spcPts val="0"/>
              </a:spcAft>
              <a:buFont typeface="Arial" panose="020B0604020202020204" pitchFamily="34" charset="0"/>
              <a:buChar char="•"/>
            </a:pPr>
            <a:endParaRPr lang="nl-BE" sz="1600" dirty="0"/>
          </a:p>
          <a:p>
            <a:pPr marL="285750" lvl="0" indent="-285750" algn="l" rtl="0">
              <a:spcBef>
                <a:spcPts val="0"/>
              </a:spcBef>
              <a:spcAft>
                <a:spcPts val="0"/>
              </a:spcAft>
              <a:buFont typeface="Arial" panose="020B0604020202020204" pitchFamily="34" charset="0"/>
              <a:buChar char="•"/>
            </a:pPr>
            <a:endParaRPr lang="nl-BE" sz="1600" dirty="0"/>
          </a:p>
          <a:p>
            <a:pPr marL="285750" lvl="0" indent="-285750" algn="l" rtl="0">
              <a:spcBef>
                <a:spcPts val="0"/>
              </a:spcBef>
              <a:spcAft>
                <a:spcPts val="0"/>
              </a:spcAft>
              <a:buFont typeface="Arial" panose="020B0604020202020204" pitchFamily="34" charset="0"/>
              <a:buChar char="•"/>
            </a:pPr>
            <a:endParaRPr sz="16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52"/>
          <p:cNvSpPr txBox="1">
            <a:spLocks noGrp="1"/>
          </p:cNvSpPr>
          <p:nvPr>
            <p:ph type="ctrTitle"/>
          </p:nvPr>
        </p:nvSpPr>
        <p:spPr>
          <a:xfrm>
            <a:off x="257550" y="0"/>
            <a:ext cx="86289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Besluit</a:t>
            </a:r>
            <a:endParaRPr/>
          </a:p>
        </p:txBody>
      </p:sp>
      <p:sp>
        <p:nvSpPr>
          <p:cNvPr id="996" name="Google Shape;996;p52"/>
          <p:cNvSpPr txBox="1">
            <a:spLocks noGrp="1"/>
          </p:cNvSpPr>
          <p:nvPr>
            <p:ph type="subTitle" idx="1"/>
          </p:nvPr>
        </p:nvSpPr>
        <p:spPr>
          <a:xfrm>
            <a:off x="724861" y="1323509"/>
            <a:ext cx="8022000" cy="2448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dirty="0">
                <a:solidFill>
                  <a:schemeClr val="dk1"/>
                </a:solidFill>
              </a:rPr>
              <a:t>De mens heeft </a:t>
            </a:r>
            <a:r>
              <a:rPr lang="en" sz="2000" dirty="0">
                <a:solidFill>
                  <a:schemeClr val="dk1"/>
                </a:solidFill>
                <a:highlight>
                  <a:srgbClr val="FFFF00"/>
                </a:highlight>
              </a:rPr>
              <a:t>2</a:t>
            </a:r>
            <a:r>
              <a:rPr lang="en" sz="2000" dirty="0">
                <a:solidFill>
                  <a:schemeClr val="dk1"/>
                </a:solidFill>
              </a:rPr>
              <a:t> boonvormige organen in de </a:t>
            </a:r>
            <a:r>
              <a:rPr lang="en" sz="2000" dirty="0">
                <a:solidFill>
                  <a:schemeClr val="dk1"/>
                </a:solidFill>
                <a:highlight>
                  <a:srgbClr val="FFFF00"/>
                </a:highlight>
              </a:rPr>
              <a:t>buikholte</a:t>
            </a:r>
            <a:r>
              <a:rPr lang="en" sz="2000" dirty="0">
                <a:solidFill>
                  <a:schemeClr val="dk1"/>
                </a:solidFill>
              </a:rPr>
              <a:t> aan de rugzijde. Dit zijn de </a:t>
            </a:r>
            <a:r>
              <a:rPr lang="en" sz="2000" dirty="0">
                <a:solidFill>
                  <a:schemeClr val="dk1"/>
                </a:solidFill>
                <a:highlight>
                  <a:srgbClr val="FFFF00"/>
                </a:highlight>
              </a:rPr>
              <a:t>nieren</a:t>
            </a:r>
            <a:r>
              <a:rPr lang="en" sz="2000" dirty="0">
                <a:solidFill>
                  <a:schemeClr val="dk1"/>
                </a:solidFill>
              </a:rPr>
              <a:t>.</a:t>
            </a:r>
            <a:endParaRPr sz="2000" dirty="0">
              <a:solidFill>
                <a:schemeClr val="dk1"/>
              </a:solidFill>
            </a:endParaRPr>
          </a:p>
          <a:p>
            <a:pPr marL="0" lvl="0" indent="0" algn="ctr" rtl="0">
              <a:spcBef>
                <a:spcPts val="0"/>
              </a:spcBef>
              <a:spcAft>
                <a:spcPts val="0"/>
              </a:spcAft>
              <a:buNone/>
            </a:pPr>
            <a:r>
              <a:rPr lang="en" sz="2000" dirty="0">
                <a:solidFill>
                  <a:schemeClr val="dk1"/>
                </a:solidFill>
              </a:rPr>
              <a:t>Je kan ze vergelijken met de grootte van een vuist.</a:t>
            </a:r>
            <a:r>
              <a:rPr lang="en" sz="2300" dirty="0">
                <a:solidFill>
                  <a:schemeClr val="dk1"/>
                </a:solidFill>
              </a:rPr>
              <a:t> </a:t>
            </a:r>
            <a:endParaRPr sz="2400" dirty="0">
              <a:solidFill>
                <a:schemeClr val="dk1"/>
              </a:solidFill>
            </a:endParaRPr>
          </a:p>
          <a:p>
            <a:pPr marL="0" lvl="0" indent="0" algn="ctr" rtl="0">
              <a:spcBef>
                <a:spcPts val="0"/>
              </a:spcBef>
              <a:spcAft>
                <a:spcPts val="0"/>
              </a:spcAft>
              <a:buNone/>
            </a:pPr>
            <a:endParaRPr sz="1600" dirty="0">
              <a:solidFill>
                <a:schemeClr val="dk1"/>
              </a:solidFill>
            </a:endParaRPr>
          </a:p>
          <a:p>
            <a:pPr marL="0" lvl="0" indent="0" algn="l" rtl="0">
              <a:spcBef>
                <a:spcPts val="0"/>
              </a:spcBef>
              <a:spcAft>
                <a:spcPts val="0"/>
              </a:spcAft>
              <a:buNone/>
            </a:pPr>
            <a:endParaRPr sz="1600" dirty="0"/>
          </a:p>
          <a:p>
            <a:pPr marL="0" lvl="0" indent="0" algn="l" rtl="0">
              <a:spcBef>
                <a:spcPts val="0"/>
              </a:spcBef>
              <a:spcAft>
                <a:spcPts val="0"/>
              </a:spcAft>
              <a:buNone/>
            </a:pPr>
            <a:endParaRPr sz="1600" dirty="0"/>
          </a:p>
          <a:p>
            <a:pPr marL="0" lvl="0" indent="0" algn="l" rtl="0">
              <a:spcBef>
                <a:spcPts val="0"/>
              </a:spcBef>
              <a:spcAft>
                <a:spcPts val="0"/>
              </a:spcAft>
              <a:buNone/>
            </a:pPr>
            <a:endParaRPr sz="1600" dirty="0"/>
          </a:p>
          <a:p>
            <a:pPr marL="0" lvl="0" indent="0" algn="l" rtl="0">
              <a:spcBef>
                <a:spcPts val="0"/>
              </a:spcBef>
              <a:spcAft>
                <a:spcPts val="0"/>
              </a:spcAft>
              <a:buNone/>
            </a:pPr>
            <a:endParaRPr sz="1600" dirty="0"/>
          </a:p>
          <a:p>
            <a:pPr marL="0" lvl="0" indent="0" algn="l" rtl="0">
              <a:spcBef>
                <a:spcPts val="0"/>
              </a:spcBef>
              <a:spcAft>
                <a:spcPts val="0"/>
              </a:spcAft>
              <a:buNone/>
            </a:pPr>
            <a:r>
              <a:rPr lang="en" sz="1600" dirty="0"/>
              <a:t> </a:t>
            </a:r>
            <a:endParaRPr sz="1600" dirty="0"/>
          </a:p>
        </p:txBody>
      </p:sp>
      <p:sp>
        <p:nvSpPr>
          <p:cNvPr id="997" name="Google Shape;997;p52"/>
          <p:cNvSpPr/>
          <p:nvPr/>
        </p:nvSpPr>
        <p:spPr>
          <a:xfrm>
            <a:off x="555402" y="1188557"/>
            <a:ext cx="8345400" cy="1383193"/>
          </a:xfrm>
          <a:prstGeom prst="roundRect">
            <a:avLst>
              <a:gd name="adj" fmla="val 16667"/>
            </a:avLst>
          </a:prstGeom>
          <a:noFill/>
          <a:ln w="381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8" name="Google Shape;998;p52"/>
          <p:cNvPicPr preferRelativeResize="0"/>
          <p:nvPr/>
        </p:nvPicPr>
        <p:blipFill rotWithShape="1">
          <a:blip r:embed="rId3">
            <a:alphaModFix/>
          </a:blip>
          <a:srcRect t="24184"/>
          <a:stretch/>
        </p:blipFill>
        <p:spPr>
          <a:xfrm>
            <a:off x="2392550" y="2960075"/>
            <a:ext cx="4358901" cy="2009175"/>
          </a:xfrm>
          <a:prstGeom prst="rect">
            <a:avLst/>
          </a:prstGeom>
          <a:noFill/>
          <a:ln>
            <a:noFill/>
          </a:ln>
        </p:spPr>
      </p:pic>
      <p:grpSp>
        <p:nvGrpSpPr>
          <p:cNvPr id="6" name="Google Shape;639;p26">
            <a:extLst>
              <a:ext uri="{FF2B5EF4-FFF2-40B4-BE49-F238E27FC236}">
                <a16:creationId xmlns:a16="http://schemas.microsoft.com/office/drawing/2014/main" id="{3C261D69-F3E2-4486-9E3B-DE7C7089824B}"/>
              </a:ext>
            </a:extLst>
          </p:cNvPr>
          <p:cNvGrpSpPr/>
          <p:nvPr/>
        </p:nvGrpSpPr>
        <p:grpSpPr>
          <a:xfrm>
            <a:off x="185582" y="112534"/>
            <a:ext cx="722148" cy="919186"/>
            <a:chOff x="99711" y="1698474"/>
            <a:chExt cx="581114" cy="750001"/>
          </a:xfrm>
        </p:grpSpPr>
        <p:sp>
          <p:nvSpPr>
            <p:cNvPr id="7" name="Google Shape;640;p26">
              <a:extLst>
                <a:ext uri="{FF2B5EF4-FFF2-40B4-BE49-F238E27FC236}">
                  <a16:creationId xmlns:a16="http://schemas.microsoft.com/office/drawing/2014/main" id="{794A975D-B24D-4A7C-B9B6-56945B725509}"/>
                </a:ext>
              </a:extLst>
            </p:cNvPr>
            <p:cNvSpPr/>
            <p:nvPr/>
          </p:nvSpPr>
          <p:spPr>
            <a:xfrm>
              <a:off x="99711" y="1698474"/>
              <a:ext cx="574750" cy="747175"/>
            </a:xfrm>
            <a:custGeom>
              <a:avLst/>
              <a:gdLst/>
              <a:ahLst/>
              <a:cxnLst/>
              <a:rect l="l" t="t" r="r" b="b"/>
              <a:pathLst>
                <a:path w="22990" h="29887" extrusionOk="0">
                  <a:moveTo>
                    <a:pt x="12589" y="0"/>
                  </a:moveTo>
                  <a:cubicBezTo>
                    <a:pt x="12421" y="0"/>
                    <a:pt x="12257" y="17"/>
                    <a:pt x="12114" y="29"/>
                  </a:cubicBezTo>
                  <a:cubicBezTo>
                    <a:pt x="11600" y="74"/>
                    <a:pt x="11062" y="183"/>
                    <a:pt x="10546" y="183"/>
                  </a:cubicBezTo>
                  <a:cubicBezTo>
                    <a:pt x="10520" y="183"/>
                    <a:pt x="10493" y="182"/>
                    <a:pt x="10467" y="182"/>
                  </a:cubicBezTo>
                  <a:cubicBezTo>
                    <a:pt x="10435" y="181"/>
                    <a:pt x="10403" y="181"/>
                    <a:pt x="10371" y="181"/>
                  </a:cubicBezTo>
                  <a:cubicBezTo>
                    <a:pt x="9202" y="181"/>
                    <a:pt x="8145" y="671"/>
                    <a:pt x="7124" y="1055"/>
                  </a:cubicBezTo>
                  <a:cubicBezTo>
                    <a:pt x="6261" y="1380"/>
                    <a:pt x="5355" y="1867"/>
                    <a:pt x="4604" y="2538"/>
                  </a:cubicBezTo>
                  <a:cubicBezTo>
                    <a:pt x="3877" y="3189"/>
                    <a:pt x="3169" y="3861"/>
                    <a:pt x="2642" y="4660"/>
                  </a:cubicBezTo>
                  <a:cubicBezTo>
                    <a:pt x="2185" y="5357"/>
                    <a:pt x="1676" y="6062"/>
                    <a:pt x="1563" y="6673"/>
                  </a:cubicBezTo>
                  <a:cubicBezTo>
                    <a:pt x="1057" y="7782"/>
                    <a:pt x="839" y="8717"/>
                    <a:pt x="579" y="9644"/>
                  </a:cubicBezTo>
                  <a:cubicBezTo>
                    <a:pt x="63" y="11484"/>
                    <a:pt x="1" y="13352"/>
                    <a:pt x="306" y="15203"/>
                  </a:cubicBezTo>
                  <a:cubicBezTo>
                    <a:pt x="552" y="16687"/>
                    <a:pt x="1243" y="18058"/>
                    <a:pt x="1801" y="19454"/>
                  </a:cubicBezTo>
                  <a:cubicBezTo>
                    <a:pt x="2441" y="21056"/>
                    <a:pt x="3452" y="22461"/>
                    <a:pt x="4506" y="23797"/>
                  </a:cubicBezTo>
                  <a:cubicBezTo>
                    <a:pt x="5405" y="24939"/>
                    <a:pt x="6355" y="26055"/>
                    <a:pt x="7371" y="27114"/>
                  </a:cubicBezTo>
                  <a:cubicBezTo>
                    <a:pt x="8305" y="28087"/>
                    <a:pt x="9343" y="28958"/>
                    <a:pt x="10464" y="29710"/>
                  </a:cubicBezTo>
                  <a:cubicBezTo>
                    <a:pt x="10637" y="29827"/>
                    <a:pt x="10800" y="29887"/>
                    <a:pt x="10978" y="29887"/>
                  </a:cubicBezTo>
                  <a:cubicBezTo>
                    <a:pt x="11103" y="29887"/>
                    <a:pt x="11235" y="29857"/>
                    <a:pt x="11382" y="29797"/>
                  </a:cubicBezTo>
                  <a:cubicBezTo>
                    <a:pt x="12213" y="29455"/>
                    <a:pt x="12575" y="28612"/>
                    <a:pt x="13275" y="28121"/>
                  </a:cubicBezTo>
                  <a:cubicBezTo>
                    <a:pt x="13867" y="27705"/>
                    <a:pt x="14253" y="26993"/>
                    <a:pt x="14851" y="26591"/>
                  </a:cubicBezTo>
                  <a:cubicBezTo>
                    <a:pt x="15519" y="26142"/>
                    <a:pt x="15799" y="25321"/>
                    <a:pt x="16551" y="24988"/>
                  </a:cubicBezTo>
                  <a:cubicBezTo>
                    <a:pt x="16628" y="24955"/>
                    <a:pt x="16683" y="24834"/>
                    <a:pt x="16714" y="24742"/>
                  </a:cubicBezTo>
                  <a:cubicBezTo>
                    <a:pt x="16897" y="24178"/>
                    <a:pt x="17424" y="23862"/>
                    <a:pt x="17814" y="23537"/>
                  </a:cubicBezTo>
                  <a:cubicBezTo>
                    <a:pt x="18356" y="23081"/>
                    <a:pt x="18622" y="22445"/>
                    <a:pt x="19084" y="21950"/>
                  </a:cubicBezTo>
                  <a:cubicBezTo>
                    <a:pt x="19400" y="21612"/>
                    <a:pt x="19663" y="21026"/>
                    <a:pt x="19971" y="20603"/>
                  </a:cubicBezTo>
                  <a:cubicBezTo>
                    <a:pt x="20701" y="19597"/>
                    <a:pt x="21172" y="18470"/>
                    <a:pt x="21721" y="17381"/>
                  </a:cubicBezTo>
                  <a:cubicBezTo>
                    <a:pt x="22076" y="16673"/>
                    <a:pt x="22093" y="15847"/>
                    <a:pt x="22376" y="15099"/>
                  </a:cubicBezTo>
                  <a:cubicBezTo>
                    <a:pt x="22705" y="14238"/>
                    <a:pt x="22561" y="13286"/>
                    <a:pt x="22840" y="12399"/>
                  </a:cubicBezTo>
                  <a:cubicBezTo>
                    <a:pt x="22989" y="11924"/>
                    <a:pt x="22776" y="11389"/>
                    <a:pt x="22700" y="10923"/>
                  </a:cubicBezTo>
                  <a:cubicBezTo>
                    <a:pt x="22519" y="9820"/>
                    <a:pt x="22518" y="8685"/>
                    <a:pt x="22071" y="7605"/>
                  </a:cubicBezTo>
                  <a:cubicBezTo>
                    <a:pt x="21607" y="6477"/>
                    <a:pt x="21252" y="5313"/>
                    <a:pt x="20424" y="4383"/>
                  </a:cubicBezTo>
                  <a:cubicBezTo>
                    <a:pt x="19826" y="3711"/>
                    <a:pt x="19381" y="2881"/>
                    <a:pt x="18481" y="2518"/>
                  </a:cubicBezTo>
                  <a:cubicBezTo>
                    <a:pt x="18354" y="2467"/>
                    <a:pt x="18261" y="2336"/>
                    <a:pt x="18244" y="2175"/>
                  </a:cubicBezTo>
                  <a:cubicBezTo>
                    <a:pt x="18232" y="2064"/>
                    <a:pt x="18195" y="1945"/>
                    <a:pt x="18083" y="1945"/>
                  </a:cubicBezTo>
                  <a:cubicBezTo>
                    <a:pt x="18064" y="1945"/>
                    <a:pt x="18043" y="1949"/>
                    <a:pt x="18019" y="1956"/>
                  </a:cubicBezTo>
                  <a:cubicBezTo>
                    <a:pt x="17989" y="1966"/>
                    <a:pt x="17961" y="1970"/>
                    <a:pt x="17934" y="1970"/>
                  </a:cubicBezTo>
                  <a:cubicBezTo>
                    <a:pt x="17651" y="1970"/>
                    <a:pt x="17551" y="1476"/>
                    <a:pt x="17275" y="1476"/>
                  </a:cubicBezTo>
                  <a:cubicBezTo>
                    <a:pt x="17202" y="1476"/>
                    <a:pt x="17118" y="1510"/>
                    <a:pt x="17014" y="1597"/>
                  </a:cubicBezTo>
                  <a:cubicBezTo>
                    <a:pt x="17002" y="1561"/>
                    <a:pt x="16972" y="1519"/>
                    <a:pt x="16980" y="1487"/>
                  </a:cubicBezTo>
                  <a:cubicBezTo>
                    <a:pt x="17027" y="1289"/>
                    <a:pt x="17009" y="1231"/>
                    <a:pt x="16960" y="1231"/>
                  </a:cubicBezTo>
                  <a:cubicBezTo>
                    <a:pt x="16899" y="1231"/>
                    <a:pt x="16792" y="1321"/>
                    <a:pt x="16706" y="1347"/>
                  </a:cubicBezTo>
                  <a:cubicBezTo>
                    <a:pt x="16669" y="1358"/>
                    <a:pt x="16630" y="1364"/>
                    <a:pt x="16592" y="1364"/>
                  </a:cubicBezTo>
                  <a:cubicBezTo>
                    <a:pt x="16481" y="1364"/>
                    <a:pt x="16375" y="1316"/>
                    <a:pt x="16320" y="1215"/>
                  </a:cubicBezTo>
                  <a:cubicBezTo>
                    <a:pt x="15961" y="543"/>
                    <a:pt x="15303" y="745"/>
                    <a:pt x="14744" y="665"/>
                  </a:cubicBezTo>
                  <a:cubicBezTo>
                    <a:pt x="14739" y="665"/>
                    <a:pt x="14733" y="664"/>
                    <a:pt x="14727" y="664"/>
                  </a:cubicBezTo>
                  <a:cubicBezTo>
                    <a:pt x="14665" y="664"/>
                    <a:pt x="14568" y="703"/>
                    <a:pt x="14516" y="703"/>
                  </a:cubicBezTo>
                  <a:cubicBezTo>
                    <a:pt x="14490" y="703"/>
                    <a:pt x="14475" y="694"/>
                    <a:pt x="14480" y="665"/>
                  </a:cubicBezTo>
                  <a:cubicBezTo>
                    <a:pt x="14541" y="354"/>
                    <a:pt x="14500" y="263"/>
                    <a:pt x="14417" y="263"/>
                  </a:cubicBezTo>
                  <a:cubicBezTo>
                    <a:pt x="14304" y="263"/>
                    <a:pt x="14111" y="435"/>
                    <a:pt x="13998" y="435"/>
                  </a:cubicBezTo>
                  <a:cubicBezTo>
                    <a:pt x="13983" y="435"/>
                    <a:pt x="13969" y="432"/>
                    <a:pt x="13957" y="425"/>
                  </a:cubicBezTo>
                  <a:cubicBezTo>
                    <a:pt x="13915" y="400"/>
                    <a:pt x="13867" y="396"/>
                    <a:pt x="13816" y="396"/>
                  </a:cubicBezTo>
                  <a:cubicBezTo>
                    <a:pt x="13793" y="396"/>
                    <a:pt x="13770" y="396"/>
                    <a:pt x="13746" y="396"/>
                  </a:cubicBezTo>
                  <a:cubicBezTo>
                    <a:pt x="13667" y="396"/>
                    <a:pt x="13584" y="388"/>
                    <a:pt x="13507" y="311"/>
                  </a:cubicBezTo>
                  <a:cubicBezTo>
                    <a:pt x="13252" y="59"/>
                    <a:pt x="12911" y="0"/>
                    <a:pt x="12589" y="0"/>
                  </a:cubicBezTo>
                  <a:close/>
                </a:path>
              </a:pathLst>
            </a:custGeom>
            <a:solidFill>
              <a:srgbClr val="99FF99"/>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2;p26">
              <a:extLst>
                <a:ext uri="{FF2B5EF4-FFF2-40B4-BE49-F238E27FC236}">
                  <a16:creationId xmlns:a16="http://schemas.microsoft.com/office/drawing/2014/main" id="{81F14E4A-6F87-448E-86CD-1649E6BCE750}"/>
                </a:ext>
              </a:extLst>
            </p:cNvPr>
            <p:cNvSpPr/>
            <p:nvPr/>
          </p:nvSpPr>
          <p:spPr>
            <a:xfrm>
              <a:off x="106075" y="1701250"/>
              <a:ext cx="574750" cy="747225"/>
            </a:xfrm>
            <a:custGeom>
              <a:avLst/>
              <a:gdLst/>
              <a:ahLst/>
              <a:cxnLst/>
              <a:rect l="l" t="t" r="r" b="b"/>
              <a:pathLst>
                <a:path w="22990" h="29889" extrusionOk="0">
                  <a:moveTo>
                    <a:pt x="10998" y="1566"/>
                  </a:moveTo>
                  <a:cubicBezTo>
                    <a:pt x="11155" y="1566"/>
                    <a:pt x="11313" y="1576"/>
                    <a:pt x="11472" y="1599"/>
                  </a:cubicBezTo>
                  <a:cubicBezTo>
                    <a:pt x="12175" y="1699"/>
                    <a:pt x="12887" y="1689"/>
                    <a:pt x="13590" y="1847"/>
                  </a:cubicBezTo>
                  <a:cubicBezTo>
                    <a:pt x="14346" y="2017"/>
                    <a:pt x="15102" y="2107"/>
                    <a:pt x="15813" y="2476"/>
                  </a:cubicBezTo>
                  <a:cubicBezTo>
                    <a:pt x="17107" y="3147"/>
                    <a:pt x="18286" y="3956"/>
                    <a:pt x="19213" y="5083"/>
                  </a:cubicBezTo>
                  <a:cubicBezTo>
                    <a:pt x="19895" y="5914"/>
                    <a:pt x="20243" y="6947"/>
                    <a:pt x="20784" y="7865"/>
                  </a:cubicBezTo>
                  <a:cubicBezTo>
                    <a:pt x="20961" y="8166"/>
                    <a:pt x="20929" y="8536"/>
                    <a:pt x="20985" y="8862"/>
                  </a:cubicBezTo>
                  <a:cubicBezTo>
                    <a:pt x="21208" y="10132"/>
                    <a:pt x="21552" y="11393"/>
                    <a:pt x="21370" y="12711"/>
                  </a:cubicBezTo>
                  <a:lnTo>
                    <a:pt x="21370" y="12712"/>
                  </a:lnTo>
                  <a:cubicBezTo>
                    <a:pt x="21259" y="13511"/>
                    <a:pt x="21370" y="14376"/>
                    <a:pt x="21105" y="15112"/>
                  </a:cubicBezTo>
                  <a:cubicBezTo>
                    <a:pt x="20769" y="16049"/>
                    <a:pt x="20686" y="17131"/>
                    <a:pt x="19867" y="17867"/>
                  </a:cubicBezTo>
                  <a:cubicBezTo>
                    <a:pt x="19675" y="18039"/>
                    <a:pt x="19942" y="18327"/>
                    <a:pt x="19770" y="18562"/>
                  </a:cubicBezTo>
                  <a:cubicBezTo>
                    <a:pt x="19343" y="19138"/>
                    <a:pt x="19019" y="19792"/>
                    <a:pt x="18521" y="20314"/>
                  </a:cubicBezTo>
                  <a:cubicBezTo>
                    <a:pt x="18265" y="20582"/>
                    <a:pt x="18122" y="20923"/>
                    <a:pt x="17925" y="21219"/>
                  </a:cubicBezTo>
                  <a:cubicBezTo>
                    <a:pt x="17264" y="22213"/>
                    <a:pt x="16372" y="22994"/>
                    <a:pt x="15625" y="23904"/>
                  </a:cubicBezTo>
                  <a:cubicBezTo>
                    <a:pt x="14584" y="25174"/>
                    <a:pt x="13293" y="26198"/>
                    <a:pt x="12207" y="27428"/>
                  </a:cubicBezTo>
                  <a:cubicBezTo>
                    <a:pt x="11912" y="27764"/>
                    <a:pt x="11671" y="28305"/>
                    <a:pt x="11063" y="28350"/>
                  </a:cubicBezTo>
                  <a:cubicBezTo>
                    <a:pt x="11012" y="28354"/>
                    <a:pt x="10962" y="28357"/>
                    <a:pt x="10915" y="28357"/>
                  </a:cubicBezTo>
                  <a:cubicBezTo>
                    <a:pt x="10747" y="28357"/>
                    <a:pt x="10607" y="28323"/>
                    <a:pt x="10512" y="28189"/>
                  </a:cubicBezTo>
                  <a:cubicBezTo>
                    <a:pt x="9988" y="27448"/>
                    <a:pt x="9080" y="27122"/>
                    <a:pt x="8557" y="26413"/>
                  </a:cubicBezTo>
                  <a:cubicBezTo>
                    <a:pt x="7960" y="25604"/>
                    <a:pt x="7162" y="24991"/>
                    <a:pt x="6576" y="24164"/>
                  </a:cubicBezTo>
                  <a:cubicBezTo>
                    <a:pt x="6271" y="23734"/>
                    <a:pt x="5984" y="23259"/>
                    <a:pt x="5591" y="22861"/>
                  </a:cubicBezTo>
                  <a:cubicBezTo>
                    <a:pt x="5140" y="22408"/>
                    <a:pt x="4890" y="21760"/>
                    <a:pt x="4590" y="21189"/>
                  </a:cubicBezTo>
                  <a:cubicBezTo>
                    <a:pt x="4222" y="20485"/>
                    <a:pt x="3815" y="19782"/>
                    <a:pt x="3519" y="19060"/>
                  </a:cubicBezTo>
                  <a:cubicBezTo>
                    <a:pt x="3270" y="18451"/>
                    <a:pt x="2986" y="17833"/>
                    <a:pt x="2789" y="17187"/>
                  </a:cubicBezTo>
                  <a:cubicBezTo>
                    <a:pt x="2441" y="16049"/>
                    <a:pt x="2176" y="14888"/>
                    <a:pt x="1938" y="13729"/>
                  </a:cubicBezTo>
                  <a:cubicBezTo>
                    <a:pt x="1868" y="13392"/>
                    <a:pt x="1674" y="12884"/>
                    <a:pt x="2007" y="12498"/>
                  </a:cubicBezTo>
                  <a:cubicBezTo>
                    <a:pt x="1547" y="12078"/>
                    <a:pt x="1972" y="11574"/>
                    <a:pt x="1877" y="11145"/>
                  </a:cubicBezTo>
                  <a:cubicBezTo>
                    <a:pt x="1727" y="10463"/>
                    <a:pt x="2034" y="9874"/>
                    <a:pt x="2076" y="9239"/>
                  </a:cubicBezTo>
                  <a:cubicBezTo>
                    <a:pt x="2153" y="8073"/>
                    <a:pt x="2757" y="7092"/>
                    <a:pt x="3171" y="5981"/>
                  </a:cubicBezTo>
                  <a:cubicBezTo>
                    <a:pt x="3641" y="5608"/>
                    <a:pt x="3866" y="5006"/>
                    <a:pt x="4339" y="4560"/>
                  </a:cubicBezTo>
                  <a:cubicBezTo>
                    <a:pt x="4693" y="4226"/>
                    <a:pt x="5024" y="3844"/>
                    <a:pt x="5357" y="3481"/>
                  </a:cubicBezTo>
                  <a:cubicBezTo>
                    <a:pt x="5588" y="3229"/>
                    <a:pt x="5859" y="3261"/>
                    <a:pt x="6092" y="3125"/>
                  </a:cubicBezTo>
                  <a:cubicBezTo>
                    <a:pt x="6793" y="2718"/>
                    <a:pt x="7432" y="2222"/>
                    <a:pt x="8294" y="2068"/>
                  </a:cubicBezTo>
                  <a:cubicBezTo>
                    <a:pt x="9197" y="1906"/>
                    <a:pt x="10080" y="1566"/>
                    <a:pt x="10998" y="1566"/>
                  </a:cubicBezTo>
                  <a:close/>
                  <a:moveTo>
                    <a:pt x="12590" y="0"/>
                  </a:moveTo>
                  <a:cubicBezTo>
                    <a:pt x="12421" y="0"/>
                    <a:pt x="12258" y="17"/>
                    <a:pt x="12114" y="30"/>
                  </a:cubicBezTo>
                  <a:cubicBezTo>
                    <a:pt x="11599" y="75"/>
                    <a:pt x="11058" y="183"/>
                    <a:pt x="10541" y="183"/>
                  </a:cubicBezTo>
                  <a:cubicBezTo>
                    <a:pt x="10516" y="183"/>
                    <a:pt x="10492" y="183"/>
                    <a:pt x="10468" y="182"/>
                  </a:cubicBezTo>
                  <a:cubicBezTo>
                    <a:pt x="10436" y="182"/>
                    <a:pt x="10404" y="181"/>
                    <a:pt x="10371" y="181"/>
                  </a:cubicBezTo>
                  <a:cubicBezTo>
                    <a:pt x="9202" y="181"/>
                    <a:pt x="8145" y="670"/>
                    <a:pt x="7124" y="1055"/>
                  </a:cubicBezTo>
                  <a:cubicBezTo>
                    <a:pt x="6261" y="1379"/>
                    <a:pt x="5355" y="1868"/>
                    <a:pt x="4605" y="2538"/>
                  </a:cubicBezTo>
                  <a:cubicBezTo>
                    <a:pt x="3878" y="3188"/>
                    <a:pt x="3170" y="3861"/>
                    <a:pt x="2644" y="4661"/>
                  </a:cubicBezTo>
                  <a:cubicBezTo>
                    <a:pt x="2185" y="5357"/>
                    <a:pt x="1676" y="6061"/>
                    <a:pt x="1563" y="6672"/>
                  </a:cubicBezTo>
                  <a:cubicBezTo>
                    <a:pt x="1059" y="7781"/>
                    <a:pt x="840" y="8718"/>
                    <a:pt x="580" y="9646"/>
                  </a:cubicBezTo>
                  <a:cubicBezTo>
                    <a:pt x="63" y="11486"/>
                    <a:pt x="1" y="13353"/>
                    <a:pt x="306" y="15205"/>
                  </a:cubicBezTo>
                  <a:cubicBezTo>
                    <a:pt x="552" y="16689"/>
                    <a:pt x="1243" y="18060"/>
                    <a:pt x="1801" y="19456"/>
                  </a:cubicBezTo>
                  <a:cubicBezTo>
                    <a:pt x="2441" y="21058"/>
                    <a:pt x="3453" y="22463"/>
                    <a:pt x="4506" y="23799"/>
                  </a:cubicBezTo>
                  <a:cubicBezTo>
                    <a:pt x="5406" y="24940"/>
                    <a:pt x="6355" y="26057"/>
                    <a:pt x="7371" y="27115"/>
                  </a:cubicBezTo>
                  <a:cubicBezTo>
                    <a:pt x="8307" y="28089"/>
                    <a:pt x="9343" y="28960"/>
                    <a:pt x="10464" y="29712"/>
                  </a:cubicBezTo>
                  <a:cubicBezTo>
                    <a:pt x="10637" y="29828"/>
                    <a:pt x="10800" y="29888"/>
                    <a:pt x="10978" y="29888"/>
                  </a:cubicBezTo>
                  <a:cubicBezTo>
                    <a:pt x="11103" y="29888"/>
                    <a:pt x="11235" y="29859"/>
                    <a:pt x="11382" y="29799"/>
                  </a:cubicBezTo>
                  <a:cubicBezTo>
                    <a:pt x="12213" y="29457"/>
                    <a:pt x="12575" y="28614"/>
                    <a:pt x="13275" y="28122"/>
                  </a:cubicBezTo>
                  <a:cubicBezTo>
                    <a:pt x="13867" y="27707"/>
                    <a:pt x="14254" y="26995"/>
                    <a:pt x="14851" y="26593"/>
                  </a:cubicBezTo>
                  <a:cubicBezTo>
                    <a:pt x="15519" y="26143"/>
                    <a:pt x="15799" y="25323"/>
                    <a:pt x="16552" y="24989"/>
                  </a:cubicBezTo>
                  <a:cubicBezTo>
                    <a:pt x="16628" y="24956"/>
                    <a:pt x="16683" y="24835"/>
                    <a:pt x="16714" y="24744"/>
                  </a:cubicBezTo>
                  <a:cubicBezTo>
                    <a:pt x="16897" y="24180"/>
                    <a:pt x="17424" y="23863"/>
                    <a:pt x="17814" y="23538"/>
                  </a:cubicBezTo>
                  <a:cubicBezTo>
                    <a:pt x="18357" y="23083"/>
                    <a:pt x="18624" y="22447"/>
                    <a:pt x="19084" y="21952"/>
                  </a:cubicBezTo>
                  <a:cubicBezTo>
                    <a:pt x="19400" y="21614"/>
                    <a:pt x="19664" y="21028"/>
                    <a:pt x="19971" y="20604"/>
                  </a:cubicBezTo>
                  <a:cubicBezTo>
                    <a:pt x="20701" y="19599"/>
                    <a:pt x="21172" y="18472"/>
                    <a:pt x="21721" y="17381"/>
                  </a:cubicBezTo>
                  <a:cubicBezTo>
                    <a:pt x="22076" y="16675"/>
                    <a:pt x="22093" y="15847"/>
                    <a:pt x="22378" y="15101"/>
                  </a:cubicBezTo>
                  <a:cubicBezTo>
                    <a:pt x="22705" y="14240"/>
                    <a:pt x="22561" y="13286"/>
                    <a:pt x="22840" y="12401"/>
                  </a:cubicBezTo>
                  <a:cubicBezTo>
                    <a:pt x="22989" y="11924"/>
                    <a:pt x="22776" y="11388"/>
                    <a:pt x="22700" y="10923"/>
                  </a:cubicBezTo>
                  <a:cubicBezTo>
                    <a:pt x="22521" y="9819"/>
                    <a:pt x="22518" y="8686"/>
                    <a:pt x="22072" y="7604"/>
                  </a:cubicBezTo>
                  <a:cubicBezTo>
                    <a:pt x="21607" y="6477"/>
                    <a:pt x="21253" y="5313"/>
                    <a:pt x="20425" y="4383"/>
                  </a:cubicBezTo>
                  <a:cubicBezTo>
                    <a:pt x="19826" y="3712"/>
                    <a:pt x="19381" y="2881"/>
                    <a:pt x="18481" y="2518"/>
                  </a:cubicBezTo>
                  <a:cubicBezTo>
                    <a:pt x="18354" y="2467"/>
                    <a:pt x="18261" y="2335"/>
                    <a:pt x="18244" y="2174"/>
                  </a:cubicBezTo>
                  <a:cubicBezTo>
                    <a:pt x="18232" y="2064"/>
                    <a:pt x="18196" y="1946"/>
                    <a:pt x="18083" y="1946"/>
                  </a:cubicBezTo>
                  <a:cubicBezTo>
                    <a:pt x="18064" y="1946"/>
                    <a:pt x="18043" y="1949"/>
                    <a:pt x="18019" y="1957"/>
                  </a:cubicBezTo>
                  <a:cubicBezTo>
                    <a:pt x="17989" y="1966"/>
                    <a:pt x="17961" y="1971"/>
                    <a:pt x="17934" y="1971"/>
                  </a:cubicBezTo>
                  <a:cubicBezTo>
                    <a:pt x="17652" y="1971"/>
                    <a:pt x="17552" y="1476"/>
                    <a:pt x="17276" y="1476"/>
                  </a:cubicBezTo>
                  <a:cubicBezTo>
                    <a:pt x="17203" y="1476"/>
                    <a:pt x="17118" y="1511"/>
                    <a:pt x="17014" y="1598"/>
                  </a:cubicBezTo>
                  <a:cubicBezTo>
                    <a:pt x="17002" y="1561"/>
                    <a:pt x="16972" y="1520"/>
                    <a:pt x="16980" y="1488"/>
                  </a:cubicBezTo>
                  <a:cubicBezTo>
                    <a:pt x="17028" y="1290"/>
                    <a:pt x="17009" y="1231"/>
                    <a:pt x="16961" y="1231"/>
                  </a:cubicBezTo>
                  <a:cubicBezTo>
                    <a:pt x="16900" y="1231"/>
                    <a:pt x="16793" y="1321"/>
                    <a:pt x="16707" y="1347"/>
                  </a:cubicBezTo>
                  <a:cubicBezTo>
                    <a:pt x="16670" y="1359"/>
                    <a:pt x="16631" y="1364"/>
                    <a:pt x="16593" y="1364"/>
                  </a:cubicBezTo>
                  <a:cubicBezTo>
                    <a:pt x="16482" y="1364"/>
                    <a:pt x="16375" y="1316"/>
                    <a:pt x="16322" y="1215"/>
                  </a:cubicBezTo>
                  <a:cubicBezTo>
                    <a:pt x="15961" y="544"/>
                    <a:pt x="15303" y="744"/>
                    <a:pt x="14744" y="666"/>
                  </a:cubicBezTo>
                  <a:cubicBezTo>
                    <a:pt x="14739" y="665"/>
                    <a:pt x="14733" y="665"/>
                    <a:pt x="14727" y="665"/>
                  </a:cubicBezTo>
                  <a:cubicBezTo>
                    <a:pt x="14665" y="665"/>
                    <a:pt x="14568" y="703"/>
                    <a:pt x="14516" y="703"/>
                  </a:cubicBezTo>
                  <a:cubicBezTo>
                    <a:pt x="14490" y="703"/>
                    <a:pt x="14475" y="694"/>
                    <a:pt x="14480" y="666"/>
                  </a:cubicBezTo>
                  <a:cubicBezTo>
                    <a:pt x="14541" y="354"/>
                    <a:pt x="14500" y="264"/>
                    <a:pt x="14417" y="264"/>
                  </a:cubicBezTo>
                  <a:cubicBezTo>
                    <a:pt x="14303" y="264"/>
                    <a:pt x="14110" y="435"/>
                    <a:pt x="13998" y="435"/>
                  </a:cubicBezTo>
                  <a:cubicBezTo>
                    <a:pt x="13983" y="435"/>
                    <a:pt x="13969" y="432"/>
                    <a:pt x="13957" y="425"/>
                  </a:cubicBezTo>
                  <a:cubicBezTo>
                    <a:pt x="13914" y="399"/>
                    <a:pt x="13865" y="395"/>
                    <a:pt x="13814" y="395"/>
                  </a:cubicBezTo>
                  <a:cubicBezTo>
                    <a:pt x="13792" y="395"/>
                    <a:pt x="13769" y="396"/>
                    <a:pt x="13747" y="396"/>
                  </a:cubicBezTo>
                  <a:cubicBezTo>
                    <a:pt x="13668" y="396"/>
                    <a:pt x="13585" y="388"/>
                    <a:pt x="13508" y="312"/>
                  </a:cubicBezTo>
                  <a:cubicBezTo>
                    <a:pt x="13252" y="59"/>
                    <a:pt x="12911" y="0"/>
                    <a:pt x="12590" y="0"/>
                  </a:cubicBezTo>
                  <a:close/>
                </a:path>
              </a:pathLst>
            </a:custGeom>
            <a:solidFill>
              <a:srgbClr val="000000"/>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9" name="Google Shape;14163;p101">
            <a:extLst>
              <a:ext uri="{FF2B5EF4-FFF2-40B4-BE49-F238E27FC236}">
                <a16:creationId xmlns:a16="http://schemas.microsoft.com/office/drawing/2014/main" id="{8BAD2FC7-06C8-4585-9DAD-0E5AE47592D5}"/>
              </a:ext>
            </a:extLst>
          </p:cNvPr>
          <p:cNvGrpSpPr/>
          <p:nvPr/>
        </p:nvGrpSpPr>
        <p:grpSpPr>
          <a:xfrm>
            <a:off x="291606" y="290725"/>
            <a:ext cx="510196" cy="500108"/>
            <a:chOff x="7055134" y="2919170"/>
            <a:chExt cx="290321" cy="310820"/>
          </a:xfrm>
          <a:solidFill>
            <a:schemeClr val="tx1"/>
          </a:solidFill>
        </p:grpSpPr>
        <p:sp>
          <p:nvSpPr>
            <p:cNvPr id="10" name="Google Shape;14164;p101">
              <a:extLst>
                <a:ext uri="{FF2B5EF4-FFF2-40B4-BE49-F238E27FC236}">
                  <a16:creationId xmlns:a16="http://schemas.microsoft.com/office/drawing/2014/main" id="{A3AFA4D8-70B0-44AF-B3B1-51E04F8E05AC}"/>
                </a:ext>
              </a:extLst>
            </p:cNvPr>
            <p:cNvSpPr/>
            <p:nvPr/>
          </p:nvSpPr>
          <p:spPr>
            <a:xfrm>
              <a:off x="7102497" y="2970989"/>
              <a:ext cx="191044" cy="259001"/>
            </a:xfrm>
            <a:custGeom>
              <a:avLst/>
              <a:gdLst/>
              <a:ahLst/>
              <a:cxnLst/>
              <a:rect l="l" t="t" r="r" b="b"/>
              <a:pathLst>
                <a:path w="6002" h="8137" extrusionOk="0">
                  <a:moveTo>
                    <a:pt x="3097" y="314"/>
                  </a:moveTo>
                  <a:cubicBezTo>
                    <a:pt x="3739" y="314"/>
                    <a:pt x="4347" y="552"/>
                    <a:pt x="4835" y="980"/>
                  </a:cubicBezTo>
                  <a:cubicBezTo>
                    <a:pt x="5394" y="1481"/>
                    <a:pt x="5716" y="2195"/>
                    <a:pt x="5716" y="2933"/>
                  </a:cubicBezTo>
                  <a:cubicBezTo>
                    <a:pt x="5704" y="3445"/>
                    <a:pt x="5549" y="3933"/>
                    <a:pt x="5287" y="4350"/>
                  </a:cubicBezTo>
                  <a:cubicBezTo>
                    <a:pt x="5013" y="4767"/>
                    <a:pt x="4644" y="5100"/>
                    <a:pt x="4204" y="5302"/>
                  </a:cubicBezTo>
                  <a:cubicBezTo>
                    <a:pt x="3930" y="5433"/>
                    <a:pt x="3751" y="5719"/>
                    <a:pt x="3751" y="6029"/>
                  </a:cubicBezTo>
                  <a:lnTo>
                    <a:pt x="3751" y="6207"/>
                  </a:lnTo>
                  <a:lnTo>
                    <a:pt x="2430" y="6207"/>
                  </a:lnTo>
                  <a:lnTo>
                    <a:pt x="2430" y="6029"/>
                  </a:lnTo>
                  <a:cubicBezTo>
                    <a:pt x="2430" y="5719"/>
                    <a:pt x="2251" y="5433"/>
                    <a:pt x="1965" y="5302"/>
                  </a:cubicBezTo>
                  <a:cubicBezTo>
                    <a:pt x="942" y="4814"/>
                    <a:pt x="346" y="3731"/>
                    <a:pt x="489" y="2588"/>
                  </a:cubicBezTo>
                  <a:cubicBezTo>
                    <a:pt x="644" y="1421"/>
                    <a:pt x="1608" y="457"/>
                    <a:pt x="2799" y="326"/>
                  </a:cubicBezTo>
                  <a:cubicBezTo>
                    <a:pt x="2906" y="314"/>
                    <a:pt x="3013" y="314"/>
                    <a:pt x="3097" y="314"/>
                  </a:cubicBezTo>
                  <a:close/>
                  <a:moveTo>
                    <a:pt x="3728" y="6505"/>
                  </a:moveTo>
                  <a:lnTo>
                    <a:pt x="3739" y="7017"/>
                  </a:lnTo>
                  <a:cubicBezTo>
                    <a:pt x="3739" y="7100"/>
                    <a:pt x="3668" y="7195"/>
                    <a:pt x="3561" y="7195"/>
                  </a:cubicBezTo>
                  <a:lnTo>
                    <a:pt x="2573" y="7195"/>
                  </a:lnTo>
                  <a:cubicBezTo>
                    <a:pt x="2489" y="7195"/>
                    <a:pt x="2394" y="7124"/>
                    <a:pt x="2394" y="7017"/>
                  </a:cubicBezTo>
                  <a:lnTo>
                    <a:pt x="2394" y="6505"/>
                  </a:lnTo>
                  <a:close/>
                  <a:moveTo>
                    <a:pt x="3394" y="7469"/>
                  </a:moveTo>
                  <a:lnTo>
                    <a:pt x="3406" y="7648"/>
                  </a:lnTo>
                  <a:cubicBezTo>
                    <a:pt x="3406" y="7743"/>
                    <a:pt x="3335" y="7838"/>
                    <a:pt x="3228" y="7838"/>
                  </a:cubicBezTo>
                  <a:lnTo>
                    <a:pt x="2906" y="7838"/>
                  </a:lnTo>
                  <a:cubicBezTo>
                    <a:pt x="2811" y="7838"/>
                    <a:pt x="2727" y="7755"/>
                    <a:pt x="2727" y="7648"/>
                  </a:cubicBezTo>
                  <a:lnTo>
                    <a:pt x="2727" y="7469"/>
                  </a:lnTo>
                  <a:close/>
                  <a:moveTo>
                    <a:pt x="3056" y="0"/>
                  </a:moveTo>
                  <a:cubicBezTo>
                    <a:pt x="2951" y="0"/>
                    <a:pt x="2845" y="6"/>
                    <a:pt x="2739" y="16"/>
                  </a:cubicBezTo>
                  <a:cubicBezTo>
                    <a:pt x="1418" y="171"/>
                    <a:pt x="322" y="1230"/>
                    <a:pt x="168" y="2552"/>
                  </a:cubicBezTo>
                  <a:cubicBezTo>
                    <a:pt x="1" y="3814"/>
                    <a:pt x="668" y="5040"/>
                    <a:pt x="1811" y="5564"/>
                  </a:cubicBezTo>
                  <a:cubicBezTo>
                    <a:pt x="1977" y="5648"/>
                    <a:pt x="2096" y="5826"/>
                    <a:pt x="2096" y="6017"/>
                  </a:cubicBezTo>
                  <a:lnTo>
                    <a:pt x="2096" y="7005"/>
                  </a:lnTo>
                  <a:cubicBezTo>
                    <a:pt x="2096" y="7207"/>
                    <a:pt x="2239" y="7386"/>
                    <a:pt x="2430" y="7457"/>
                  </a:cubicBezTo>
                  <a:lnTo>
                    <a:pt x="2430" y="7648"/>
                  </a:lnTo>
                  <a:cubicBezTo>
                    <a:pt x="2430" y="7922"/>
                    <a:pt x="2632" y="8136"/>
                    <a:pt x="2906" y="8136"/>
                  </a:cubicBezTo>
                  <a:lnTo>
                    <a:pt x="3228" y="8136"/>
                  </a:lnTo>
                  <a:cubicBezTo>
                    <a:pt x="3501" y="8136"/>
                    <a:pt x="3704" y="7922"/>
                    <a:pt x="3704" y="7648"/>
                  </a:cubicBezTo>
                  <a:lnTo>
                    <a:pt x="3704" y="7457"/>
                  </a:lnTo>
                  <a:cubicBezTo>
                    <a:pt x="3906" y="7398"/>
                    <a:pt x="4037" y="7219"/>
                    <a:pt x="4037" y="7005"/>
                  </a:cubicBezTo>
                  <a:lnTo>
                    <a:pt x="4037" y="6017"/>
                  </a:lnTo>
                  <a:cubicBezTo>
                    <a:pt x="4037" y="5826"/>
                    <a:pt x="4144" y="5648"/>
                    <a:pt x="4323" y="5564"/>
                  </a:cubicBezTo>
                  <a:cubicBezTo>
                    <a:pt x="4811" y="5326"/>
                    <a:pt x="5228" y="4969"/>
                    <a:pt x="5537" y="4517"/>
                  </a:cubicBezTo>
                  <a:cubicBezTo>
                    <a:pt x="5847" y="4040"/>
                    <a:pt x="6002" y="3481"/>
                    <a:pt x="6002" y="2921"/>
                  </a:cubicBezTo>
                  <a:cubicBezTo>
                    <a:pt x="6002" y="2100"/>
                    <a:pt x="5644" y="1302"/>
                    <a:pt x="5037" y="754"/>
                  </a:cubicBezTo>
                  <a:cubicBezTo>
                    <a:pt x="4485" y="254"/>
                    <a:pt x="3788" y="0"/>
                    <a:pt x="30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165;p101">
              <a:extLst>
                <a:ext uri="{FF2B5EF4-FFF2-40B4-BE49-F238E27FC236}">
                  <a16:creationId xmlns:a16="http://schemas.microsoft.com/office/drawing/2014/main" id="{0C3A8E8C-9CCC-47BC-80BF-502BCEDFFBC6}"/>
                </a:ext>
              </a:extLst>
            </p:cNvPr>
            <p:cNvSpPr/>
            <p:nvPr/>
          </p:nvSpPr>
          <p:spPr>
            <a:xfrm>
              <a:off x="7304872" y="3059413"/>
              <a:ext cx="40583" cy="9485"/>
            </a:xfrm>
            <a:custGeom>
              <a:avLst/>
              <a:gdLst/>
              <a:ahLst/>
              <a:cxnLst/>
              <a:rect l="l" t="t" r="r" b="b"/>
              <a:pathLst>
                <a:path w="1275" h="298" extrusionOk="0">
                  <a:moveTo>
                    <a:pt x="144" y="0"/>
                  </a:moveTo>
                  <a:cubicBezTo>
                    <a:pt x="60" y="0"/>
                    <a:pt x="1" y="72"/>
                    <a:pt x="1" y="143"/>
                  </a:cubicBezTo>
                  <a:cubicBezTo>
                    <a:pt x="1" y="238"/>
                    <a:pt x="72" y="298"/>
                    <a:pt x="144" y="298"/>
                  </a:cubicBezTo>
                  <a:lnTo>
                    <a:pt x="1132" y="298"/>
                  </a:lnTo>
                  <a:cubicBezTo>
                    <a:pt x="1215" y="298"/>
                    <a:pt x="1275" y="215"/>
                    <a:pt x="1275" y="143"/>
                  </a:cubicBezTo>
                  <a:cubicBezTo>
                    <a:pt x="1275" y="72"/>
                    <a:pt x="1203" y="0"/>
                    <a:pt x="11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166;p101">
              <a:extLst>
                <a:ext uri="{FF2B5EF4-FFF2-40B4-BE49-F238E27FC236}">
                  <a16:creationId xmlns:a16="http://schemas.microsoft.com/office/drawing/2014/main" id="{ACEC3748-20CB-4D7D-B3A4-04918835FF68}"/>
                </a:ext>
              </a:extLst>
            </p:cNvPr>
            <p:cNvSpPr/>
            <p:nvPr/>
          </p:nvSpPr>
          <p:spPr>
            <a:xfrm>
              <a:off x="7055134" y="3059413"/>
              <a:ext cx="41347" cy="9485"/>
            </a:xfrm>
            <a:custGeom>
              <a:avLst/>
              <a:gdLst/>
              <a:ahLst/>
              <a:cxnLst/>
              <a:rect l="l" t="t" r="r" b="b"/>
              <a:pathLst>
                <a:path w="1299" h="298" extrusionOk="0">
                  <a:moveTo>
                    <a:pt x="155" y="0"/>
                  </a:moveTo>
                  <a:cubicBezTo>
                    <a:pt x="60" y="0"/>
                    <a:pt x="1" y="72"/>
                    <a:pt x="1" y="143"/>
                  </a:cubicBezTo>
                  <a:cubicBezTo>
                    <a:pt x="1" y="238"/>
                    <a:pt x="72" y="298"/>
                    <a:pt x="155" y="298"/>
                  </a:cubicBezTo>
                  <a:lnTo>
                    <a:pt x="1132" y="298"/>
                  </a:lnTo>
                  <a:cubicBezTo>
                    <a:pt x="1215" y="298"/>
                    <a:pt x="1287" y="215"/>
                    <a:pt x="1287" y="143"/>
                  </a:cubicBezTo>
                  <a:cubicBezTo>
                    <a:pt x="1298" y="72"/>
                    <a:pt x="1227" y="0"/>
                    <a:pt x="11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167;p101">
              <a:extLst>
                <a:ext uri="{FF2B5EF4-FFF2-40B4-BE49-F238E27FC236}">
                  <a16:creationId xmlns:a16="http://schemas.microsoft.com/office/drawing/2014/main" id="{0E8BD1F3-E7A9-40D5-972C-6AA2F42D6DE4}"/>
                </a:ext>
              </a:extLst>
            </p:cNvPr>
            <p:cNvSpPr/>
            <p:nvPr/>
          </p:nvSpPr>
          <p:spPr>
            <a:xfrm>
              <a:off x="7195727" y="2919170"/>
              <a:ext cx="9517" cy="40583"/>
            </a:xfrm>
            <a:custGeom>
              <a:avLst/>
              <a:gdLst/>
              <a:ahLst/>
              <a:cxnLst/>
              <a:rect l="l" t="t" r="r" b="b"/>
              <a:pathLst>
                <a:path w="299" h="1275" extrusionOk="0">
                  <a:moveTo>
                    <a:pt x="156" y="1"/>
                  </a:moveTo>
                  <a:cubicBezTo>
                    <a:pt x="60" y="1"/>
                    <a:pt x="1" y="72"/>
                    <a:pt x="1" y="144"/>
                  </a:cubicBezTo>
                  <a:lnTo>
                    <a:pt x="1" y="1132"/>
                  </a:lnTo>
                  <a:cubicBezTo>
                    <a:pt x="1" y="1215"/>
                    <a:pt x="84" y="1275"/>
                    <a:pt x="156" y="1275"/>
                  </a:cubicBezTo>
                  <a:cubicBezTo>
                    <a:pt x="227" y="1275"/>
                    <a:pt x="299" y="1204"/>
                    <a:pt x="299" y="1132"/>
                  </a:cubicBezTo>
                  <a:lnTo>
                    <a:pt x="299" y="144"/>
                  </a:lnTo>
                  <a:cubicBezTo>
                    <a:pt x="299" y="72"/>
                    <a:pt x="227"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168;p101">
              <a:extLst>
                <a:ext uri="{FF2B5EF4-FFF2-40B4-BE49-F238E27FC236}">
                  <a16:creationId xmlns:a16="http://schemas.microsoft.com/office/drawing/2014/main" id="{F3F1EEC7-0A5F-489C-AF50-3FD1F1708CB8}"/>
                </a:ext>
              </a:extLst>
            </p:cNvPr>
            <p:cNvSpPr/>
            <p:nvPr/>
          </p:nvSpPr>
          <p:spPr>
            <a:xfrm>
              <a:off x="7185128" y="3007116"/>
              <a:ext cx="30334" cy="92880"/>
            </a:xfrm>
            <a:custGeom>
              <a:avLst/>
              <a:gdLst/>
              <a:ahLst/>
              <a:cxnLst/>
              <a:rect l="l" t="t" r="r" b="b"/>
              <a:pathLst>
                <a:path w="953" h="2918" extrusionOk="0">
                  <a:moveTo>
                    <a:pt x="477" y="310"/>
                  </a:moveTo>
                  <a:cubicBezTo>
                    <a:pt x="512" y="310"/>
                    <a:pt x="560" y="334"/>
                    <a:pt x="596" y="357"/>
                  </a:cubicBezTo>
                  <a:cubicBezTo>
                    <a:pt x="620" y="393"/>
                    <a:pt x="632" y="429"/>
                    <a:pt x="632" y="476"/>
                  </a:cubicBezTo>
                  <a:lnTo>
                    <a:pt x="548" y="2608"/>
                  </a:lnTo>
                  <a:lnTo>
                    <a:pt x="405" y="2620"/>
                  </a:lnTo>
                  <a:cubicBezTo>
                    <a:pt x="405" y="2620"/>
                    <a:pt x="393" y="2620"/>
                    <a:pt x="393" y="2608"/>
                  </a:cubicBezTo>
                  <a:lnTo>
                    <a:pt x="310" y="476"/>
                  </a:lnTo>
                  <a:cubicBezTo>
                    <a:pt x="310" y="429"/>
                    <a:pt x="322" y="393"/>
                    <a:pt x="358" y="357"/>
                  </a:cubicBezTo>
                  <a:cubicBezTo>
                    <a:pt x="381" y="334"/>
                    <a:pt x="429" y="310"/>
                    <a:pt x="477" y="310"/>
                  </a:cubicBezTo>
                  <a:close/>
                  <a:moveTo>
                    <a:pt x="477" y="0"/>
                  </a:moveTo>
                  <a:cubicBezTo>
                    <a:pt x="334" y="0"/>
                    <a:pt x="215" y="48"/>
                    <a:pt x="131" y="155"/>
                  </a:cubicBezTo>
                  <a:cubicBezTo>
                    <a:pt x="36" y="238"/>
                    <a:pt x="0" y="357"/>
                    <a:pt x="0" y="488"/>
                  </a:cubicBezTo>
                  <a:lnTo>
                    <a:pt x="84" y="2620"/>
                  </a:lnTo>
                  <a:cubicBezTo>
                    <a:pt x="84" y="2786"/>
                    <a:pt x="239" y="2917"/>
                    <a:pt x="393" y="2917"/>
                  </a:cubicBezTo>
                  <a:lnTo>
                    <a:pt x="512" y="2917"/>
                  </a:lnTo>
                  <a:cubicBezTo>
                    <a:pt x="679" y="2917"/>
                    <a:pt x="822" y="2786"/>
                    <a:pt x="822" y="2620"/>
                  </a:cubicBezTo>
                  <a:lnTo>
                    <a:pt x="917" y="488"/>
                  </a:lnTo>
                  <a:cubicBezTo>
                    <a:pt x="953" y="369"/>
                    <a:pt x="905" y="238"/>
                    <a:pt x="810" y="155"/>
                  </a:cubicBezTo>
                  <a:cubicBezTo>
                    <a:pt x="727" y="60"/>
                    <a:pt x="608" y="0"/>
                    <a:pt x="4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169;p101">
              <a:extLst>
                <a:ext uri="{FF2B5EF4-FFF2-40B4-BE49-F238E27FC236}">
                  <a16:creationId xmlns:a16="http://schemas.microsoft.com/office/drawing/2014/main" id="{0E1A3F53-6B8C-43D1-BB74-0F36F6D5AA36}"/>
                </a:ext>
              </a:extLst>
            </p:cNvPr>
            <p:cNvSpPr/>
            <p:nvPr/>
          </p:nvSpPr>
          <p:spPr>
            <a:xfrm>
              <a:off x="7187770" y="3111328"/>
              <a:ext cx="25814" cy="25814"/>
            </a:xfrm>
            <a:custGeom>
              <a:avLst/>
              <a:gdLst/>
              <a:ahLst/>
              <a:cxnLst/>
              <a:rect l="l" t="t" r="r" b="b"/>
              <a:pathLst>
                <a:path w="811" h="811" extrusionOk="0">
                  <a:moveTo>
                    <a:pt x="406" y="310"/>
                  </a:moveTo>
                  <a:cubicBezTo>
                    <a:pt x="453" y="310"/>
                    <a:pt x="489" y="358"/>
                    <a:pt x="489" y="405"/>
                  </a:cubicBezTo>
                  <a:cubicBezTo>
                    <a:pt x="489" y="453"/>
                    <a:pt x="453" y="489"/>
                    <a:pt x="406" y="489"/>
                  </a:cubicBezTo>
                  <a:cubicBezTo>
                    <a:pt x="358" y="489"/>
                    <a:pt x="310" y="453"/>
                    <a:pt x="310" y="405"/>
                  </a:cubicBezTo>
                  <a:cubicBezTo>
                    <a:pt x="310" y="358"/>
                    <a:pt x="358" y="310"/>
                    <a:pt x="406" y="310"/>
                  </a:cubicBezTo>
                  <a:close/>
                  <a:moveTo>
                    <a:pt x="406" y="0"/>
                  </a:moveTo>
                  <a:cubicBezTo>
                    <a:pt x="179" y="0"/>
                    <a:pt x="1" y="179"/>
                    <a:pt x="1" y="405"/>
                  </a:cubicBezTo>
                  <a:cubicBezTo>
                    <a:pt x="1" y="631"/>
                    <a:pt x="179" y="810"/>
                    <a:pt x="406" y="810"/>
                  </a:cubicBezTo>
                  <a:cubicBezTo>
                    <a:pt x="632" y="810"/>
                    <a:pt x="810" y="631"/>
                    <a:pt x="810" y="405"/>
                  </a:cubicBezTo>
                  <a:cubicBezTo>
                    <a:pt x="787" y="179"/>
                    <a:pt x="608" y="0"/>
                    <a:pt x="4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170;p101">
              <a:extLst>
                <a:ext uri="{FF2B5EF4-FFF2-40B4-BE49-F238E27FC236}">
                  <a16:creationId xmlns:a16="http://schemas.microsoft.com/office/drawing/2014/main" id="{E204FB18-55D4-44FD-AD81-58A849F6A740}"/>
                </a:ext>
              </a:extLst>
            </p:cNvPr>
            <p:cNvSpPr/>
            <p:nvPr/>
          </p:nvSpPr>
          <p:spPr>
            <a:xfrm>
              <a:off x="7249552" y="2951477"/>
              <a:ext cx="18971" cy="23077"/>
            </a:xfrm>
            <a:custGeom>
              <a:avLst/>
              <a:gdLst/>
              <a:ahLst/>
              <a:cxnLst/>
              <a:rect l="l" t="t" r="r" b="b"/>
              <a:pathLst>
                <a:path w="596" h="725" extrusionOk="0">
                  <a:moveTo>
                    <a:pt x="417" y="0"/>
                  </a:moveTo>
                  <a:cubicBezTo>
                    <a:pt x="362" y="0"/>
                    <a:pt x="307" y="32"/>
                    <a:pt x="274" y="81"/>
                  </a:cubicBezTo>
                  <a:lnTo>
                    <a:pt x="36" y="498"/>
                  </a:lnTo>
                  <a:cubicBezTo>
                    <a:pt x="1" y="570"/>
                    <a:pt x="24" y="665"/>
                    <a:pt x="96" y="700"/>
                  </a:cubicBezTo>
                  <a:cubicBezTo>
                    <a:pt x="132" y="724"/>
                    <a:pt x="143" y="724"/>
                    <a:pt x="179" y="724"/>
                  </a:cubicBezTo>
                  <a:cubicBezTo>
                    <a:pt x="239" y="724"/>
                    <a:pt x="274" y="689"/>
                    <a:pt x="310" y="641"/>
                  </a:cubicBezTo>
                  <a:lnTo>
                    <a:pt x="548" y="224"/>
                  </a:lnTo>
                  <a:cubicBezTo>
                    <a:pt x="596" y="153"/>
                    <a:pt x="560" y="69"/>
                    <a:pt x="489" y="22"/>
                  </a:cubicBezTo>
                  <a:cubicBezTo>
                    <a:pt x="466" y="7"/>
                    <a:pt x="442" y="0"/>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171;p101">
              <a:extLst>
                <a:ext uri="{FF2B5EF4-FFF2-40B4-BE49-F238E27FC236}">
                  <a16:creationId xmlns:a16="http://schemas.microsoft.com/office/drawing/2014/main" id="{4C45CE6F-0BB5-4ADE-8201-ED723258CFC3}"/>
                </a:ext>
              </a:extLst>
            </p:cNvPr>
            <p:cNvSpPr/>
            <p:nvPr/>
          </p:nvSpPr>
          <p:spPr>
            <a:xfrm>
              <a:off x="7132831" y="3153852"/>
              <a:ext cx="18589" cy="22695"/>
            </a:xfrm>
            <a:custGeom>
              <a:avLst/>
              <a:gdLst/>
              <a:ahLst/>
              <a:cxnLst/>
              <a:rect l="l" t="t" r="r" b="b"/>
              <a:pathLst>
                <a:path w="584" h="713" extrusionOk="0">
                  <a:moveTo>
                    <a:pt x="419" y="0"/>
                  </a:moveTo>
                  <a:cubicBezTo>
                    <a:pt x="368" y="0"/>
                    <a:pt x="319" y="32"/>
                    <a:pt x="286" y="81"/>
                  </a:cubicBezTo>
                  <a:lnTo>
                    <a:pt x="48" y="498"/>
                  </a:lnTo>
                  <a:cubicBezTo>
                    <a:pt x="0" y="569"/>
                    <a:pt x="36" y="665"/>
                    <a:pt x="108" y="700"/>
                  </a:cubicBezTo>
                  <a:cubicBezTo>
                    <a:pt x="131" y="712"/>
                    <a:pt x="155" y="712"/>
                    <a:pt x="179" y="712"/>
                  </a:cubicBezTo>
                  <a:cubicBezTo>
                    <a:pt x="239" y="712"/>
                    <a:pt x="286" y="689"/>
                    <a:pt x="310" y="641"/>
                  </a:cubicBezTo>
                  <a:lnTo>
                    <a:pt x="548" y="224"/>
                  </a:lnTo>
                  <a:cubicBezTo>
                    <a:pt x="584" y="153"/>
                    <a:pt x="572" y="69"/>
                    <a:pt x="489" y="22"/>
                  </a:cubicBezTo>
                  <a:cubicBezTo>
                    <a:pt x="466" y="7"/>
                    <a:pt x="443" y="0"/>
                    <a:pt x="4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172;p101">
              <a:extLst>
                <a:ext uri="{FF2B5EF4-FFF2-40B4-BE49-F238E27FC236}">
                  <a16:creationId xmlns:a16="http://schemas.microsoft.com/office/drawing/2014/main" id="{54368871-B0B0-433D-BE95-75503820ADB9}"/>
                </a:ext>
              </a:extLst>
            </p:cNvPr>
            <p:cNvSpPr/>
            <p:nvPr/>
          </p:nvSpPr>
          <p:spPr>
            <a:xfrm>
              <a:off x="7132449" y="2951477"/>
              <a:ext cx="18971" cy="23077"/>
            </a:xfrm>
            <a:custGeom>
              <a:avLst/>
              <a:gdLst/>
              <a:ahLst/>
              <a:cxnLst/>
              <a:rect l="l" t="t" r="r" b="b"/>
              <a:pathLst>
                <a:path w="596" h="725" extrusionOk="0">
                  <a:moveTo>
                    <a:pt x="177" y="0"/>
                  </a:moveTo>
                  <a:cubicBezTo>
                    <a:pt x="154" y="0"/>
                    <a:pt x="130" y="7"/>
                    <a:pt x="108" y="22"/>
                  </a:cubicBezTo>
                  <a:cubicBezTo>
                    <a:pt x="24" y="69"/>
                    <a:pt x="1" y="153"/>
                    <a:pt x="48" y="236"/>
                  </a:cubicBezTo>
                  <a:lnTo>
                    <a:pt x="274" y="653"/>
                  </a:lnTo>
                  <a:cubicBezTo>
                    <a:pt x="310" y="689"/>
                    <a:pt x="358" y="724"/>
                    <a:pt x="417" y="724"/>
                  </a:cubicBezTo>
                  <a:cubicBezTo>
                    <a:pt x="441" y="724"/>
                    <a:pt x="477" y="724"/>
                    <a:pt x="489" y="712"/>
                  </a:cubicBezTo>
                  <a:cubicBezTo>
                    <a:pt x="584" y="665"/>
                    <a:pt x="596" y="570"/>
                    <a:pt x="548" y="498"/>
                  </a:cubicBezTo>
                  <a:lnTo>
                    <a:pt x="310" y="81"/>
                  </a:lnTo>
                  <a:cubicBezTo>
                    <a:pt x="277" y="32"/>
                    <a:pt x="228" y="0"/>
                    <a:pt x="1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4173;p101">
              <a:extLst>
                <a:ext uri="{FF2B5EF4-FFF2-40B4-BE49-F238E27FC236}">
                  <a16:creationId xmlns:a16="http://schemas.microsoft.com/office/drawing/2014/main" id="{CAB3353F-9CB1-41E2-9358-73F8254643E1}"/>
                </a:ext>
              </a:extLst>
            </p:cNvPr>
            <p:cNvSpPr/>
            <p:nvPr/>
          </p:nvSpPr>
          <p:spPr>
            <a:xfrm>
              <a:off x="7249552" y="3153852"/>
              <a:ext cx="18971" cy="22695"/>
            </a:xfrm>
            <a:custGeom>
              <a:avLst/>
              <a:gdLst/>
              <a:ahLst/>
              <a:cxnLst/>
              <a:rect l="l" t="t" r="r" b="b"/>
              <a:pathLst>
                <a:path w="596" h="713" extrusionOk="0">
                  <a:moveTo>
                    <a:pt x="173" y="0"/>
                  </a:moveTo>
                  <a:cubicBezTo>
                    <a:pt x="148" y="0"/>
                    <a:pt x="122" y="7"/>
                    <a:pt x="96" y="22"/>
                  </a:cubicBezTo>
                  <a:cubicBezTo>
                    <a:pt x="24" y="69"/>
                    <a:pt x="1" y="153"/>
                    <a:pt x="36" y="224"/>
                  </a:cubicBezTo>
                  <a:lnTo>
                    <a:pt x="274" y="641"/>
                  </a:lnTo>
                  <a:cubicBezTo>
                    <a:pt x="310" y="689"/>
                    <a:pt x="358" y="712"/>
                    <a:pt x="417" y="712"/>
                  </a:cubicBezTo>
                  <a:cubicBezTo>
                    <a:pt x="441" y="712"/>
                    <a:pt x="477" y="712"/>
                    <a:pt x="489" y="700"/>
                  </a:cubicBezTo>
                  <a:cubicBezTo>
                    <a:pt x="560" y="665"/>
                    <a:pt x="596" y="569"/>
                    <a:pt x="548" y="498"/>
                  </a:cubicBezTo>
                  <a:lnTo>
                    <a:pt x="310" y="81"/>
                  </a:lnTo>
                  <a:cubicBezTo>
                    <a:pt x="277" y="32"/>
                    <a:pt x="228"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174;p101">
              <a:extLst>
                <a:ext uri="{FF2B5EF4-FFF2-40B4-BE49-F238E27FC236}">
                  <a16:creationId xmlns:a16="http://schemas.microsoft.com/office/drawing/2014/main" id="{CEB13231-7CB4-4288-9832-FDA871192B13}"/>
                </a:ext>
              </a:extLst>
            </p:cNvPr>
            <p:cNvSpPr/>
            <p:nvPr/>
          </p:nvSpPr>
          <p:spPr>
            <a:xfrm>
              <a:off x="7289721" y="3113969"/>
              <a:ext cx="24286" cy="17093"/>
            </a:xfrm>
            <a:custGeom>
              <a:avLst/>
              <a:gdLst/>
              <a:ahLst/>
              <a:cxnLst/>
              <a:rect l="l" t="t" r="r" b="b"/>
              <a:pathLst>
                <a:path w="763" h="537" extrusionOk="0">
                  <a:moveTo>
                    <a:pt x="172" y="0"/>
                  </a:moveTo>
                  <a:cubicBezTo>
                    <a:pt x="121" y="0"/>
                    <a:pt x="72" y="29"/>
                    <a:pt x="48" y="84"/>
                  </a:cubicBezTo>
                  <a:cubicBezTo>
                    <a:pt x="1" y="156"/>
                    <a:pt x="24" y="239"/>
                    <a:pt x="108" y="287"/>
                  </a:cubicBezTo>
                  <a:lnTo>
                    <a:pt x="524" y="525"/>
                  </a:lnTo>
                  <a:cubicBezTo>
                    <a:pt x="548" y="537"/>
                    <a:pt x="560" y="537"/>
                    <a:pt x="596" y="537"/>
                  </a:cubicBezTo>
                  <a:cubicBezTo>
                    <a:pt x="655" y="537"/>
                    <a:pt x="703" y="513"/>
                    <a:pt x="727" y="465"/>
                  </a:cubicBezTo>
                  <a:cubicBezTo>
                    <a:pt x="763" y="394"/>
                    <a:pt x="739" y="310"/>
                    <a:pt x="667" y="263"/>
                  </a:cubicBezTo>
                  <a:lnTo>
                    <a:pt x="251" y="25"/>
                  </a:lnTo>
                  <a:cubicBezTo>
                    <a:pt x="226" y="8"/>
                    <a:pt x="199" y="0"/>
                    <a:pt x="1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175;p101">
              <a:extLst>
                <a:ext uri="{FF2B5EF4-FFF2-40B4-BE49-F238E27FC236}">
                  <a16:creationId xmlns:a16="http://schemas.microsoft.com/office/drawing/2014/main" id="{B2BC84EE-FC2C-4558-86CC-D8ACE425346C}"/>
                </a:ext>
              </a:extLst>
            </p:cNvPr>
            <p:cNvSpPr/>
            <p:nvPr/>
          </p:nvSpPr>
          <p:spPr>
            <a:xfrm>
              <a:off x="7086964" y="2996931"/>
              <a:ext cx="24668" cy="17411"/>
            </a:xfrm>
            <a:custGeom>
              <a:avLst/>
              <a:gdLst/>
              <a:ahLst/>
              <a:cxnLst/>
              <a:rect l="l" t="t" r="r" b="b"/>
              <a:pathLst>
                <a:path w="775" h="547" extrusionOk="0">
                  <a:moveTo>
                    <a:pt x="179" y="1"/>
                  </a:moveTo>
                  <a:cubicBezTo>
                    <a:pt x="125" y="1"/>
                    <a:pt x="73" y="33"/>
                    <a:pt x="48" y="82"/>
                  </a:cubicBezTo>
                  <a:cubicBezTo>
                    <a:pt x="1" y="154"/>
                    <a:pt x="25" y="249"/>
                    <a:pt x="108" y="285"/>
                  </a:cubicBezTo>
                  <a:lnTo>
                    <a:pt x="525" y="535"/>
                  </a:lnTo>
                  <a:cubicBezTo>
                    <a:pt x="548" y="546"/>
                    <a:pt x="560" y="546"/>
                    <a:pt x="596" y="546"/>
                  </a:cubicBezTo>
                  <a:cubicBezTo>
                    <a:pt x="656" y="546"/>
                    <a:pt x="703" y="511"/>
                    <a:pt x="727" y="475"/>
                  </a:cubicBezTo>
                  <a:cubicBezTo>
                    <a:pt x="775" y="415"/>
                    <a:pt x="739" y="308"/>
                    <a:pt x="668" y="261"/>
                  </a:cubicBezTo>
                  <a:lnTo>
                    <a:pt x="251" y="23"/>
                  </a:lnTo>
                  <a:cubicBezTo>
                    <a:pt x="228" y="8"/>
                    <a:pt x="204"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176;p101">
              <a:extLst>
                <a:ext uri="{FF2B5EF4-FFF2-40B4-BE49-F238E27FC236}">
                  <a16:creationId xmlns:a16="http://schemas.microsoft.com/office/drawing/2014/main" id="{536194C2-1956-43D7-99BB-06D730AEC5B5}"/>
                </a:ext>
              </a:extLst>
            </p:cNvPr>
            <p:cNvSpPr/>
            <p:nvPr/>
          </p:nvSpPr>
          <p:spPr>
            <a:xfrm>
              <a:off x="7289339" y="2996931"/>
              <a:ext cx="24668" cy="17411"/>
            </a:xfrm>
            <a:custGeom>
              <a:avLst/>
              <a:gdLst/>
              <a:ahLst/>
              <a:cxnLst/>
              <a:rect l="l" t="t" r="r" b="b"/>
              <a:pathLst>
                <a:path w="775" h="547" extrusionOk="0">
                  <a:moveTo>
                    <a:pt x="590" y="1"/>
                  </a:moveTo>
                  <a:cubicBezTo>
                    <a:pt x="565" y="1"/>
                    <a:pt x="539" y="8"/>
                    <a:pt x="513" y="23"/>
                  </a:cubicBezTo>
                  <a:lnTo>
                    <a:pt x="96" y="261"/>
                  </a:lnTo>
                  <a:cubicBezTo>
                    <a:pt x="25" y="308"/>
                    <a:pt x="1" y="392"/>
                    <a:pt x="36" y="475"/>
                  </a:cubicBezTo>
                  <a:cubicBezTo>
                    <a:pt x="72" y="511"/>
                    <a:pt x="108" y="546"/>
                    <a:pt x="179" y="546"/>
                  </a:cubicBezTo>
                  <a:cubicBezTo>
                    <a:pt x="203" y="546"/>
                    <a:pt x="239" y="546"/>
                    <a:pt x="251" y="535"/>
                  </a:cubicBezTo>
                  <a:lnTo>
                    <a:pt x="667" y="285"/>
                  </a:lnTo>
                  <a:cubicBezTo>
                    <a:pt x="751" y="249"/>
                    <a:pt x="775" y="154"/>
                    <a:pt x="727" y="82"/>
                  </a:cubicBezTo>
                  <a:cubicBezTo>
                    <a:pt x="694" y="33"/>
                    <a:pt x="645" y="1"/>
                    <a:pt x="5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4177;p101">
              <a:extLst>
                <a:ext uri="{FF2B5EF4-FFF2-40B4-BE49-F238E27FC236}">
                  <a16:creationId xmlns:a16="http://schemas.microsoft.com/office/drawing/2014/main" id="{BDA1BB03-3B68-411D-BD33-129E596D0DEB}"/>
                </a:ext>
              </a:extLst>
            </p:cNvPr>
            <p:cNvSpPr/>
            <p:nvPr/>
          </p:nvSpPr>
          <p:spPr>
            <a:xfrm>
              <a:off x="7086964" y="3113587"/>
              <a:ext cx="24668" cy="17093"/>
            </a:xfrm>
            <a:custGeom>
              <a:avLst/>
              <a:gdLst/>
              <a:ahLst/>
              <a:cxnLst/>
              <a:rect l="l" t="t" r="r" b="b"/>
              <a:pathLst>
                <a:path w="775" h="537" extrusionOk="0">
                  <a:moveTo>
                    <a:pt x="597" y="0"/>
                  </a:moveTo>
                  <a:cubicBezTo>
                    <a:pt x="570" y="0"/>
                    <a:pt x="541" y="8"/>
                    <a:pt x="513" y="25"/>
                  </a:cubicBezTo>
                  <a:lnTo>
                    <a:pt x="108" y="263"/>
                  </a:lnTo>
                  <a:cubicBezTo>
                    <a:pt x="25" y="299"/>
                    <a:pt x="1" y="394"/>
                    <a:pt x="36" y="465"/>
                  </a:cubicBezTo>
                  <a:cubicBezTo>
                    <a:pt x="72" y="513"/>
                    <a:pt x="120" y="537"/>
                    <a:pt x="179" y="537"/>
                  </a:cubicBezTo>
                  <a:cubicBezTo>
                    <a:pt x="203" y="537"/>
                    <a:pt x="239" y="537"/>
                    <a:pt x="251" y="525"/>
                  </a:cubicBezTo>
                  <a:lnTo>
                    <a:pt x="668" y="287"/>
                  </a:lnTo>
                  <a:cubicBezTo>
                    <a:pt x="739" y="263"/>
                    <a:pt x="775" y="156"/>
                    <a:pt x="727" y="84"/>
                  </a:cubicBezTo>
                  <a:cubicBezTo>
                    <a:pt x="696" y="29"/>
                    <a:pt x="649" y="0"/>
                    <a:pt x="5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p53"/>
          <p:cNvSpPr txBox="1">
            <a:spLocks noGrp="1"/>
          </p:cNvSpPr>
          <p:nvPr>
            <p:ph type="ctrTitle"/>
          </p:nvPr>
        </p:nvSpPr>
        <p:spPr>
          <a:xfrm>
            <a:off x="2008800" y="64714"/>
            <a:ext cx="51264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Uitscheiding via de nieren</a:t>
            </a:r>
            <a:endParaRPr dirty="0"/>
          </a:p>
        </p:txBody>
      </p:sp>
      <p:sp>
        <p:nvSpPr>
          <p:cNvPr id="1004" name="Google Shape;1004;p53"/>
          <p:cNvSpPr txBox="1">
            <a:spLocks noGrp="1"/>
          </p:cNvSpPr>
          <p:nvPr>
            <p:ph type="subTitle" idx="1"/>
          </p:nvPr>
        </p:nvSpPr>
        <p:spPr>
          <a:xfrm>
            <a:off x="696687" y="1532709"/>
            <a:ext cx="7968342" cy="238614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dirty="0"/>
              <a:t>Het uitscheidingsstelsel bestaat niet enkel uit de nieren, er zijn nog andere organen betrokken bij dit proces. </a:t>
            </a:r>
            <a:endParaRPr sz="1600" dirty="0"/>
          </a:p>
          <a:p>
            <a:pPr marL="0" lvl="0" indent="0" algn="l" rtl="0">
              <a:spcBef>
                <a:spcPts val="0"/>
              </a:spcBef>
              <a:spcAft>
                <a:spcPts val="0"/>
              </a:spcAft>
              <a:buNone/>
            </a:pPr>
            <a:endParaRPr sz="1600" dirty="0"/>
          </a:p>
          <a:p>
            <a:pPr marL="0" lvl="0" indent="0" algn="l" rtl="0">
              <a:spcBef>
                <a:spcPts val="0"/>
              </a:spcBef>
              <a:spcAft>
                <a:spcPts val="0"/>
              </a:spcAft>
              <a:buNone/>
            </a:pPr>
            <a:r>
              <a:rPr lang="en" sz="1600" dirty="0"/>
              <a:t>Er ligt een nier links van de wervelkolom en rechts van de wervelkolom.</a:t>
            </a:r>
            <a:endParaRPr sz="1600" dirty="0"/>
          </a:p>
          <a:p>
            <a:pPr marL="0" lvl="0" indent="0" algn="l" rtl="0">
              <a:spcBef>
                <a:spcPts val="0"/>
              </a:spcBef>
              <a:spcAft>
                <a:spcPts val="0"/>
              </a:spcAft>
              <a:buNone/>
            </a:pPr>
            <a:r>
              <a:rPr lang="en" sz="1600" dirty="0"/>
              <a:t>Vanuit elke nier vertrekt er een </a:t>
            </a:r>
            <a:r>
              <a:rPr lang="en" sz="1600" dirty="0">
                <a:highlight>
                  <a:srgbClr val="FFFF00"/>
                </a:highlight>
              </a:rPr>
              <a:t>urineleider</a:t>
            </a:r>
            <a:r>
              <a:rPr lang="en" sz="1600" dirty="0"/>
              <a:t> naar de </a:t>
            </a:r>
            <a:r>
              <a:rPr lang="en" sz="1600" dirty="0">
                <a:highlight>
                  <a:srgbClr val="FFFF00"/>
                </a:highlight>
              </a:rPr>
              <a:t>urineblaas</a:t>
            </a:r>
            <a:r>
              <a:rPr lang="en" sz="1600" dirty="0"/>
              <a:t>. Via de </a:t>
            </a:r>
            <a:r>
              <a:rPr lang="en" sz="1600" dirty="0">
                <a:highlight>
                  <a:srgbClr val="FFFF00"/>
                </a:highlight>
              </a:rPr>
              <a:t>urinebuis</a:t>
            </a:r>
            <a:r>
              <a:rPr lang="en" sz="1600" dirty="0"/>
              <a:t> verlaat de urine het lichaam. </a:t>
            </a:r>
            <a:endParaRPr sz="1600" dirty="0"/>
          </a:p>
          <a:p>
            <a:pPr marL="0" lvl="0" indent="0" algn="l" rtl="0">
              <a:spcBef>
                <a:spcPts val="0"/>
              </a:spcBef>
              <a:spcAft>
                <a:spcPts val="0"/>
              </a:spcAft>
              <a:buNone/>
            </a:pPr>
            <a:endParaRPr lang="en" sz="1600" dirty="0"/>
          </a:p>
        </p:txBody>
      </p:sp>
      <p:grpSp>
        <p:nvGrpSpPr>
          <p:cNvPr id="4" name="Google Shape;650;p26">
            <a:extLst>
              <a:ext uri="{FF2B5EF4-FFF2-40B4-BE49-F238E27FC236}">
                <a16:creationId xmlns:a16="http://schemas.microsoft.com/office/drawing/2014/main" id="{D767ED76-91F3-440C-857D-6B1D07A78602}"/>
              </a:ext>
            </a:extLst>
          </p:cNvPr>
          <p:cNvGrpSpPr/>
          <p:nvPr/>
        </p:nvGrpSpPr>
        <p:grpSpPr>
          <a:xfrm>
            <a:off x="240420" y="144646"/>
            <a:ext cx="696207" cy="930048"/>
            <a:chOff x="5185600" y="1944938"/>
            <a:chExt cx="561850" cy="731525"/>
          </a:xfrm>
        </p:grpSpPr>
        <p:sp>
          <p:nvSpPr>
            <p:cNvPr id="5" name="Google Shape;651;p26">
              <a:extLst>
                <a:ext uri="{FF2B5EF4-FFF2-40B4-BE49-F238E27FC236}">
                  <a16:creationId xmlns:a16="http://schemas.microsoft.com/office/drawing/2014/main" id="{F2B242C7-DCBF-4D12-94B2-82DC4BEE60C3}"/>
                </a:ext>
              </a:extLst>
            </p:cNvPr>
            <p:cNvSpPr/>
            <p:nvPr/>
          </p:nvSpPr>
          <p:spPr>
            <a:xfrm>
              <a:off x="5192800" y="1954338"/>
              <a:ext cx="547450" cy="712800"/>
            </a:xfrm>
            <a:custGeom>
              <a:avLst/>
              <a:gdLst/>
              <a:ahLst/>
              <a:cxnLst/>
              <a:rect l="l" t="t" r="r" b="b"/>
              <a:pathLst>
                <a:path w="21898" h="28512" extrusionOk="0">
                  <a:moveTo>
                    <a:pt x="11818" y="0"/>
                  </a:moveTo>
                  <a:cubicBezTo>
                    <a:pt x="11504" y="0"/>
                    <a:pt x="11186" y="28"/>
                    <a:pt x="10867" y="123"/>
                  </a:cubicBezTo>
                  <a:cubicBezTo>
                    <a:pt x="10352" y="278"/>
                    <a:pt x="9768" y="221"/>
                    <a:pt x="9237" y="346"/>
                  </a:cubicBezTo>
                  <a:cubicBezTo>
                    <a:pt x="8999" y="402"/>
                    <a:pt x="8758" y="353"/>
                    <a:pt x="8543" y="433"/>
                  </a:cubicBezTo>
                  <a:cubicBezTo>
                    <a:pt x="8210" y="557"/>
                    <a:pt x="7864" y="714"/>
                    <a:pt x="7548" y="812"/>
                  </a:cubicBezTo>
                  <a:cubicBezTo>
                    <a:pt x="6823" y="1034"/>
                    <a:pt x="6224" y="1461"/>
                    <a:pt x="5542" y="1737"/>
                  </a:cubicBezTo>
                  <a:cubicBezTo>
                    <a:pt x="5379" y="1802"/>
                    <a:pt x="5179" y="1853"/>
                    <a:pt x="5196" y="2086"/>
                  </a:cubicBezTo>
                  <a:cubicBezTo>
                    <a:pt x="5147" y="2066"/>
                    <a:pt x="5101" y="2057"/>
                    <a:pt x="5058" y="2057"/>
                  </a:cubicBezTo>
                  <a:cubicBezTo>
                    <a:pt x="4930" y="2057"/>
                    <a:pt x="4831" y="2138"/>
                    <a:pt x="4781" y="2248"/>
                  </a:cubicBezTo>
                  <a:cubicBezTo>
                    <a:pt x="4699" y="2428"/>
                    <a:pt x="4540" y="2490"/>
                    <a:pt x="4402" y="2602"/>
                  </a:cubicBezTo>
                  <a:cubicBezTo>
                    <a:pt x="3965" y="2957"/>
                    <a:pt x="3435" y="3287"/>
                    <a:pt x="3183" y="3748"/>
                  </a:cubicBezTo>
                  <a:cubicBezTo>
                    <a:pt x="2912" y="4242"/>
                    <a:pt x="2447" y="4589"/>
                    <a:pt x="2233" y="5108"/>
                  </a:cubicBezTo>
                  <a:cubicBezTo>
                    <a:pt x="2057" y="5535"/>
                    <a:pt x="1786" y="5913"/>
                    <a:pt x="1520" y="6299"/>
                  </a:cubicBezTo>
                  <a:cubicBezTo>
                    <a:pt x="1240" y="6705"/>
                    <a:pt x="1045" y="7183"/>
                    <a:pt x="835" y="7640"/>
                  </a:cubicBezTo>
                  <a:cubicBezTo>
                    <a:pt x="638" y="8069"/>
                    <a:pt x="533" y="8523"/>
                    <a:pt x="423" y="8949"/>
                  </a:cubicBezTo>
                  <a:cubicBezTo>
                    <a:pt x="274" y="9527"/>
                    <a:pt x="285" y="10157"/>
                    <a:pt x="204" y="10761"/>
                  </a:cubicBezTo>
                  <a:cubicBezTo>
                    <a:pt x="177" y="10961"/>
                    <a:pt x="392" y="11122"/>
                    <a:pt x="324" y="11271"/>
                  </a:cubicBezTo>
                  <a:cubicBezTo>
                    <a:pt x="1" y="11988"/>
                    <a:pt x="410" y="12680"/>
                    <a:pt x="374" y="13392"/>
                  </a:cubicBezTo>
                  <a:cubicBezTo>
                    <a:pt x="346" y="13961"/>
                    <a:pt x="624" y="14540"/>
                    <a:pt x="740" y="15119"/>
                  </a:cubicBezTo>
                  <a:cubicBezTo>
                    <a:pt x="902" y="15929"/>
                    <a:pt x="1282" y="16658"/>
                    <a:pt x="1621" y="17403"/>
                  </a:cubicBezTo>
                  <a:cubicBezTo>
                    <a:pt x="1791" y="17776"/>
                    <a:pt x="2050" y="18107"/>
                    <a:pt x="2249" y="18448"/>
                  </a:cubicBezTo>
                  <a:cubicBezTo>
                    <a:pt x="2482" y="18846"/>
                    <a:pt x="2694" y="19258"/>
                    <a:pt x="2882" y="19680"/>
                  </a:cubicBezTo>
                  <a:cubicBezTo>
                    <a:pt x="3259" y="20528"/>
                    <a:pt x="3875" y="21249"/>
                    <a:pt x="4342" y="22052"/>
                  </a:cubicBezTo>
                  <a:cubicBezTo>
                    <a:pt x="4530" y="22374"/>
                    <a:pt x="4842" y="22638"/>
                    <a:pt x="5043" y="22934"/>
                  </a:cubicBezTo>
                  <a:cubicBezTo>
                    <a:pt x="5402" y="23464"/>
                    <a:pt x="5754" y="23985"/>
                    <a:pt x="6212" y="24441"/>
                  </a:cubicBezTo>
                  <a:cubicBezTo>
                    <a:pt x="6429" y="24657"/>
                    <a:pt x="6636" y="24867"/>
                    <a:pt x="6793" y="25140"/>
                  </a:cubicBezTo>
                  <a:cubicBezTo>
                    <a:pt x="7047" y="25580"/>
                    <a:pt x="7461" y="25919"/>
                    <a:pt x="7776" y="26315"/>
                  </a:cubicBezTo>
                  <a:cubicBezTo>
                    <a:pt x="8091" y="26711"/>
                    <a:pt x="8367" y="27113"/>
                    <a:pt x="8766" y="27456"/>
                  </a:cubicBezTo>
                  <a:cubicBezTo>
                    <a:pt x="8967" y="27629"/>
                    <a:pt x="9285" y="27850"/>
                    <a:pt x="9308" y="28235"/>
                  </a:cubicBezTo>
                  <a:cubicBezTo>
                    <a:pt x="9315" y="28359"/>
                    <a:pt x="9410" y="28511"/>
                    <a:pt x="9595" y="28511"/>
                  </a:cubicBezTo>
                  <a:cubicBezTo>
                    <a:pt x="9666" y="28511"/>
                    <a:pt x="9750" y="28489"/>
                    <a:pt x="9848" y="28434"/>
                  </a:cubicBezTo>
                  <a:cubicBezTo>
                    <a:pt x="10142" y="28269"/>
                    <a:pt x="10367" y="28073"/>
                    <a:pt x="10618" y="27869"/>
                  </a:cubicBezTo>
                  <a:cubicBezTo>
                    <a:pt x="11399" y="27238"/>
                    <a:pt x="11999" y="26432"/>
                    <a:pt x="12851" y="25874"/>
                  </a:cubicBezTo>
                  <a:cubicBezTo>
                    <a:pt x="13152" y="25676"/>
                    <a:pt x="13335" y="25338"/>
                    <a:pt x="13630" y="25096"/>
                  </a:cubicBezTo>
                  <a:cubicBezTo>
                    <a:pt x="14123" y="24692"/>
                    <a:pt x="14608" y="24260"/>
                    <a:pt x="14941" y="23698"/>
                  </a:cubicBezTo>
                  <a:cubicBezTo>
                    <a:pt x="15044" y="23525"/>
                    <a:pt x="15387" y="23385"/>
                    <a:pt x="15460" y="23274"/>
                  </a:cubicBezTo>
                  <a:cubicBezTo>
                    <a:pt x="15673" y="22949"/>
                    <a:pt x="15923" y="22684"/>
                    <a:pt x="16183" y="22399"/>
                  </a:cubicBezTo>
                  <a:cubicBezTo>
                    <a:pt x="16478" y="22075"/>
                    <a:pt x="16647" y="21650"/>
                    <a:pt x="17039" y="21384"/>
                  </a:cubicBezTo>
                  <a:cubicBezTo>
                    <a:pt x="17152" y="21306"/>
                    <a:pt x="17109" y="21068"/>
                    <a:pt x="17329" y="21068"/>
                  </a:cubicBezTo>
                  <a:cubicBezTo>
                    <a:pt x="17336" y="21068"/>
                    <a:pt x="17343" y="21068"/>
                    <a:pt x="17351" y="21069"/>
                  </a:cubicBezTo>
                  <a:cubicBezTo>
                    <a:pt x="17359" y="20610"/>
                    <a:pt x="17803" y="20374"/>
                    <a:pt x="18043" y="20092"/>
                  </a:cubicBezTo>
                  <a:cubicBezTo>
                    <a:pt x="18515" y="19537"/>
                    <a:pt x="18890" y="18917"/>
                    <a:pt x="19360" y="18361"/>
                  </a:cubicBezTo>
                  <a:cubicBezTo>
                    <a:pt x="19580" y="18102"/>
                    <a:pt x="19868" y="17769"/>
                    <a:pt x="19926" y="17357"/>
                  </a:cubicBezTo>
                  <a:cubicBezTo>
                    <a:pt x="19958" y="17131"/>
                    <a:pt x="20090" y="16918"/>
                    <a:pt x="20279" y="16728"/>
                  </a:cubicBezTo>
                  <a:cubicBezTo>
                    <a:pt x="20400" y="16606"/>
                    <a:pt x="20697" y="16484"/>
                    <a:pt x="20522" y="16189"/>
                  </a:cubicBezTo>
                  <a:cubicBezTo>
                    <a:pt x="20486" y="16128"/>
                    <a:pt x="20591" y="15902"/>
                    <a:pt x="20660" y="15888"/>
                  </a:cubicBezTo>
                  <a:cubicBezTo>
                    <a:pt x="20997" y="15820"/>
                    <a:pt x="20891" y="15543"/>
                    <a:pt x="20968" y="15362"/>
                  </a:cubicBezTo>
                  <a:cubicBezTo>
                    <a:pt x="21132" y="14975"/>
                    <a:pt x="21035" y="14550"/>
                    <a:pt x="21131" y="14146"/>
                  </a:cubicBezTo>
                  <a:cubicBezTo>
                    <a:pt x="21170" y="13977"/>
                    <a:pt x="21390" y="13789"/>
                    <a:pt x="21309" y="13733"/>
                  </a:cubicBezTo>
                  <a:cubicBezTo>
                    <a:pt x="20965" y="13491"/>
                    <a:pt x="21613" y="13250"/>
                    <a:pt x="21281" y="13043"/>
                  </a:cubicBezTo>
                  <a:cubicBezTo>
                    <a:pt x="21716" y="12907"/>
                    <a:pt x="21175" y="12420"/>
                    <a:pt x="21586" y="12277"/>
                  </a:cubicBezTo>
                  <a:cubicBezTo>
                    <a:pt x="21381" y="12084"/>
                    <a:pt x="21898" y="11828"/>
                    <a:pt x="21525" y="11649"/>
                  </a:cubicBezTo>
                  <a:cubicBezTo>
                    <a:pt x="21551" y="11605"/>
                    <a:pt x="21573" y="11559"/>
                    <a:pt x="21602" y="11516"/>
                  </a:cubicBezTo>
                  <a:cubicBezTo>
                    <a:pt x="21791" y="11237"/>
                    <a:pt x="21793" y="10930"/>
                    <a:pt x="21696" y="10630"/>
                  </a:cubicBezTo>
                  <a:cubicBezTo>
                    <a:pt x="21679" y="10575"/>
                    <a:pt x="21541" y="10550"/>
                    <a:pt x="21587" y="10427"/>
                  </a:cubicBezTo>
                  <a:cubicBezTo>
                    <a:pt x="21763" y="9957"/>
                    <a:pt x="21484" y="9463"/>
                    <a:pt x="21658" y="8998"/>
                  </a:cubicBezTo>
                  <a:cubicBezTo>
                    <a:pt x="21698" y="8891"/>
                    <a:pt x="21652" y="8785"/>
                    <a:pt x="21670" y="8731"/>
                  </a:cubicBezTo>
                  <a:cubicBezTo>
                    <a:pt x="21778" y="8397"/>
                    <a:pt x="21493" y="8125"/>
                    <a:pt x="21565" y="7697"/>
                  </a:cubicBezTo>
                  <a:cubicBezTo>
                    <a:pt x="21703" y="7160"/>
                    <a:pt x="21100" y="6712"/>
                    <a:pt x="21050" y="6113"/>
                  </a:cubicBezTo>
                  <a:cubicBezTo>
                    <a:pt x="21027" y="5829"/>
                    <a:pt x="20726" y="5614"/>
                    <a:pt x="20671" y="5390"/>
                  </a:cubicBezTo>
                  <a:cubicBezTo>
                    <a:pt x="20541" y="4864"/>
                    <a:pt x="19859" y="4738"/>
                    <a:pt x="19829" y="4191"/>
                  </a:cubicBezTo>
                  <a:cubicBezTo>
                    <a:pt x="19221" y="3850"/>
                    <a:pt x="18853" y="3267"/>
                    <a:pt x="18333" y="2843"/>
                  </a:cubicBezTo>
                  <a:cubicBezTo>
                    <a:pt x="17523" y="2183"/>
                    <a:pt x="16672" y="1570"/>
                    <a:pt x="15741" y="1072"/>
                  </a:cubicBezTo>
                  <a:cubicBezTo>
                    <a:pt x="15385" y="880"/>
                    <a:pt x="14988" y="718"/>
                    <a:pt x="14651" y="529"/>
                  </a:cubicBezTo>
                  <a:cubicBezTo>
                    <a:pt x="14022" y="177"/>
                    <a:pt x="13354" y="77"/>
                    <a:pt x="12691" y="40"/>
                  </a:cubicBezTo>
                  <a:cubicBezTo>
                    <a:pt x="12403" y="24"/>
                    <a:pt x="12112" y="0"/>
                    <a:pt x="11818"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652;p26">
              <a:extLst>
                <a:ext uri="{FF2B5EF4-FFF2-40B4-BE49-F238E27FC236}">
                  <a16:creationId xmlns:a16="http://schemas.microsoft.com/office/drawing/2014/main" id="{8C801153-A4ED-4E0A-8506-BE1399387056}"/>
                </a:ext>
              </a:extLst>
            </p:cNvPr>
            <p:cNvSpPr/>
            <p:nvPr/>
          </p:nvSpPr>
          <p:spPr>
            <a:xfrm>
              <a:off x="5185600" y="1944938"/>
              <a:ext cx="561850" cy="731525"/>
            </a:xfrm>
            <a:custGeom>
              <a:avLst/>
              <a:gdLst/>
              <a:ahLst/>
              <a:cxnLst/>
              <a:rect l="l" t="t" r="r" b="b"/>
              <a:pathLst>
                <a:path w="22474" h="29261" extrusionOk="0">
                  <a:moveTo>
                    <a:pt x="12261" y="1259"/>
                  </a:moveTo>
                  <a:cubicBezTo>
                    <a:pt x="12380" y="1259"/>
                    <a:pt x="12499" y="1280"/>
                    <a:pt x="12620" y="1348"/>
                  </a:cubicBezTo>
                  <a:cubicBezTo>
                    <a:pt x="12625" y="1351"/>
                    <a:pt x="12638" y="1353"/>
                    <a:pt x="12656" y="1353"/>
                  </a:cubicBezTo>
                  <a:cubicBezTo>
                    <a:pt x="12740" y="1353"/>
                    <a:pt x="12937" y="1323"/>
                    <a:pt x="13082" y="1323"/>
                  </a:cubicBezTo>
                  <a:cubicBezTo>
                    <a:pt x="13100" y="1323"/>
                    <a:pt x="13117" y="1324"/>
                    <a:pt x="13133" y="1325"/>
                  </a:cubicBezTo>
                  <a:cubicBezTo>
                    <a:pt x="13479" y="1347"/>
                    <a:pt x="13798" y="1420"/>
                    <a:pt x="14125" y="1600"/>
                  </a:cubicBezTo>
                  <a:cubicBezTo>
                    <a:pt x="14326" y="1708"/>
                    <a:pt x="14676" y="1692"/>
                    <a:pt x="14889" y="1858"/>
                  </a:cubicBezTo>
                  <a:cubicBezTo>
                    <a:pt x="15537" y="2363"/>
                    <a:pt x="16359" y="2605"/>
                    <a:pt x="16949" y="3221"/>
                  </a:cubicBezTo>
                  <a:cubicBezTo>
                    <a:pt x="17316" y="3605"/>
                    <a:pt x="17793" y="3930"/>
                    <a:pt x="18199" y="4294"/>
                  </a:cubicBezTo>
                  <a:cubicBezTo>
                    <a:pt x="18460" y="4527"/>
                    <a:pt x="18754" y="4737"/>
                    <a:pt x="18990" y="5017"/>
                  </a:cubicBezTo>
                  <a:cubicBezTo>
                    <a:pt x="19231" y="5304"/>
                    <a:pt x="19377" y="5715"/>
                    <a:pt x="19809" y="5841"/>
                  </a:cubicBezTo>
                  <a:cubicBezTo>
                    <a:pt x="19722" y="6060"/>
                    <a:pt x="19927" y="6174"/>
                    <a:pt x="19991" y="6339"/>
                  </a:cubicBezTo>
                  <a:cubicBezTo>
                    <a:pt x="20229" y="6960"/>
                    <a:pt x="20512" y="7586"/>
                    <a:pt x="20602" y="8233"/>
                  </a:cubicBezTo>
                  <a:cubicBezTo>
                    <a:pt x="20671" y="8738"/>
                    <a:pt x="20686" y="9281"/>
                    <a:pt x="20786" y="9767"/>
                  </a:cubicBezTo>
                  <a:cubicBezTo>
                    <a:pt x="20873" y="10185"/>
                    <a:pt x="20740" y="10578"/>
                    <a:pt x="20852" y="11001"/>
                  </a:cubicBezTo>
                  <a:cubicBezTo>
                    <a:pt x="20973" y="11457"/>
                    <a:pt x="20814" y="12008"/>
                    <a:pt x="20674" y="12491"/>
                  </a:cubicBezTo>
                  <a:cubicBezTo>
                    <a:pt x="20541" y="12953"/>
                    <a:pt x="20511" y="13424"/>
                    <a:pt x="20459" y="13888"/>
                  </a:cubicBezTo>
                  <a:cubicBezTo>
                    <a:pt x="20440" y="14050"/>
                    <a:pt x="20356" y="14186"/>
                    <a:pt x="20334" y="14343"/>
                  </a:cubicBezTo>
                  <a:cubicBezTo>
                    <a:pt x="20260" y="14868"/>
                    <a:pt x="20157" y="15423"/>
                    <a:pt x="19953" y="15891"/>
                  </a:cubicBezTo>
                  <a:cubicBezTo>
                    <a:pt x="19714" y="16440"/>
                    <a:pt x="19437" y="17009"/>
                    <a:pt x="19065" y="17506"/>
                  </a:cubicBezTo>
                  <a:cubicBezTo>
                    <a:pt x="18660" y="18051"/>
                    <a:pt x="18331" y="18641"/>
                    <a:pt x="17937" y="19193"/>
                  </a:cubicBezTo>
                  <a:cubicBezTo>
                    <a:pt x="17625" y="19629"/>
                    <a:pt x="17281" y="20039"/>
                    <a:pt x="16955" y="20463"/>
                  </a:cubicBezTo>
                  <a:cubicBezTo>
                    <a:pt x="16558" y="20978"/>
                    <a:pt x="16131" y="21478"/>
                    <a:pt x="15669" y="21942"/>
                  </a:cubicBezTo>
                  <a:cubicBezTo>
                    <a:pt x="15518" y="22092"/>
                    <a:pt x="15481" y="22279"/>
                    <a:pt x="15367" y="22435"/>
                  </a:cubicBezTo>
                  <a:cubicBezTo>
                    <a:pt x="14978" y="22970"/>
                    <a:pt x="14410" y="23340"/>
                    <a:pt x="14025" y="23879"/>
                  </a:cubicBezTo>
                  <a:cubicBezTo>
                    <a:pt x="13738" y="24279"/>
                    <a:pt x="13335" y="24607"/>
                    <a:pt x="12969" y="24952"/>
                  </a:cubicBezTo>
                  <a:cubicBezTo>
                    <a:pt x="12341" y="25544"/>
                    <a:pt x="11688" y="26112"/>
                    <a:pt x="11076" y="26719"/>
                  </a:cubicBezTo>
                  <a:cubicBezTo>
                    <a:pt x="10799" y="26994"/>
                    <a:pt x="10485" y="27233"/>
                    <a:pt x="10225" y="27516"/>
                  </a:cubicBezTo>
                  <a:cubicBezTo>
                    <a:pt x="10127" y="27622"/>
                    <a:pt x="10051" y="27662"/>
                    <a:pt x="9988" y="27662"/>
                  </a:cubicBezTo>
                  <a:cubicBezTo>
                    <a:pt x="9881" y="27662"/>
                    <a:pt x="9809" y="27550"/>
                    <a:pt x="9722" y="27447"/>
                  </a:cubicBezTo>
                  <a:cubicBezTo>
                    <a:pt x="9436" y="27108"/>
                    <a:pt x="9271" y="26694"/>
                    <a:pt x="8960" y="26366"/>
                  </a:cubicBezTo>
                  <a:cubicBezTo>
                    <a:pt x="8499" y="25884"/>
                    <a:pt x="8167" y="25312"/>
                    <a:pt x="7776" y="24785"/>
                  </a:cubicBezTo>
                  <a:cubicBezTo>
                    <a:pt x="7322" y="24173"/>
                    <a:pt x="6774" y="23617"/>
                    <a:pt x="6303" y="23004"/>
                  </a:cubicBezTo>
                  <a:cubicBezTo>
                    <a:pt x="5757" y="22292"/>
                    <a:pt x="5282" y="21540"/>
                    <a:pt x="4843" y="20769"/>
                  </a:cubicBezTo>
                  <a:cubicBezTo>
                    <a:pt x="4545" y="20249"/>
                    <a:pt x="4194" y="19763"/>
                    <a:pt x="3923" y="19222"/>
                  </a:cubicBezTo>
                  <a:cubicBezTo>
                    <a:pt x="3592" y="18560"/>
                    <a:pt x="3273" y="17885"/>
                    <a:pt x="2869" y="17252"/>
                  </a:cubicBezTo>
                  <a:cubicBezTo>
                    <a:pt x="2679" y="16954"/>
                    <a:pt x="2678" y="16540"/>
                    <a:pt x="2471" y="16258"/>
                  </a:cubicBezTo>
                  <a:cubicBezTo>
                    <a:pt x="2202" y="15893"/>
                    <a:pt x="2200" y="15466"/>
                    <a:pt x="2079" y="15080"/>
                  </a:cubicBezTo>
                  <a:cubicBezTo>
                    <a:pt x="1956" y="14686"/>
                    <a:pt x="1798" y="14276"/>
                    <a:pt x="1815" y="13823"/>
                  </a:cubicBezTo>
                  <a:cubicBezTo>
                    <a:pt x="1831" y="13399"/>
                    <a:pt x="1668" y="12964"/>
                    <a:pt x="1663" y="12526"/>
                  </a:cubicBezTo>
                  <a:cubicBezTo>
                    <a:pt x="1658" y="11926"/>
                    <a:pt x="1698" y="11306"/>
                    <a:pt x="1636" y="10733"/>
                  </a:cubicBezTo>
                  <a:cubicBezTo>
                    <a:pt x="1588" y="10291"/>
                    <a:pt x="1886" y="9884"/>
                    <a:pt x="1669" y="9466"/>
                  </a:cubicBezTo>
                  <a:cubicBezTo>
                    <a:pt x="1657" y="9441"/>
                    <a:pt x="1740" y="9383"/>
                    <a:pt x="1740" y="9340"/>
                  </a:cubicBezTo>
                  <a:cubicBezTo>
                    <a:pt x="1740" y="9210"/>
                    <a:pt x="2155" y="9133"/>
                    <a:pt x="1795" y="8958"/>
                  </a:cubicBezTo>
                  <a:cubicBezTo>
                    <a:pt x="1768" y="8945"/>
                    <a:pt x="1814" y="8875"/>
                    <a:pt x="1859" y="8835"/>
                  </a:cubicBezTo>
                  <a:cubicBezTo>
                    <a:pt x="1994" y="8718"/>
                    <a:pt x="2129" y="8647"/>
                    <a:pt x="2039" y="8385"/>
                  </a:cubicBezTo>
                  <a:cubicBezTo>
                    <a:pt x="1980" y="8216"/>
                    <a:pt x="2251" y="7955"/>
                    <a:pt x="2365" y="7733"/>
                  </a:cubicBezTo>
                  <a:cubicBezTo>
                    <a:pt x="2613" y="7247"/>
                    <a:pt x="2890" y="6770"/>
                    <a:pt x="3259" y="6334"/>
                  </a:cubicBezTo>
                  <a:cubicBezTo>
                    <a:pt x="3437" y="6124"/>
                    <a:pt x="3713" y="5812"/>
                    <a:pt x="3679" y="5444"/>
                  </a:cubicBezTo>
                  <a:cubicBezTo>
                    <a:pt x="3678" y="5422"/>
                    <a:pt x="3680" y="5385"/>
                    <a:pt x="3694" y="5378"/>
                  </a:cubicBezTo>
                  <a:cubicBezTo>
                    <a:pt x="4276" y="5076"/>
                    <a:pt x="4397" y="4363"/>
                    <a:pt x="4939" y="4060"/>
                  </a:cubicBezTo>
                  <a:cubicBezTo>
                    <a:pt x="5449" y="3776"/>
                    <a:pt x="5654" y="3138"/>
                    <a:pt x="6307" y="3049"/>
                  </a:cubicBezTo>
                  <a:cubicBezTo>
                    <a:pt x="6484" y="2597"/>
                    <a:pt x="7017" y="2606"/>
                    <a:pt x="7355" y="2357"/>
                  </a:cubicBezTo>
                  <a:cubicBezTo>
                    <a:pt x="7578" y="2192"/>
                    <a:pt x="7940" y="2110"/>
                    <a:pt x="8189" y="1912"/>
                  </a:cubicBezTo>
                  <a:cubicBezTo>
                    <a:pt x="8238" y="1984"/>
                    <a:pt x="8274" y="2007"/>
                    <a:pt x="8300" y="2007"/>
                  </a:cubicBezTo>
                  <a:cubicBezTo>
                    <a:pt x="8315" y="2007"/>
                    <a:pt x="8328" y="1999"/>
                    <a:pt x="8338" y="1989"/>
                  </a:cubicBezTo>
                  <a:cubicBezTo>
                    <a:pt x="8828" y="1501"/>
                    <a:pt x="9519" y="1650"/>
                    <a:pt x="10114" y="1502"/>
                  </a:cubicBezTo>
                  <a:cubicBezTo>
                    <a:pt x="10625" y="1375"/>
                    <a:pt x="11170" y="1343"/>
                    <a:pt x="11702" y="1321"/>
                  </a:cubicBezTo>
                  <a:cubicBezTo>
                    <a:pt x="11884" y="1314"/>
                    <a:pt x="12071" y="1259"/>
                    <a:pt x="12261" y="1259"/>
                  </a:cubicBezTo>
                  <a:close/>
                  <a:moveTo>
                    <a:pt x="12129" y="1"/>
                  </a:moveTo>
                  <a:cubicBezTo>
                    <a:pt x="11806" y="1"/>
                    <a:pt x="11480" y="29"/>
                    <a:pt x="11154" y="127"/>
                  </a:cubicBezTo>
                  <a:cubicBezTo>
                    <a:pt x="10624" y="286"/>
                    <a:pt x="10026" y="226"/>
                    <a:pt x="9481" y="354"/>
                  </a:cubicBezTo>
                  <a:cubicBezTo>
                    <a:pt x="9236" y="413"/>
                    <a:pt x="8989" y="362"/>
                    <a:pt x="8768" y="444"/>
                  </a:cubicBezTo>
                  <a:cubicBezTo>
                    <a:pt x="8426" y="571"/>
                    <a:pt x="8072" y="733"/>
                    <a:pt x="7747" y="833"/>
                  </a:cubicBezTo>
                  <a:cubicBezTo>
                    <a:pt x="7002" y="1061"/>
                    <a:pt x="6388" y="1499"/>
                    <a:pt x="5687" y="1783"/>
                  </a:cubicBezTo>
                  <a:cubicBezTo>
                    <a:pt x="5521" y="1850"/>
                    <a:pt x="5315" y="1901"/>
                    <a:pt x="5332" y="2141"/>
                  </a:cubicBezTo>
                  <a:cubicBezTo>
                    <a:pt x="5282" y="2120"/>
                    <a:pt x="5235" y="2111"/>
                    <a:pt x="5191" y="2111"/>
                  </a:cubicBezTo>
                  <a:cubicBezTo>
                    <a:pt x="5060" y="2111"/>
                    <a:pt x="4959" y="2194"/>
                    <a:pt x="4907" y="2307"/>
                  </a:cubicBezTo>
                  <a:cubicBezTo>
                    <a:pt x="4823" y="2492"/>
                    <a:pt x="4660" y="2556"/>
                    <a:pt x="4518" y="2671"/>
                  </a:cubicBezTo>
                  <a:cubicBezTo>
                    <a:pt x="4069" y="3035"/>
                    <a:pt x="3526" y="3374"/>
                    <a:pt x="3266" y="3847"/>
                  </a:cubicBezTo>
                  <a:cubicBezTo>
                    <a:pt x="2989" y="4353"/>
                    <a:pt x="2511" y="4710"/>
                    <a:pt x="2292" y="5243"/>
                  </a:cubicBezTo>
                  <a:cubicBezTo>
                    <a:pt x="2111" y="5679"/>
                    <a:pt x="1832" y="6067"/>
                    <a:pt x="1559" y="6464"/>
                  </a:cubicBezTo>
                  <a:cubicBezTo>
                    <a:pt x="1272" y="6880"/>
                    <a:pt x="1072" y="7371"/>
                    <a:pt x="857" y="7840"/>
                  </a:cubicBezTo>
                  <a:cubicBezTo>
                    <a:pt x="655" y="8280"/>
                    <a:pt x="546" y="8746"/>
                    <a:pt x="434" y="9183"/>
                  </a:cubicBezTo>
                  <a:cubicBezTo>
                    <a:pt x="281" y="9777"/>
                    <a:pt x="292" y="10423"/>
                    <a:pt x="209" y="11043"/>
                  </a:cubicBezTo>
                  <a:cubicBezTo>
                    <a:pt x="181" y="11247"/>
                    <a:pt x="402" y="11413"/>
                    <a:pt x="333" y="11567"/>
                  </a:cubicBezTo>
                  <a:cubicBezTo>
                    <a:pt x="1" y="12301"/>
                    <a:pt x="421" y="13013"/>
                    <a:pt x="384" y="13744"/>
                  </a:cubicBezTo>
                  <a:cubicBezTo>
                    <a:pt x="356" y="14327"/>
                    <a:pt x="640" y="14921"/>
                    <a:pt x="759" y="15516"/>
                  </a:cubicBezTo>
                  <a:cubicBezTo>
                    <a:pt x="925" y="16346"/>
                    <a:pt x="1316" y="17095"/>
                    <a:pt x="1664" y="17860"/>
                  </a:cubicBezTo>
                  <a:cubicBezTo>
                    <a:pt x="1839" y="18241"/>
                    <a:pt x="2105" y="18583"/>
                    <a:pt x="2309" y="18931"/>
                  </a:cubicBezTo>
                  <a:cubicBezTo>
                    <a:pt x="2548" y="19342"/>
                    <a:pt x="2764" y="19764"/>
                    <a:pt x="2957" y="20197"/>
                  </a:cubicBezTo>
                  <a:cubicBezTo>
                    <a:pt x="3346" y="21066"/>
                    <a:pt x="3976" y="21807"/>
                    <a:pt x="4456" y="22631"/>
                  </a:cubicBezTo>
                  <a:cubicBezTo>
                    <a:pt x="4649" y="22962"/>
                    <a:pt x="4970" y="23233"/>
                    <a:pt x="5175" y="23535"/>
                  </a:cubicBezTo>
                  <a:cubicBezTo>
                    <a:pt x="5544" y="24079"/>
                    <a:pt x="5905" y="24615"/>
                    <a:pt x="6375" y="25082"/>
                  </a:cubicBezTo>
                  <a:cubicBezTo>
                    <a:pt x="6599" y="25304"/>
                    <a:pt x="6810" y="25520"/>
                    <a:pt x="6973" y="25801"/>
                  </a:cubicBezTo>
                  <a:cubicBezTo>
                    <a:pt x="7232" y="26252"/>
                    <a:pt x="7658" y="26601"/>
                    <a:pt x="7981" y="27006"/>
                  </a:cubicBezTo>
                  <a:cubicBezTo>
                    <a:pt x="8304" y="27412"/>
                    <a:pt x="8587" y="27824"/>
                    <a:pt x="8996" y="28177"/>
                  </a:cubicBezTo>
                  <a:cubicBezTo>
                    <a:pt x="9204" y="28356"/>
                    <a:pt x="9529" y="28583"/>
                    <a:pt x="9552" y="28977"/>
                  </a:cubicBezTo>
                  <a:cubicBezTo>
                    <a:pt x="9560" y="29105"/>
                    <a:pt x="9658" y="29261"/>
                    <a:pt x="9848" y="29261"/>
                  </a:cubicBezTo>
                  <a:cubicBezTo>
                    <a:pt x="9921" y="29261"/>
                    <a:pt x="10007" y="29238"/>
                    <a:pt x="10106" y="29182"/>
                  </a:cubicBezTo>
                  <a:cubicBezTo>
                    <a:pt x="10408" y="29014"/>
                    <a:pt x="10639" y="28810"/>
                    <a:pt x="10898" y="28601"/>
                  </a:cubicBezTo>
                  <a:cubicBezTo>
                    <a:pt x="11698" y="27954"/>
                    <a:pt x="12314" y="27127"/>
                    <a:pt x="13187" y="26554"/>
                  </a:cubicBezTo>
                  <a:cubicBezTo>
                    <a:pt x="13498" y="26352"/>
                    <a:pt x="13685" y="26005"/>
                    <a:pt x="13987" y="25757"/>
                  </a:cubicBezTo>
                  <a:cubicBezTo>
                    <a:pt x="14494" y="25340"/>
                    <a:pt x="14991" y="24898"/>
                    <a:pt x="15333" y="24322"/>
                  </a:cubicBezTo>
                  <a:cubicBezTo>
                    <a:pt x="15439" y="24144"/>
                    <a:pt x="15792" y="24001"/>
                    <a:pt x="15867" y="23886"/>
                  </a:cubicBezTo>
                  <a:cubicBezTo>
                    <a:pt x="16084" y="23554"/>
                    <a:pt x="16342" y="23281"/>
                    <a:pt x="16608" y="22987"/>
                  </a:cubicBezTo>
                  <a:cubicBezTo>
                    <a:pt x="16911" y="22656"/>
                    <a:pt x="17086" y="22220"/>
                    <a:pt x="17487" y="21945"/>
                  </a:cubicBezTo>
                  <a:cubicBezTo>
                    <a:pt x="17603" y="21866"/>
                    <a:pt x="17559" y="21622"/>
                    <a:pt x="17784" y="21622"/>
                  </a:cubicBezTo>
                  <a:cubicBezTo>
                    <a:pt x="17792" y="21622"/>
                    <a:pt x="17799" y="21622"/>
                    <a:pt x="17807" y="21623"/>
                  </a:cubicBezTo>
                  <a:cubicBezTo>
                    <a:pt x="17816" y="21152"/>
                    <a:pt x="18271" y="20911"/>
                    <a:pt x="18518" y="20620"/>
                  </a:cubicBezTo>
                  <a:cubicBezTo>
                    <a:pt x="19002" y="20051"/>
                    <a:pt x="19386" y="19414"/>
                    <a:pt x="19869" y="18845"/>
                  </a:cubicBezTo>
                  <a:cubicBezTo>
                    <a:pt x="20095" y="18578"/>
                    <a:pt x="20390" y="18237"/>
                    <a:pt x="20450" y="17815"/>
                  </a:cubicBezTo>
                  <a:cubicBezTo>
                    <a:pt x="20483" y="17582"/>
                    <a:pt x="20619" y="17363"/>
                    <a:pt x="20813" y="17169"/>
                  </a:cubicBezTo>
                  <a:cubicBezTo>
                    <a:pt x="20937" y="17043"/>
                    <a:pt x="21242" y="16919"/>
                    <a:pt x="21062" y="16615"/>
                  </a:cubicBezTo>
                  <a:cubicBezTo>
                    <a:pt x="21025" y="16552"/>
                    <a:pt x="21133" y="16320"/>
                    <a:pt x="21205" y="16306"/>
                  </a:cubicBezTo>
                  <a:cubicBezTo>
                    <a:pt x="21550" y="16237"/>
                    <a:pt x="21441" y="15952"/>
                    <a:pt x="21520" y="15766"/>
                  </a:cubicBezTo>
                  <a:cubicBezTo>
                    <a:pt x="21687" y="15369"/>
                    <a:pt x="21588" y="14933"/>
                    <a:pt x="21686" y="14518"/>
                  </a:cubicBezTo>
                  <a:cubicBezTo>
                    <a:pt x="21726" y="14344"/>
                    <a:pt x="21952" y="14153"/>
                    <a:pt x="21870" y="14095"/>
                  </a:cubicBezTo>
                  <a:cubicBezTo>
                    <a:pt x="21516" y="13846"/>
                    <a:pt x="22181" y="13599"/>
                    <a:pt x="21841" y="13386"/>
                  </a:cubicBezTo>
                  <a:cubicBezTo>
                    <a:pt x="22287" y="13248"/>
                    <a:pt x="21730" y="12748"/>
                    <a:pt x="22154" y="12601"/>
                  </a:cubicBezTo>
                  <a:cubicBezTo>
                    <a:pt x="21943" y="12403"/>
                    <a:pt x="22474" y="12140"/>
                    <a:pt x="22090" y="11957"/>
                  </a:cubicBezTo>
                  <a:cubicBezTo>
                    <a:pt x="22117" y="11912"/>
                    <a:pt x="22139" y="11864"/>
                    <a:pt x="22168" y="11820"/>
                  </a:cubicBezTo>
                  <a:cubicBezTo>
                    <a:pt x="22364" y="11533"/>
                    <a:pt x="22365" y="11218"/>
                    <a:pt x="22266" y="10910"/>
                  </a:cubicBezTo>
                  <a:cubicBezTo>
                    <a:pt x="22248" y="10854"/>
                    <a:pt x="22106" y="10828"/>
                    <a:pt x="22154" y="10701"/>
                  </a:cubicBezTo>
                  <a:cubicBezTo>
                    <a:pt x="22336" y="10220"/>
                    <a:pt x="22048" y="9715"/>
                    <a:pt x="22227" y="9236"/>
                  </a:cubicBezTo>
                  <a:cubicBezTo>
                    <a:pt x="22267" y="9126"/>
                    <a:pt x="22221" y="9017"/>
                    <a:pt x="22239" y="8961"/>
                  </a:cubicBezTo>
                  <a:cubicBezTo>
                    <a:pt x="22349" y="8619"/>
                    <a:pt x="22057" y="8338"/>
                    <a:pt x="22131" y="7901"/>
                  </a:cubicBezTo>
                  <a:cubicBezTo>
                    <a:pt x="22273" y="7349"/>
                    <a:pt x="21654" y="6890"/>
                    <a:pt x="21604" y="6274"/>
                  </a:cubicBezTo>
                  <a:cubicBezTo>
                    <a:pt x="21580" y="5981"/>
                    <a:pt x="21271" y="5762"/>
                    <a:pt x="21215" y="5532"/>
                  </a:cubicBezTo>
                  <a:cubicBezTo>
                    <a:pt x="21082" y="4992"/>
                    <a:pt x="20382" y="4863"/>
                    <a:pt x="20351" y="4301"/>
                  </a:cubicBezTo>
                  <a:cubicBezTo>
                    <a:pt x="19726" y="3952"/>
                    <a:pt x="19349" y="3353"/>
                    <a:pt x="18815" y="2917"/>
                  </a:cubicBezTo>
                  <a:cubicBezTo>
                    <a:pt x="17984" y="2241"/>
                    <a:pt x="17110" y="1612"/>
                    <a:pt x="16155" y="1100"/>
                  </a:cubicBezTo>
                  <a:cubicBezTo>
                    <a:pt x="15790" y="903"/>
                    <a:pt x="15382" y="737"/>
                    <a:pt x="15035" y="543"/>
                  </a:cubicBezTo>
                  <a:cubicBezTo>
                    <a:pt x="14390" y="182"/>
                    <a:pt x="13705" y="79"/>
                    <a:pt x="13025" y="41"/>
                  </a:cubicBezTo>
                  <a:cubicBezTo>
                    <a:pt x="12729" y="25"/>
                    <a:pt x="12430" y="1"/>
                    <a:pt x="121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255;p96">
            <a:extLst>
              <a:ext uri="{FF2B5EF4-FFF2-40B4-BE49-F238E27FC236}">
                <a16:creationId xmlns:a16="http://schemas.microsoft.com/office/drawing/2014/main" id="{DB1E5E03-B9EC-4902-8D8F-CE97F69DA493}"/>
              </a:ext>
            </a:extLst>
          </p:cNvPr>
          <p:cNvSpPr/>
          <p:nvPr/>
        </p:nvSpPr>
        <p:spPr>
          <a:xfrm>
            <a:off x="381403" y="362574"/>
            <a:ext cx="418804" cy="349239"/>
          </a:xfrm>
          <a:custGeom>
            <a:avLst/>
            <a:gdLst/>
            <a:ahLst/>
            <a:cxnLst/>
            <a:rect l="l" t="t" r="r" b="b"/>
            <a:pathLst>
              <a:path w="11967" h="9809" extrusionOk="0">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p54"/>
          <p:cNvSpPr txBox="1">
            <a:spLocks noGrp="1"/>
          </p:cNvSpPr>
          <p:nvPr>
            <p:ph type="ctrTitle"/>
          </p:nvPr>
        </p:nvSpPr>
        <p:spPr>
          <a:xfrm>
            <a:off x="2008800" y="64004"/>
            <a:ext cx="51264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nl-BE" dirty="0"/>
              <a:t>oefenen</a:t>
            </a:r>
            <a:endParaRPr dirty="0"/>
          </a:p>
        </p:txBody>
      </p:sp>
      <p:sp>
        <p:nvSpPr>
          <p:cNvPr id="1012" name="Google Shape;1012;p54"/>
          <p:cNvSpPr txBox="1"/>
          <p:nvPr/>
        </p:nvSpPr>
        <p:spPr>
          <a:xfrm>
            <a:off x="1071154" y="1227909"/>
            <a:ext cx="6871063" cy="2876792"/>
          </a:xfrm>
          <a:prstGeom prst="rect">
            <a:avLst/>
          </a:prstGeom>
          <a:noFill/>
          <a:ln>
            <a:noFill/>
          </a:ln>
        </p:spPr>
        <p:txBody>
          <a:bodyPr spcFirstLastPara="1" wrap="square" lIns="91425" tIns="91425" rIns="91425" bIns="91425" anchor="t" anchorCtr="0">
            <a:noAutofit/>
          </a:bodyPr>
          <a:lstStyle/>
          <a:p>
            <a:pPr lvl="0"/>
            <a:r>
              <a:rPr lang="nl-NL" sz="1600" dirty="0">
                <a:latin typeface="Comfortaa"/>
                <a:ea typeface="Comfortaa"/>
                <a:cs typeface="Comfortaa"/>
                <a:sym typeface="Comfortaa"/>
              </a:rPr>
              <a:t>Om nu te kijken waar die organen liggen in het lichaam, kan je onderstaande oefening maken.</a:t>
            </a:r>
          </a:p>
          <a:p>
            <a:pPr lvl="0"/>
            <a:endParaRPr lang="nl-NL" sz="1600" dirty="0">
              <a:latin typeface="Comfortaa"/>
              <a:ea typeface="Comfortaa"/>
              <a:cs typeface="Comfortaa"/>
              <a:sym typeface="Comfortaa"/>
            </a:endParaRPr>
          </a:p>
          <a:p>
            <a:r>
              <a:rPr lang="nl-BE" sz="1600" dirty="0">
                <a:hlinkClick r:id="rId3"/>
              </a:rPr>
              <a:t>https://www.bookwidgets.com/play/NT5FNY</a:t>
            </a:r>
            <a:r>
              <a:rPr lang="nl-BE" sz="1600" dirty="0"/>
              <a:t> </a:t>
            </a:r>
          </a:p>
          <a:p>
            <a:pPr lvl="0"/>
            <a:r>
              <a:rPr lang="nl-NL" sz="1600" dirty="0">
                <a:latin typeface="Comfortaa"/>
                <a:ea typeface="Comfortaa"/>
                <a:cs typeface="Comfortaa"/>
                <a:sym typeface="Comfortaa"/>
              </a:rPr>
              <a:t> </a:t>
            </a:r>
          </a:p>
          <a:p>
            <a:pPr marL="0" lvl="0" indent="0" algn="l" rtl="0">
              <a:spcBef>
                <a:spcPts val="0"/>
              </a:spcBef>
              <a:spcAft>
                <a:spcPts val="0"/>
              </a:spcAft>
              <a:buNone/>
            </a:pPr>
            <a:endParaRPr dirty="0">
              <a:latin typeface="Comfortaa"/>
              <a:ea typeface="Comfortaa"/>
              <a:cs typeface="Comfortaa"/>
              <a:sym typeface="Comfortaa"/>
            </a:endParaRPr>
          </a:p>
          <a:p>
            <a:pPr marL="0" lvl="0" indent="0" algn="l" rtl="0">
              <a:spcBef>
                <a:spcPts val="0"/>
              </a:spcBef>
              <a:spcAft>
                <a:spcPts val="0"/>
              </a:spcAft>
              <a:buNone/>
            </a:pPr>
            <a:endParaRPr dirty="0">
              <a:latin typeface="Comfortaa"/>
              <a:ea typeface="Comfortaa"/>
              <a:cs typeface="Comfortaa"/>
              <a:sym typeface="Comfortaa"/>
            </a:endParaRPr>
          </a:p>
        </p:txBody>
      </p:sp>
      <p:grpSp>
        <p:nvGrpSpPr>
          <p:cNvPr id="6" name="Google Shape;643;p26">
            <a:extLst>
              <a:ext uri="{FF2B5EF4-FFF2-40B4-BE49-F238E27FC236}">
                <a16:creationId xmlns:a16="http://schemas.microsoft.com/office/drawing/2014/main" id="{42CD1819-9425-4003-98F2-87688E4E3D4C}"/>
              </a:ext>
            </a:extLst>
          </p:cNvPr>
          <p:cNvGrpSpPr/>
          <p:nvPr/>
        </p:nvGrpSpPr>
        <p:grpSpPr>
          <a:xfrm>
            <a:off x="169758" y="86149"/>
            <a:ext cx="710142" cy="930112"/>
            <a:chOff x="759538" y="1702650"/>
            <a:chExt cx="563712" cy="725050"/>
          </a:xfrm>
        </p:grpSpPr>
        <p:sp>
          <p:nvSpPr>
            <p:cNvPr id="7" name="Google Shape;644;p26">
              <a:extLst>
                <a:ext uri="{FF2B5EF4-FFF2-40B4-BE49-F238E27FC236}">
                  <a16:creationId xmlns:a16="http://schemas.microsoft.com/office/drawing/2014/main" id="{F08E6BFC-DA29-4080-A9BC-4E403019A058}"/>
                </a:ext>
              </a:extLst>
            </p:cNvPr>
            <p:cNvSpPr/>
            <p:nvPr/>
          </p:nvSpPr>
          <p:spPr>
            <a:xfrm>
              <a:off x="759538" y="1702650"/>
              <a:ext cx="552625" cy="725025"/>
            </a:xfrm>
            <a:custGeom>
              <a:avLst/>
              <a:gdLst/>
              <a:ahLst/>
              <a:cxnLst/>
              <a:rect l="l" t="t" r="r" b="b"/>
              <a:pathLst>
                <a:path w="22105" h="29001" extrusionOk="0">
                  <a:moveTo>
                    <a:pt x="11590" y="1"/>
                  </a:moveTo>
                  <a:cubicBezTo>
                    <a:pt x="11339" y="1"/>
                    <a:pt x="11083" y="68"/>
                    <a:pt x="10868" y="74"/>
                  </a:cubicBezTo>
                  <a:cubicBezTo>
                    <a:pt x="10347" y="91"/>
                    <a:pt x="9790" y="308"/>
                    <a:pt x="9238" y="333"/>
                  </a:cubicBezTo>
                  <a:cubicBezTo>
                    <a:pt x="8081" y="384"/>
                    <a:pt x="7054" y="941"/>
                    <a:pt x="6085" y="1405"/>
                  </a:cubicBezTo>
                  <a:cubicBezTo>
                    <a:pt x="5330" y="1765"/>
                    <a:pt x="4535" y="2285"/>
                    <a:pt x="3861" y="2941"/>
                  </a:cubicBezTo>
                  <a:cubicBezTo>
                    <a:pt x="2856" y="3919"/>
                    <a:pt x="2039" y="4997"/>
                    <a:pt x="1454" y="6234"/>
                  </a:cubicBezTo>
                  <a:cubicBezTo>
                    <a:pt x="655" y="7919"/>
                    <a:pt x="264" y="9761"/>
                    <a:pt x="119" y="11591"/>
                  </a:cubicBezTo>
                  <a:cubicBezTo>
                    <a:pt x="0" y="13095"/>
                    <a:pt x="115" y="14639"/>
                    <a:pt x="632" y="16131"/>
                  </a:cubicBezTo>
                  <a:cubicBezTo>
                    <a:pt x="1042" y="17310"/>
                    <a:pt x="1607" y="18417"/>
                    <a:pt x="2164" y="19510"/>
                  </a:cubicBezTo>
                  <a:cubicBezTo>
                    <a:pt x="2663" y="20488"/>
                    <a:pt x="3249" y="21454"/>
                    <a:pt x="4032" y="22294"/>
                  </a:cubicBezTo>
                  <a:cubicBezTo>
                    <a:pt x="4832" y="23154"/>
                    <a:pt x="5555" y="24085"/>
                    <a:pt x="6386" y="24925"/>
                  </a:cubicBezTo>
                  <a:cubicBezTo>
                    <a:pt x="7831" y="26383"/>
                    <a:pt x="9256" y="27852"/>
                    <a:pt x="11118" y="28807"/>
                  </a:cubicBezTo>
                  <a:cubicBezTo>
                    <a:pt x="11360" y="28931"/>
                    <a:pt x="11606" y="29001"/>
                    <a:pt x="11839" y="29001"/>
                  </a:cubicBezTo>
                  <a:cubicBezTo>
                    <a:pt x="12146" y="29001"/>
                    <a:pt x="12430" y="28878"/>
                    <a:pt x="12644" y="28596"/>
                  </a:cubicBezTo>
                  <a:cubicBezTo>
                    <a:pt x="13119" y="27972"/>
                    <a:pt x="13714" y="27462"/>
                    <a:pt x="14214" y="26878"/>
                  </a:cubicBezTo>
                  <a:cubicBezTo>
                    <a:pt x="15058" y="25896"/>
                    <a:pt x="15876" y="24891"/>
                    <a:pt x="16805" y="23988"/>
                  </a:cubicBezTo>
                  <a:cubicBezTo>
                    <a:pt x="17028" y="23771"/>
                    <a:pt x="16911" y="23397"/>
                    <a:pt x="17153" y="23276"/>
                  </a:cubicBezTo>
                  <a:cubicBezTo>
                    <a:pt x="17672" y="23018"/>
                    <a:pt x="17777" y="22433"/>
                    <a:pt x="18182" y="22094"/>
                  </a:cubicBezTo>
                  <a:cubicBezTo>
                    <a:pt x="18325" y="21974"/>
                    <a:pt x="18544" y="21910"/>
                    <a:pt x="18556" y="21665"/>
                  </a:cubicBezTo>
                  <a:cubicBezTo>
                    <a:pt x="18583" y="21099"/>
                    <a:pt x="19127" y="20836"/>
                    <a:pt x="19325" y="20332"/>
                  </a:cubicBezTo>
                  <a:cubicBezTo>
                    <a:pt x="19651" y="19505"/>
                    <a:pt x="20201" y="18767"/>
                    <a:pt x="20651" y="17989"/>
                  </a:cubicBezTo>
                  <a:cubicBezTo>
                    <a:pt x="20793" y="17745"/>
                    <a:pt x="20628" y="17430"/>
                    <a:pt x="20894" y="17188"/>
                  </a:cubicBezTo>
                  <a:cubicBezTo>
                    <a:pt x="21207" y="16904"/>
                    <a:pt x="21297" y="16476"/>
                    <a:pt x="21381" y="16067"/>
                  </a:cubicBezTo>
                  <a:cubicBezTo>
                    <a:pt x="21519" y="15392"/>
                    <a:pt x="21632" y="14709"/>
                    <a:pt x="21793" y="14039"/>
                  </a:cubicBezTo>
                  <a:cubicBezTo>
                    <a:pt x="22006" y="13158"/>
                    <a:pt x="21995" y="12247"/>
                    <a:pt x="22051" y="11360"/>
                  </a:cubicBezTo>
                  <a:cubicBezTo>
                    <a:pt x="22105" y="10507"/>
                    <a:pt x="21852" y="9612"/>
                    <a:pt x="21615" y="8769"/>
                  </a:cubicBezTo>
                  <a:cubicBezTo>
                    <a:pt x="21466" y="8240"/>
                    <a:pt x="21511" y="7664"/>
                    <a:pt x="21239" y="7179"/>
                  </a:cubicBezTo>
                  <a:cubicBezTo>
                    <a:pt x="20749" y="6312"/>
                    <a:pt x="20439" y="5360"/>
                    <a:pt x="19856" y="4523"/>
                  </a:cubicBezTo>
                  <a:cubicBezTo>
                    <a:pt x="19513" y="4031"/>
                    <a:pt x="19127" y="3510"/>
                    <a:pt x="18718" y="3172"/>
                  </a:cubicBezTo>
                  <a:cubicBezTo>
                    <a:pt x="18255" y="2789"/>
                    <a:pt x="17946" y="2091"/>
                    <a:pt x="17195" y="2063"/>
                  </a:cubicBezTo>
                  <a:cubicBezTo>
                    <a:pt x="17083" y="2058"/>
                    <a:pt x="17001" y="1889"/>
                    <a:pt x="16941" y="1751"/>
                  </a:cubicBezTo>
                  <a:cubicBezTo>
                    <a:pt x="16796" y="1418"/>
                    <a:pt x="16210" y="1609"/>
                    <a:pt x="16173" y="1126"/>
                  </a:cubicBezTo>
                  <a:cubicBezTo>
                    <a:pt x="16137" y="1140"/>
                    <a:pt x="16090" y="1144"/>
                    <a:pt x="16063" y="1168"/>
                  </a:cubicBezTo>
                  <a:cubicBezTo>
                    <a:pt x="15912" y="1307"/>
                    <a:pt x="15817" y="1362"/>
                    <a:pt x="15757" y="1362"/>
                  </a:cubicBezTo>
                  <a:cubicBezTo>
                    <a:pt x="15620" y="1362"/>
                    <a:pt x="15673" y="1070"/>
                    <a:pt x="15669" y="855"/>
                  </a:cubicBezTo>
                  <a:lnTo>
                    <a:pt x="15669" y="855"/>
                  </a:lnTo>
                  <a:cubicBezTo>
                    <a:pt x="15538" y="900"/>
                    <a:pt x="15310" y="1038"/>
                    <a:pt x="15216" y="1038"/>
                  </a:cubicBezTo>
                  <a:cubicBezTo>
                    <a:pt x="15176" y="1038"/>
                    <a:pt x="15160" y="1013"/>
                    <a:pt x="15188" y="943"/>
                  </a:cubicBezTo>
                  <a:cubicBezTo>
                    <a:pt x="15272" y="728"/>
                    <a:pt x="15270" y="683"/>
                    <a:pt x="15223" y="683"/>
                  </a:cubicBezTo>
                  <a:cubicBezTo>
                    <a:pt x="15190" y="683"/>
                    <a:pt x="15134" y="705"/>
                    <a:pt x="15070" y="705"/>
                  </a:cubicBezTo>
                  <a:cubicBezTo>
                    <a:pt x="15044" y="705"/>
                    <a:pt x="15017" y="702"/>
                    <a:pt x="14990" y="692"/>
                  </a:cubicBezTo>
                  <a:cubicBezTo>
                    <a:pt x="14605" y="550"/>
                    <a:pt x="14222" y="507"/>
                    <a:pt x="13834" y="507"/>
                  </a:cubicBezTo>
                  <a:cubicBezTo>
                    <a:pt x="13684" y="507"/>
                    <a:pt x="13533" y="514"/>
                    <a:pt x="13380" y="523"/>
                  </a:cubicBezTo>
                  <a:cubicBezTo>
                    <a:pt x="13366" y="524"/>
                    <a:pt x="13352" y="525"/>
                    <a:pt x="13338" y="525"/>
                  </a:cubicBezTo>
                  <a:cubicBezTo>
                    <a:pt x="13298" y="525"/>
                    <a:pt x="13259" y="522"/>
                    <a:pt x="13219" y="521"/>
                  </a:cubicBezTo>
                  <a:cubicBezTo>
                    <a:pt x="13230" y="260"/>
                    <a:pt x="13177" y="183"/>
                    <a:pt x="13096" y="183"/>
                  </a:cubicBezTo>
                  <a:cubicBezTo>
                    <a:pt x="12982" y="183"/>
                    <a:pt x="12814" y="337"/>
                    <a:pt x="12699" y="337"/>
                  </a:cubicBezTo>
                  <a:cubicBezTo>
                    <a:pt x="12684" y="337"/>
                    <a:pt x="12669" y="334"/>
                    <a:pt x="12656" y="328"/>
                  </a:cubicBezTo>
                  <a:cubicBezTo>
                    <a:pt x="12635" y="318"/>
                    <a:pt x="12612" y="314"/>
                    <a:pt x="12589" y="314"/>
                  </a:cubicBezTo>
                  <a:cubicBezTo>
                    <a:pt x="12520" y="314"/>
                    <a:pt x="12443" y="346"/>
                    <a:pt x="12375" y="346"/>
                  </a:cubicBezTo>
                  <a:cubicBezTo>
                    <a:pt x="12332" y="346"/>
                    <a:pt x="12293" y="334"/>
                    <a:pt x="12260" y="295"/>
                  </a:cubicBezTo>
                  <a:cubicBezTo>
                    <a:pt x="12067" y="62"/>
                    <a:pt x="11831" y="1"/>
                    <a:pt x="11590" y="1"/>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645;p26">
              <a:extLst>
                <a:ext uri="{FF2B5EF4-FFF2-40B4-BE49-F238E27FC236}">
                  <a16:creationId xmlns:a16="http://schemas.microsoft.com/office/drawing/2014/main" id="{5C0829F5-B7A4-434D-9EF1-450FD082C72F}"/>
                </a:ext>
              </a:extLst>
            </p:cNvPr>
            <p:cNvSpPr/>
            <p:nvPr/>
          </p:nvSpPr>
          <p:spPr>
            <a:xfrm>
              <a:off x="770600" y="1702700"/>
              <a:ext cx="552650" cy="725000"/>
            </a:xfrm>
            <a:custGeom>
              <a:avLst/>
              <a:gdLst/>
              <a:ahLst/>
              <a:cxnLst/>
              <a:rect l="l" t="t" r="r" b="b"/>
              <a:pathLst>
                <a:path w="22106" h="29000" extrusionOk="0">
                  <a:moveTo>
                    <a:pt x="10389" y="1605"/>
                  </a:moveTo>
                  <a:cubicBezTo>
                    <a:pt x="10980" y="1605"/>
                    <a:pt x="11572" y="1678"/>
                    <a:pt x="12158" y="1712"/>
                  </a:cubicBezTo>
                  <a:cubicBezTo>
                    <a:pt x="12989" y="1761"/>
                    <a:pt x="13868" y="1740"/>
                    <a:pt x="14634" y="2205"/>
                  </a:cubicBezTo>
                  <a:cubicBezTo>
                    <a:pt x="14698" y="2244"/>
                    <a:pt x="14794" y="2225"/>
                    <a:pt x="14866" y="2255"/>
                  </a:cubicBezTo>
                  <a:cubicBezTo>
                    <a:pt x="14915" y="2276"/>
                    <a:pt x="14947" y="2337"/>
                    <a:pt x="15032" y="2431"/>
                  </a:cubicBezTo>
                  <a:cubicBezTo>
                    <a:pt x="15689" y="2594"/>
                    <a:pt x="16324" y="2980"/>
                    <a:pt x="16865" y="3444"/>
                  </a:cubicBezTo>
                  <a:cubicBezTo>
                    <a:pt x="17776" y="4226"/>
                    <a:pt x="18716" y="5013"/>
                    <a:pt x="19194" y="6183"/>
                  </a:cubicBezTo>
                  <a:cubicBezTo>
                    <a:pt x="19428" y="6752"/>
                    <a:pt x="19866" y="7201"/>
                    <a:pt x="20006" y="7847"/>
                  </a:cubicBezTo>
                  <a:cubicBezTo>
                    <a:pt x="20329" y="9323"/>
                    <a:pt x="20817" y="10762"/>
                    <a:pt x="20634" y="12311"/>
                  </a:cubicBezTo>
                  <a:cubicBezTo>
                    <a:pt x="20595" y="12640"/>
                    <a:pt x="20483" y="12989"/>
                    <a:pt x="20699" y="13331"/>
                  </a:cubicBezTo>
                  <a:cubicBezTo>
                    <a:pt x="20832" y="13541"/>
                    <a:pt x="20624" y="13860"/>
                    <a:pt x="20576" y="14004"/>
                  </a:cubicBezTo>
                  <a:cubicBezTo>
                    <a:pt x="20276" y="14898"/>
                    <a:pt x="20345" y="15945"/>
                    <a:pt x="19679" y="16677"/>
                  </a:cubicBezTo>
                  <a:cubicBezTo>
                    <a:pt x="19413" y="16969"/>
                    <a:pt x="19684" y="17201"/>
                    <a:pt x="19550" y="17427"/>
                  </a:cubicBezTo>
                  <a:cubicBezTo>
                    <a:pt x="19197" y="18023"/>
                    <a:pt x="18891" y="18655"/>
                    <a:pt x="18473" y="19200"/>
                  </a:cubicBezTo>
                  <a:cubicBezTo>
                    <a:pt x="18239" y="19503"/>
                    <a:pt x="18100" y="19851"/>
                    <a:pt x="17925" y="20162"/>
                  </a:cubicBezTo>
                  <a:cubicBezTo>
                    <a:pt x="17380" y="21137"/>
                    <a:pt x="16604" y="21926"/>
                    <a:pt x="15968" y="22822"/>
                  </a:cubicBezTo>
                  <a:cubicBezTo>
                    <a:pt x="15010" y="24174"/>
                    <a:pt x="13770" y="25285"/>
                    <a:pt x="12774" y="26611"/>
                  </a:cubicBezTo>
                  <a:cubicBezTo>
                    <a:pt x="12512" y="26960"/>
                    <a:pt x="12286" y="27502"/>
                    <a:pt x="11675" y="27568"/>
                  </a:cubicBezTo>
                  <a:cubicBezTo>
                    <a:pt x="11632" y="27573"/>
                    <a:pt x="11590" y="27575"/>
                    <a:pt x="11549" y="27575"/>
                  </a:cubicBezTo>
                  <a:cubicBezTo>
                    <a:pt x="11336" y="27575"/>
                    <a:pt x="11157" y="27512"/>
                    <a:pt x="11133" y="27359"/>
                  </a:cubicBezTo>
                  <a:cubicBezTo>
                    <a:pt x="11073" y="26998"/>
                    <a:pt x="10741" y="26923"/>
                    <a:pt x="10555" y="26817"/>
                  </a:cubicBezTo>
                  <a:cubicBezTo>
                    <a:pt x="9912" y="26448"/>
                    <a:pt x="9369" y="25996"/>
                    <a:pt x="8865" y="25456"/>
                  </a:cubicBezTo>
                  <a:cubicBezTo>
                    <a:pt x="8545" y="25116"/>
                    <a:pt x="8164" y="24825"/>
                    <a:pt x="7822" y="24494"/>
                  </a:cubicBezTo>
                  <a:cubicBezTo>
                    <a:pt x="7362" y="24048"/>
                    <a:pt x="6999" y="23518"/>
                    <a:pt x="6568" y="23081"/>
                  </a:cubicBezTo>
                  <a:cubicBezTo>
                    <a:pt x="6012" y="22514"/>
                    <a:pt x="5604" y="21872"/>
                    <a:pt x="5148" y="21250"/>
                  </a:cubicBezTo>
                  <a:cubicBezTo>
                    <a:pt x="4935" y="20961"/>
                    <a:pt x="4741" y="20668"/>
                    <a:pt x="4652" y="20297"/>
                  </a:cubicBezTo>
                  <a:cubicBezTo>
                    <a:pt x="4557" y="19894"/>
                    <a:pt x="4184" y="19636"/>
                    <a:pt x="3981" y="19262"/>
                  </a:cubicBezTo>
                  <a:cubicBezTo>
                    <a:pt x="3510" y="18393"/>
                    <a:pt x="3070" y="17515"/>
                    <a:pt x="2737" y="16587"/>
                  </a:cubicBezTo>
                  <a:cubicBezTo>
                    <a:pt x="2434" y="15744"/>
                    <a:pt x="2085" y="14902"/>
                    <a:pt x="1938" y="14031"/>
                  </a:cubicBezTo>
                  <a:cubicBezTo>
                    <a:pt x="1883" y="13702"/>
                    <a:pt x="1617" y="13303"/>
                    <a:pt x="1869" y="12925"/>
                  </a:cubicBezTo>
                  <a:cubicBezTo>
                    <a:pt x="1898" y="12881"/>
                    <a:pt x="1930" y="12785"/>
                    <a:pt x="1917" y="12776"/>
                  </a:cubicBezTo>
                  <a:cubicBezTo>
                    <a:pt x="1282" y="12342"/>
                    <a:pt x="1755" y="11672"/>
                    <a:pt x="1626" y="11126"/>
                  </a:cubicBezTo>
                  <a:cubicBezTo>
                    <a:pt x="1480" y="10517"/>
                    <a:pt x="1688" y="9771"/>
                    <a:pt x="1806" y="9100"/>
                  </a:cubicBezTo>
                  <a:cubicBezTo>
                    <a:pt x="1947" y="8310"/>
                    <a:pt x="2170" y="7536"/>
                    <a:pt x="2473" y="6793"/>
                  </a:cubicBezTo>
                  <a:cubicBezTo>
                    <a:pt x="2730" y="6167"/>
                    <a:pt x="3164" y="5620"/>
                    <a:pt x="3570" y="5065"/>
                  </a:cubicBezTo>
                  <a:cubicBezTo>
                    <a:pt x="3880" y="4639"/>
                    <a:pt x="4224" y="4251"/>
                    <a:pt x="4557" y="3850"/>
                  </a:cubicBezTo>
                  <a:cubicBezTo>
                    <a:pt x="4769" y="3594"/>
                    <a:pt x="5028" y="3615"/>
                    <a:pt x="5243" y="3491"/>
                  </a:cubicBezTo>
                  <a:cubicBezTo>
                    <a:pt x="5857" y="3137"/>
                    <a:pt x="6297" y="2567"/>
                    <a:pt x="7098" y="2402"/>
                  </a:cubicBezTo>
                  <a:cubicBezTo>
                    <a:pt x="7786" y="2260"/>
                    <a:pt x="8478" y="1923"/>
                    <a:pt x="9190" y="1740"/>
                  </a:cubicBezTo>
                  <a:cubicBezTo>
                    <a:pt x="9588" y="1639"/>
                    <a:pt x="9988" y="1605"/>
                    <a:pt x="10389" y="1605"/>
                  </a:cubicBezTo>
                  <a:close/>
                  <a:moveTo>
                    <a:pt x="11590" y="1"/>
                  </a:moveTo>
                  <a:cubicBezTo>
                    <a:pt x="11338" y="1"/>
                    <a:pt x="11083" y="67"/>
                    <a:pt x="10868" y="74"/>
                  </a:cubicBezTo>
                  <a:cubicBezTo>
                    <a:pt x="10346" y="90"/>
                    <a:pt x="9790" y="307"/>
                    <a:pt x="9238" y="332"/>
                  </a:cubicBezTo>
                  <a:cubicBezTo>
                    <a:pt x="8081" y="383"/>
                    <a:pt x="7055" y="941"/>
                    <a:pt x="6084" y="1404"/>
                  </a:cubicBezTo>
                  <a:cubicBezTo>
                    <a:pt x="5330" y="1764"/>
                    <a:pt x="4535" y="2285"/>
                    <a:pt x="3860" y="2942"/>
                  </a:cubicBezTo>
                  <a:cubicBezTo>
                    <a:pt x="2855" y="3920"/>
                    <a:pt x="2038" y="4996"/>
                    <a:pt x="1453" y="6233"/>
                  </a:cubicBezTo>
                  <a:cubicBezTo>
                    <a:pt x="655" y="7918"/>
                    <a:pt x="264" y="9759"/>
                    <a:pt x="120" y="11590"/>
                  </a:cubicBezTo>
                  <a:cubicBezTo>
                    <a:pt x="0" y="13094"/>
                    <a:pt x="115" y="14640"/>
                    <a:pt x="632" y="16130"/>
                  </a:cubicBezTo>
                  <a:cubicBezTo>
                    <a:pt x="1042" y="17310"/>
                    <a:pt x="1607" y="18416"/>
                    <a:pt x="2164" y="19509"/>
                  </a:cubicBezTo>
                  <a:cubicBezTo>
                    <a:pt x="2662" y="20487"/>
                    <a:pt x="3249" y="21453"/>
                    <a:pt x="4031" y="22293"/>
                  </a:cubicBezTo>
                  <a:cubicBezTo>
                    <a:pt x="4831" y="23152"/>
                    <a:pt x="5554" y="24085"/>
                    <a:pt x="6386" y="24924"/>
                  </a:cubicBezTo>
                  <a:cubicBezTo>
                    <a:pt x="7832" y="26382"/>
                    <a:pt x="9257" y="27853"/>
                    <a:pt x="11118" y="28806"/>
                  </a:cubicBezTo>
                  <a:cubicBezTo>
                    <a:pt x="11360" y="28930"/>
                    <a:pt x="11606" y="29000"/>
                    <a:pt x="11839" y="29000"/>
                  </a:cubicBezTo>
                  <a:cubicBezTo>
                    <a:pt x="12147" y="29000"/>
                    <a:pt x="12429" y="28878"/>
                    <a:pt x="12644" y="28596"/>
                  </a:cubicBezTo>
                  <a:cubicBezTo>
                    <a:pt x="13119" y="27971"/>
                    <a:pt x="13713" y="27462"/>
                    <a:pt x="14214" y="26878"/>
                  </a:cubicBezTo>
                  <a:cubicBezTo>
                    <a:pt x="15058" y="25895"/>
                    <a:pt x="15876" y="24890"/>
                    <a:pt x="16804" y="23987"/>
                  </a:cubicBezTo>
                  <a:cubicBezTo>
                    <a:pt x="17028" y="23770"/>
                    <a:pt x="16911" y="23397"/>
                    <a:pt x="17152" y="23277"/>
                  </a:cubicBezTo>
                  <a:cubicBezTo>
                    <a:pt x="17671" y="23018"/>
                    <a:pt x="17778" y="22433"/>
                    <a:pt x="18182" y="22093"/>
                  </a:cubicBezTo>
                  <a:cubicBezTo>
                    <a:pt x="18325" y="21973"/>
                    <a:pt x="18543" y="21909"/>
                    <a:pt x="18556" y="21666"/>
                  </a:cubicBezTo>
                  <a:cubicBezTo>
                    <a:pt x="18582" y="21099"/>
                    <a:pt x="19127" y="20835"/>
                    <a:pt x="19325" y="20331"/>
                  </a:cubicBezTo>
                  <a:cubicBezTo>
                    <a:pt x="19651" y="19504"/>
                    <a:pt x="20201" y="18766"/>
                    <a:pt x="20651" y="17989"/>
                  </a:cubicBezTo>
                  <a:cubicBezTo>
                    <a:pt x="20793" y="17744"/>
                    <a:pt x="20628" y="17429"/>
                    <a:pt x="20894" y="17187"/>
                  </a:cubicBezTo>
                  <a:cubicBezTo>
                    <a:pt x="21208" y="16903"/>
                    <a:pt x="21297" y="16475"/>
                    <a:pt x="21380" y="16068"/>
                  </a:cubicBezTo>
                  <a:cubicBezTo>
                    <a:pt x="21518" y="15391"/>
                    <a:pt x="21633" y="14708"/>
                    <a:pt x="21794" y="14039"/>
                  </a:cubicBezTo>
                  <a:cubicBezTo>
                    <a:pt x="22006" y="13157"/>
                    <a:pt x="21995" y="12246"/>
                    <a:pt x="22051" y="11360"/>
                  </a:cubicBezTo>
                  <a:cubicBezTo>
                    <a:pt x="22106" y="10505"/>
                    <a:pt x="21853" y="9611"/>
                    <a:pt x="21616" y="8767"/>
                  </a:cubicBezTo>
                  <a:cubicBezTo>
                    <a:pt x="21467" y="8239"/>
                    <a:pt x="21512" y="7662"/>
                    <a:pt x="21239" y="7178"/>
                  </a:cubicBezTo>
                  <a:cubicBezTo>
                    <a:pt x="20749" y="6310"/>
                    <a:pt x="20440" y="5358"/>
                    <a:pt x="19857" y="4522"/>
                  </a:cubicBezTo>
                  <a:cubicBezTo>
                    <a:pt x="19514" y="4029"/>
                    <a:pt x="19128" y="3508"/>
                    <a:pt x="18719" y="3171"/>
                  </a:cubicBezTo>
                  <a:cubicBezTo>
                    <a:pt x="18256" y="2788"/>
                    <a:pt x="17946" y="2089"/>
                    <a:pt x="17196" y="2061"/>
                  </a:cubicBezTo>
                  <a:cubicBezTo>
                    <a:pt x="17084" y="2057"/>
                    <a:pt x="17002" y="1887"/>
                    <a:pt x="16942" y="1750"/>
                  </a:cubicBezTo>
                  <a:cubicBezTo>
                    <a:pt x="16796" y="1418"/>
                    <a:pt x="16211" y="1608"/>
                    <a:pt x="16174" y="1124"/>
                  </a:cubicBezTo>
                  <a:cubicBezTo>
                    <a:pt x="16138" y="1138"/>
                    <a:pt x="16091" y="1142"/>
                    <a:pt x="16064" y="1166"/>
                  </a:cubicBezTo>
                  <a:cubicBezTo>
                    <a:pt x="15913" y="1305"/>
                    <a:pt x="15818" y="1360"/>
                    <a:pt x="15758" y="1360"/>
                  </a:cubicBezTo>
                  <a:cubicBezTo>
                    <a:pt x="15620" y="1360"/>
                    <a:pt x="15673" y="1068"/>
                    <a:pt x="15669" y="853"/>
                  </a:cubicBezTo>
                  <a:lnTo>
                    <a:pt x="15669" y="853"/>
                  </a:lnTo>
                  <a:cubicBezTo>
                    <a:pt x="15538" y="898"/>
                    <a:pt x="15310" y="1037"/>
                    <a:pt x="15216" y="1037"/>
                  </a:cubicBezTo>
                  <a:cubicBezTo>
                    <a:pt x="15176" y="1037"/>
                    <a:pt x="15160" y="1012"/>
                    <a:pt x="15187" y="944"/>
                  </a:cubicBezTo>
                  <a:cubicBezTo>
                    <a:pt x="15271" y="728"/>
                    <a:pt x="15270" y="683"/>
                    <a:pt x="15224" y="683"/>
                  </a:cubicBezTo>
                  <a:cubicBezTo>
                    <a:pt x="15190" y="683"/>
                    <a:pt x="15134" y="706"/>
                    <a:pt x="15070" y="706"/>
                  </a:cubicBezTo>
                  <a:cubicBezTo>
                    <a:pt x="15045" y="706"/>
                    <a:pt x="15018" y="702"/>
                    <a:pt x="14991" y="692"/>
                  </a:cubicBezTo>
                  <a:cubicBezTo>
                    <a:pt x="14605" y="549"/>
                    <a:pt x="14221" y="506"/>
                    <a:pt x="13833" y="506"/>
                  </a:cubicBezTo>
                  <a:cubicBezTo>
                    <a:pt x="13683" y="506"/>
                    <a:pt x="13532" y="513"/>
                    <a:pt x="13380" y="522"/>
                  </a:cubicBezTo>
                  <a:cubicBezTo>
                    <a:pt x="13366" y="523"/>
                    <a:pt x="13352" y="524"/>
                    <a:pt x="13338" y="524"/>
                  </a:cubicBezTo>
                  <a:cubicBezTo>
                    <a:pt x="13299" y="524"/>
                    <a:pt x="13259" y="521"/>
                    <a:pt x="13219" y="520"/>
                  </a:cubicBezTo>
                  <a:cubicBezTo>
                    <a:pt x="13230" y="259"/>
                    <a:pt x="13177" y="182"/>
                    <a:pt x="13096" y="182"/>
                  </a:cubicBezTo>
                  <a:cubicBezTo>
                    <a:pt x="12982" y="182"/>
                    <a:pt x="12814" y="336"/>
                    <a:pt x="12699" y="336"/>
                  </a:cubicBezTo>
                  <a:cubicBezTo>
                    <a:pt x="12683" y="336"/>
                    <a:pt x="12669" y="333"/>
                    <a:pt x="12656" y="327"/>
                  </a:cubicBezTo>
                  <a:cubicBezTo>
                    <a:pt x="12635" y="317"/>
                    <a:pt x="12613" y="314"/>
                    <a:pt x="12589" y="314"/>
                  </a:cubicBezTo>
                  <a:cubicBezTo>
                    <a:pt x="12520" y="314"/>
                    <a:pt x="12443" y="346"/>
                    <a:pt x="12374" y="346"/>
                  </a:cubicBezTo>
                  <a:cubicBezTo>
                    <a:pt x="12332" y="346"/>
                    <a:pt x="12293" y="333"/>
                    <a:pt x="12260" y="294"/>
                  </a:cubicBezTo>
                  <a:cubicBezTo>
                    <a:pt x="12067" y="62"/>
                    <a:pt x="11831" y="1"/>
                    <a:pt x="115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13423;p99">
            <a:extLst>
              <a:ext uri="{FF2B5EF4-FFF2-40B4-BE49-F238E27FC236}">
                <a16:creationId xmlns:a16="http://schemas.microsoft.com/office/drawing/2014/main" id="{8DCA63D3-6DCE-4A1B-B86F-28C15BCD1B3E}"/>
              </a:ext>
            </a:extLst>
          </p:cNvPr>
          <p:cNvGrpSpPr/>
          <p:nvPr/>
        </p:nvGrpSpPr>
        <p:grpSpPr>
          <a:xfrm>
            <a:off x="278659" y="281578"/>
            <a:ext cx="521826" cy="501098"/>
            <a:chOff x="3532345" y="3362635"/>
            <a:chExt cx="339328" cy="336274"/>
          </a:xfrm>
          <a:solidFill>
            <a:schemeClr val="tx1"/>
          </a:solidFill>
        </p:grpSpPr>
        <p:sp>
          <p:nvSpPr>
            <p:cNvPr id="10" name="Google Shape;13424;p99">
              <a:extLst>
                <a:ext uri="{FF2B5EF4-FFF2-40B4-BE49-F238E27FC236}">
                  <a16:creationId xmlns:a16="http://schemas.microsoft.com/office/drawing/2014/main" id="{CC6FAA4B-8C79-45B5-BCE8-0B64FE7EF54D}"/>
                </a:ext>
              </a:extLst>
            </p:cNvPr>
            <p:cNvSpPr/>
            <p:nvPr/>
          </p:nvSpPr>
          <p:spPr>
            <a:xfrm>
              <a:off x="3819385" y="3493258"/>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3425;p99">
              <a:extLst>
                <a:ext uri="{FF2B5EF4-FFF2-40B4-BE49-F238E27FC236}">
                  <a16:creationId xmlns:a16="http://schemas.microsoft.com/office/drawing/2014/main" id="{BEF28656-8243-4485-9E0F-EEB24B66D3F4}"/>
                </a:ext>
              </a:extLst>
            </p:cNvPr>
            <p:cNvSpPr/>
            <p:nvPr/>
          </p:nvSpPr>
          <p:spPr>
            <a:xfrm>
              <a:off x="3819385" y="3493258"/>
              <a:ext cx="32" cy="32"/>
            </a:xfrm>
            <a:custGeom>
              <a:avLst/>
              <a:gdLst/>
              <a:ahLst/>
              <a:cxnLst/>
              <a:rect l="l" t="t" r="r" b="b"/>
              <a:pathLst>
                <a:path w="1" h="1" extrusionOk="0">
                  <a:moveTo>
                    <a:pt x="0"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3426;p99">
              <a:extLst>
                <a:ext uri="{FF2B5EF4-FFF2-40B4-BE49-F238E27FC236}">
                  <a16:creationId xmlns:a16="http://schemas.microsoft.com/office/drawing/2014/main" id="{1C78CA39-6084-4600-914D-29F6F56CD935}"/>
                </a:ext>
              </a:extLst>
            </p:cNvPr>
            <p:cNvSpPr/>
            <p:nvPr/>
          </p:nvSpPr>
          <p:spPr>
            <a:xfrm>
              <a:off x="3532345" y="3362635"/>
              <a:ext cx="339328" cy="282142"/>
            </a:xfrm>
            <a:custGeom>
              <a:avLst/>
              <a:gdLst/>
              <a:ahLst/>
              <a:cxnLst/>
              <a:rect l="l" t="t" r="r" b="b"/>
              <a:pathLst>
                <a:path w="10669" h="8871" extrusionOk="0">
                  <a:moveTo>
                    <a:pt x="6299" y="262"/>
                  </a:moveTo>
                  <a:cubicBezTo>
                    <a:pt x="6465" y="262"/>
                    <a:pt x="6596" y="393"/>
                    <a:pt x="6596" y="560"/>
                  </a:cubicBezTo>
                  <a:lnTo>
                    <a:pt x="6596" y="2084"/>
                  </a:lnTo>
                  <a:cubicBezTo>
                    <a:pt x="6382" y="2119"/>
                    <a:pt x="6322" y="2155"/>
                    <a:pt x="6322" y="2155"/>
                  </a:cubicBezTo>
                  <a:cubicBezTo>
                    <a:pt x="6203" y="2179"/>
                    <a:pt x="6108" y="2227"/>
                    <a:pt x="6049" y="2238"/>
                  </a:cubicBezTo>
                  <a:cubicBezTo>
                    <a:pt x="5941" y="2119"/>
                    <a:pt x="6001" y="1988"/>
                    <a:pt x="5989" y="1846"/>
                  </a:cubicBezTo>
                  <a:lnTo>
                    <a:pt x="5989" y="560"/>
                  </a:lnTo>
                  <a:cubicBezTo>
                    <a:pt x="5989" y="393"/>
                    <a:pt x="6120" y="262"/>
                    <a:pt x="6287" y="262"/>
                  </a:cubicBezTo>
                  <a:close/>
                  <a:moveTo>
                    <a:pt x="3489" y="262"/>
                  </a:moveTo>
                  <a:cubicBezTo>
                    <a:pt x="3655" y="262"/>
                    <a:pt x="3786" y="393"/>
                    <a:pt x="3786" y="560"/>
                  </a:cubicBezTo>
                  <a:lnTo>
                    <a:pt x="3786" y="1846"/>
                  </a:lnTo>
                  <a:cubicBezTo>
                    <a:pt x="3786" y="2084"/>
                    <a:pt x="3786" y="2096"/>
                    <a:pt x="3775" y="2155"/>
                  </a:cubicBezTo>
                  <a:cubicBezTo>
                    <a:pt x="3727" y="2274"/>
                    <a:pt x="3620" y="2357"/>
                    <a:pt x="3477" y="2357"/>
                  </a:cubicBezTo>
                  <a:cubicBezTo>
                    <a:pt x="3477" y="2357"/>
                    <a:pt x="3470" y="2358"/>
                    <a:pt x="3457" y="2358"/>
                  </a:cubicBezTo>
                  <a:cubicBezTo>
                    <a:pt x="3399" y="2358"/>
                    <a:pt x="3228" y="2342"/>
                    <a:pt x="3179" y="2155"/>
                  </a:cubicBezTo>
                  <a:cubicBezTo>
                    <a:pt x="3167" y="2084"/>
                    <a:pt x="3191" y="2024"/>
                    <a:pt x="3179" y="1846"/>
                  </a:cubicBezTo>
                  <a:lnTo>
                    <a:pt x="3179" y="560"/>
                  </a:lnTo>
                  <a:cubicBezTo>
                    <a:pt x="3179" y="393"/>
                    <a:pt x="3310" y="262"/>
                    <a:pt x="3477" y="262"/>
                  </a:cubicBezTo>
                  <a:close/>
                  <a:moveTo>
                    <a:pt x="5370" y="262"/>
                  </a:moveTo>
                  <a:cubicBezTo>
                    <a:pt x="5525" y="262"/>
                    <a:pt x="5668" y="393"/>
                    <a:pt x="5668" y="560"/>
                  </a:cubicBezTo>
                  <a:lnTo>
                    <a:pt x="5668" y="1846"/>
                  </a:lnTo>
                  <a:cubicBezTo>
                    <a:pt x="5668" y="2060"/>
                    <a:pt x="5668" y="2096"/>
                    <a:pt x="5644" y="2155"/>
                  </a:cubicBezTo>
                  <a:cubicBezTo>
                    <a:pt x="5608" y="2274"/>
                    <a:pt x="5501" y="2357"/>
                    <a:pt x="5346" y="2357"/>
                  </a:cubicBezTo>
                  <a:cubicBezTo>
                    <a:pt x="5346" y="2357"/>
                    <a:pt x="5339" y="2358"/>
                    <a:pt x="5327" y="2358"/>
                  </a:cubicBezTo>
                  <a:cubicBezTo>
                    <a:pt x="5269" y="2358"/>
                    <a:pt x="5098" y="2342"/>
                    <a:pt x="5049" y="2155"/>
                  </a:cubicBezTo>
                  <a:lnTo>
                    <a:pt x="5049" y="1846"/>
                  </a:lnTo>
                  <a:lnTo>
                    <a:pt x="5049" y="560"/>
                  </a:lnTo>
                  <a:cubicBezTo>
                    <a:pt x="5049" y="393"/>
                    <a:pt x="5191" y="262"/>
                    <a:pt x="5346" y="262"/>
                  </a:cubicBezTo>
                  <a:close/>
                  <a:moveTo>
                    <a:pt x="4429" y="262"/>
                  </a:moveTo>
                  <a:cubicBezTo>
                    <a:pt x="4596" y="262"/>
                    <a:pt x="4727" y="393"/>
                    <a:pt x="4727" y="560"/>
                  </a:cubicBezTo>
                  <a:lnTo>
                    <a:pt x="4727" y="2060"/>
                  </a:lnTo>
                  <a:cubicBezTo>
                    <a:pt x="4727" y="2264"/>
                    <a:pt x="4567" y="2368"/>
                    <a:pt x="4408" y="2368"/>
                  </a:cubicBezTo>
                  <a:cubicBezTo>
                    <a:pt x="4251" y="2368"/>
                    <a:pt x="4096" y="2267"/>
                    <a:pt x="4096" y="2060"/>
                  </a:cubicBezTo>
                  <a:cubicBezTo>
                    <a:pt x="4120" y="1726"/>
                    <a:pt x="4120" y="869"/>
                    <a:pt x="4120" y="560"/>
                  </a:cubicBezTo>
                  <a:cubicBezTo>
                    <a:pt x="4120" y="393"/>
                    <a:pt x="4251" y="262"/>
                    <a:pt x="4417" y="262"/>
                  </a:cubicBezTo>
                  <a:close/>
                  <a:moveTo>
                    <a:pt x="2882" y="2155"/>
                  </a:moveTo>
                  <a:cubicBezTo>
                    <a:pt x="2927" y="2488"/>
                    <a:pt x="3212" y="2686"/>
                    <a:pt x="3503" y="2686"/>
                  </a:cubicBezTo>
                  <a:cubicBezTo>
                    <a:pt x="3670" y="2686"/>
                    <a:pt x="3839" y="2620"/>
                    <a:pt x="3965" y="2477"/>
                  </a:cubicBezTo>
                  <a:cubicBezTo>
                    <a:pt x="4090" y="2619"/>
                    <a:pt x="4260" y="2691"/>
                    <a:pt x="4431" y="2691"/>
                  </a:cubicBezTo>
                  <a:cubicBezTo>
                    <a:pt x="4602" y="2691"/>
                    <a:pt x="4775" y="2619"/>
                    <a:pt x="4906" y="2477"/>
                  </a:cubicBezTo>
                  <a:cubicBezTo>
                    <a:pt x="5001" y="2596"/>
                    <a:pt x="5168" y="2691"/>
                    <a:pt x="5346" y="2691"/>
                  </a:cubicBezTo>
                  <a:cubicBezTo>
                    <a:pt x="5275" y="2750"/>
                    <a:pt x="5203" y="2822"/>
                    <a:pt x="5120" y="2893"/>
                  </a:cubicBezTo>
                  <a:lnTo>
                    <a:pt x="2227" y="2893"/>
                  </a:lnTo>
                  <a:lnTo>
                    <a:pt x="2227" y="2155"/>
                  </a:lnTo>
                  <a:close/>
                  <a:moveTo>
                    <a:pt x="8370" y="2155"/>
                  </a:moveTo>
                  <a:lnTo>
                    <a:pt x="8370" y="2893"/>
                  </a:lnTo>
                  <a:lnTo>
                    <a:pt x="7870" y="2893"/>
                  </a:lnTo>
                  <a:lnTo>
                    <a:pt x="7870" y="2155"/>
                  </a:lnTo>
                  <a:close/>
                  <a:moveTo>
                    <a:pt x="9906" y="2798"/>
                  </a:moveTo>
                  <a:lnTo>
                    <a:pt x="10228" y="2977"/>
                  </a:lnTo>
                  <a:cubicBezTo>
                    <a:pt x="10287" y="2989"/>
                    <a:pt x="10287" y="3072"/>
                    <a:pt x="10228" y="3108"/>
                  </a:cubicBezTo>
                  <a:lnTo>
                    <a:pt x="9906" y="3286"/>
                  </a:lnTo>
                  <a:cubicBezTo>
                    <a:pt x="9835" y="3131"/>
                    <a:pt x="9835" y="2941"/>
                    <a:pt x="9906" y="2798"/>
                  </a:cubicBezTo>
                  <a:close/>
                  <a:moveTo>
                    <a:pt x="1917" y="2167"/>
                  </a:moveTo>
                  <a:lnTo>
                    <a:pt x="1917" y="3905"/>
                  </a:lnTo>
                  <a:lnTo>
                    <a:pt x="1298" y="3905"/>
                  </a:lnTo>
                  <a:lnTo>
                    <a:pt x="1298" y="2167"/>
                  </a:lnTo>
                  <a:close/>
                  <a:moveTo>
                    <a:pt x="4870" y="3227"/>
                  </a:moveTo>
                  <a:cubicBezTo>
                    <a:pt x="4834" y="3274"/>
                    <a:pt x="4751" y="3393"/>
                    <a:pt x="4715" y="3512"/>
                  </a:cubicBezTo>
                  <a:cubicBezTo>
                    <a:pt x="4656" y="3631"/>
                    <a:pt x="4596" y="3774"/>
                    <a:pt x="4596" y="3774"/>
                  </a:cubicBezTo>
                  <a:lnTo>
                    <a:pt x="4548" y="3905"/>
                  </a:lnTo>
                  <a:lnTo>
                    <a:pt x="2227" y="3905"/>
                  </a:lnTo>
                  <a:lnTo>
                    <a:pt x="2227" y="3227"/>
                  </a:lnTo>
                  <a:close/>
                  <a:moveTo>
                    <a:pt x="8370" y="3227"/>
                  </a:moveTo>
                  <a:lnTo>
                    <a:pt x="8370" y="3905"/>
                  </a:lnTo>
                  <a:lnTo>
                    <a:pt x="7775" y="3905"/>
                  </a:lnTo>
                  <a:cubicBezTo>
                    <a:pt x="7882" y="3548"/>
                    <a:pt x="7870" y="3286"/>
                    <a:pt x="7870" y="3227"/>
                  </a:cubicBezTo>
                  <a:close/>
                  <a:moveTo>
                    <a:pt x="7109" y="843"/>
                  </a:moveTo>
                  <a:cubicBezTo>
                    <a:pt x="7144" y="843"/>
                    <a:pt x="7181" y="849"/>
                    <a:pt x="7215" y="857"/>
                  </a:cubicBezTo>
                  <a:cubicBezTo>
                    <a:pt x="7358" y="905"/>
                    <a:pt x="7477" y="1024"/>
                    <a:pt x="7525" y="1167"/>
                  </a:cubicBezTo>
                  <a:cubicBezTo>
                    <a:pt x="7549" y="1286"/>
                    <a:pt x="7537" y="1393"/>
                    <a:pt x="7537" y="1524"/>
                  </a:cubicBezTo>
                  <a:cubicBezTo>
                    <a:pt x="7537" y="3370"/>
                    <a:pt x="7585" y="3489"/>
                    <a:pt x="7454" y="3870"/>
                  </a:cubicBezTo>
                  <a:cubicBezTo>
                    <a:pt x="7394" y="4024"/>
                    <a:pt x="7311" y="4179"/>
                    <a:pt x="7215" y="4322"/>
                  </a:cubicBezTo>
                  <a:lnTo>
                    <a:pt x="4751" y="4322"/>
                  </a:lnTo>
                  <a:cubicBezTo>
                    <a:pt x="4846" y="3786"/>
                    <a:pt x="5156" y="3250"/>
                    <a:pt x="5537" y="2941"/>
                  </a:cubicBezTo>
                  <a:cubicBezTo>
                    <a:pt x="5763" y="2750"/>
                    <a:pt x="6108" y="2560"/>
                    <a:pt x="6465" y="2453"/>
                  </a:cubicBezTo>
                  <a:cubicBezTo>
                    <a:pt x="6763" y="2381"/>
                    <a:pt x="6799" y="2405"/>
                    <a:pt x="6870" y="2346"/>
                  </a:cubicBezTo>
                  <a:cubicBezTo>
                    <a:pt x="6894" y="2322"/>
                    <a:pt x="6894" y="2298"/>
                    <a:pt x="6918" y="2286"/>
                  </a:cubicBezTo>
                  <a:cubicBezTo>
                    <a:pt x="6930" y="2238"/>
                    <a:pt x="6930" y="2203"/>
                    <a:pt x="6930" y="2167"/>
                  </a:cubicBezTo>
                  <a:lnTo>
                    <a:pt x="6930" y="988"/>
                  </a:lnTo>
                  <a:cubicBezTo>
                    <a:pt x="6930" y="964"/>
                    <a:pt x="6942" y="929"/>
                    <a:pt x="6954" y="905"/>
                  </a:cubicBezTo>
                  <a:cubicBezTo>
                    <a:pt x="6991" y="860"/>
                    <a:pt x="7048" y="843"/>
                    <a:pt x="7109" y="843"/>
                  </a:cubicBezTo>
                  <a:close/>
                  <a:moveTo>
                    <a:pt x="4453" y="4227"/>
                  </a:moveTo>
                  <a:cubicBezTo>
                    <a:pt x="4453" y="4251"/>
                    <a:pt x="4441" y="4286"/>
                    <a:pt x="4441" y="4322"/>
                  </a:cubicBezTo>
                  <a:lnTo>
                    <a:pt x="3548" y="4322"/>
                  </a:lnTo>
                  <a:cubicBezTo>
                    <a:pt x="3489" y="4322"/>
                    <a:pt x="3441" y="4322"/>
                    <a:pt x="3405" y="4346"/>
                  </a:cubicBezTo>
                  <a:cubicBezTo>
                    <a:pt x="3370" y="4298"/>
                    <a:pt x="3358" y="4262"/>
                    <a:pt x="3322" y="4227"/>
                  </a:cubicBezTo>
                  <a:close/>
                  <a:moveTo>
                    <a:pt x="3489" y="0"/>
                  </a:moveTo>
                  <a:cubicBezTo>
                    <a:pt x="3144" y="0"/>
                    <a:pt x="2858" y="274"/>
                    <a:pt x="2858" y="619"/>
                  </a:cubicBezTo>
                  <a:lnTo>
                    <a:pt x="2858" y="1905"/>
                  </a:lnTo>
                  <a:lnTo>
                    <a:pt x="1167" y="1905"/>
                  </a:lnTo>
                  <a:cubicBezTo>
                    <a:pt x="750" y="1905"/>
                    <a:pt x="357" y="2107"/>
                    <a:pt x="155" y="2465"/>
                  </a:cubicBezTo>
                  <a:cubicBezTo>
                    <a:pt x="107" y="2536"/>
                    <a:pt x="143" y="2643"/>
                    <a:pt x="215" y="2691"/>
                  </a:cubicBezTo>
                  <a:cubicBezTo>
                    <a:pt x="237" y="2706"/>
                    <a:pt x="263" y="2713"/>
                    <a:pt x="289" y="2713"/>
                  </a:cubicBezTo>
                  <a:cubicBezTo>
                    <a:pt x="347" y="2713"/>
                    <a:pt x="408" y="2680"/>
                    <a:pt x="441" y="2631"/>
                  </a:cubicBezTo>
                  <a:cubicBezTo>
                    <a:pt x="572" y="2417"/>
                    <a:pt x="762" y="2274"/>
                    <a:pt x="1000" y="2227"/>
                  </a:cubicBezTo>
                  <a:lnTo>
                    <a:pt x="1000" y="3941"/>
                  </a:lnTo>
                  <a:cubicBezTo>
                    <a:pt x="631" y="3846"/>
                    <a:pt x="334" y="3536"/>
                    <a:pt x="322" y="3155"/>
                  </a:cubicBezTo>
                  <a:cubicBezTo>
                    <a:pt x="322" y="3060"/>
                    <a:pt x="238" y="3000"/>
                    <a:pt x="155" y="3000"/>
                  </a:cubicBezTo>
                  <a:cubicBezTo>
                    <a:pt x="60" y="3000"/>
                    <a:pt x="0" y="3072"/>
                    <a:pt x="0" y="3167"/>
                  </a:cubicBezTo>
                  <a:cubicBezTo>
                    <a:pt x="48" y="3762"/>
                    <a:pt x="536" y="4239"/>
                    <a:pt x="1131" y="4286"/>
                  </a:cubicBezTo>
                  <a:lnTo>
                    <a:pt x="3001" y="4286"/>
                  </a:lnTo>
                  <a:cubicBezTo>
                    <a:pt x="3024" y="4370"/>
                    <a:pt x="3072" y="4465"/>
                    <a:pt x="3120" y="4536"/>
                  </a:cubicBezTo>
                  <a:cubicBezTo>
                    <a:pt x="2941" y="4667"/>
                    <a:pt x="2834" y="4882"/>
                    <a:pt x="2834" y="5120"/>
                  </a:cubicBezTo>
                  <a:lnTo>
                    <a:pt x="2834" y="5632"/>
                  </a:lnTo>
                  <a:cubicBezTo>
                    <a:pt x="2834" y="6025"/>
                    <a:pt x="3144" y="6346"/>
                    <a:pt x="3536" y="6370"/>
                  </a:cubicBezTo>
                  <a:lnTo>
                    <a:pt x="3536" y="8704"/>
                  </a:lnTo>
                  <a:cubicBezTo>
                    <a:pt x="3536" y="8787"/>
                    <a:pt x="3608" y="8870"/>
                    <a:pt x="3691" y="8870"/>
                  </a:cubicBezTo>
                  <a:cubicBezTo>
                    <a:pt x="3786" y="8870"/>
                    <a:pt x="3858" y="8787"/>
                    <a:pt x="3858" y="8704"/>
                  </a:cubicBezTo>
                  <a:lnTo>
                    <a:pt x="3858" y="6310"/>
                  </a:lnTo>
                  <a:lnTo>
                    <a:pt x="5001" y="6310"/>
                  </a:lnTo>
                  <a:cubicBezTo>
                    <a:pt x="5096" y="6310"/>
                    <a:pt x="5168" y="6227"/>
                    <a:pt x="5168" y="6144"/>
                  </a:cubicBezTo>
                  <a:cubicBezTo>
                    <a:pt x="5168" y="6048"/>
                    <a:pt x="5096" y="5977"/>
                    <a:pt x="5001" y="5977"/>
                  </a:cubicBezTo>
                  <a:lnTo>
                    <a:pt x="3548" y="5977"/>
                  </a:lnTo>
                  <a:cubicBezTo>
                    <a:pt x="3334" y="5965"/>
                    <a:pt x="3155" y="5786"/>
                    <a:pt x="3155" y="5572"/>
                  </a:cubicBezTo>
                  <a:lnTo>
                    <a:pt x="3155" y="5048"/>
                  </a:lnTo>
                  <a:cubicBezTo>
                    <a:pt x="3155" y="4917"/>
                    <a:pt x="3215" y="4798"/>
                    <a:pt x="3322" y="4727"/>
                  </a:cubicBezTo>
                  <a:cubicBezTo>
                    <a:pt x="3394" y="4667"/>
                    <a:pt x="3489" y="4632"/>
                    <a:pt x="3572" y="4632"/>
                  </a:cubicBezTo>
                  <a:lnTo>
                    <a:pt x="7215" y="4632"/>
                  </a:lnTo>
                  <a:cubicBezTo>
                    <a:pt x="7275" y="4632"/>
                    <a:pt x="7311" y="4655"/>
                    <a:pt x="7358" y="4667"/>
                  </a:cubicBezTo>
                  <a:lnTo>
                    <a:pt x="7370" y="4667"/>
                  </a:lnTo>
                  <a:cubicBezTo>
                    <a:pt x="7525" y="4727"/>
                    <a:pt x="7608" y="4870"/>
                    <a:pt x="7608" y="5036"/>
                  </a:cubicBezTo>
                  <a:lnTo>
                    <a:pt x="7608" y="5560"/>
                  </a:lnTo>
                  <a:cubicBezTo>
                    <a:pt x="7608" y="5786"/>
                    <a:pt x="7430" y="5977"/>
                    <a:pt x="7192" y="5977"/>
                  </a:cubicBezTo>
                  <a:lnTo>
                    <a:pt x="5620" y="5977"/>
                  </a:lnTo>
                  <a:cubicBezTo>
                    <a:pt x="5525" y="5977"/>
                    <a:pt x="5453" y="6048"/>
                    <a:pt x="5453" y="6144"/>
                  </a:cubicBezTo>
                  <a:cubicBezTo>
                    <a:pt x="5453" y="6227"/>
                    <a:pt x="5525" y="6298"/>
                    <a:pt x="5620" y="6298"/>
                  </a:cubicBezTo>
                  <a:lnTo>
                    <a:pt x="6751" y="6298"/>
                  </a:lnTo>
                  <a:lnTo>
                    <a:pt x="6751" y="6751"/>
                  </a:lnTo>
                  <a:cubicBezTo>
                    <a:pt x="6751" y="6834"/>
                    <a:pt x="6823" y="6918"/>
                    <a:pt x="6918" y="6918"/>
                  </a:cubicBezTo>
                  <a:cubicBezTo>
                    <a:pt x="7001" y="6918"/>
                    <a:pt x="7073" y="6834"/>
                    <a:pt x="7073" y="6751"/>
                  </a:cubicBezTo>
                  <a:lnTo>
                    <a:pt x="7073" y="6298"/>
                  </a:lnTo>
                  <a:lnTo>
                    <a:pt x="7215" y="6298"/>
                  </a:lnTo>
                  <a:cubicBezTo>
                    <a:pt x="7608" y="6298"/>
                    <a:pt x="7942" y="5977"/>
                    <a:pt x="7942" y="5572"/>
                  </a:cubicBezTo>
                  <a:lnTo>
                    <a:pt x="7942" y="5048"/>
                  </a:lnTo>
                  <a:cubicBezTo>
                    <a:pt x="7942" y="4786"/>
                    <a:pt x="7787" y="4560"/>
                    <a:pt x="7585" y="4429"/>
                  </a:cubicBezTo>
                  <a:lnTo>
                    <a:pt x="7585" y="4393"/>
                  </a:lnTo>
                  <a:cubicBezTo>
                    <a:pt x="7608" y="4334"/>
                    <a:pt x="7644" y="4298"/>
                    <a:pt x="7668" y="4239"/>
                  </a:cubicBezTo>
                  <a:lnTo>
                    <a:pt x="8561" y="4239"/>
                  </a:lnTo>
                  <a:cubicBezTo>
                    <a:pt x="8728" y="4239"/>
                    <a:pt x="8894" y="4191"/>
                    <a:pt x="9037" y="4120"/>
                  </a:cubicBezTo>
                  <a:cubicBezTo>
                    <a:pt x="9073" y="4096"/>
                    <a:pt x="9263" y="4001"/>
                    <a:pt x="10394" y="3405"/>
                  </a:cubicBezTo>
                  <a:cubicBezTo>
                    <a:pt x="10621" y="3250"/>
                    <a:pt x="10668" y="2929"/>
                    <a:pt x="10466" y="2750"/>
                  </a:cubicBezTo>
                  <a:cubicBezTo>
                    <a:pt x="10394" y="2691"/>
                    <a:pt x="10383" y="2691"/>
                    <a:pt x="9918" y="2453"/>
                  </a:cubicBezTo>
                  <a:lnTo>
                    <a:pt x="9632" y="2298"/>
                  </a:lnTo>
                  <a:cubicBezTo>
                    <a:pt x="9610" y="2287"/>
                    <a:pt x="9585" y="2282"/>
                    <a:pt x="9559" y="2282"/>
                  </a:cubicBezTo>
                  <a:cubicBezTo>
                    <a:pt x="9503" y="2282"/>
                    <a:pt x="9446" y="2308"/>
                    <a:pt x="9430" y="2357"/>
                  </a:cubicBezTo>
                  <a:cubicBezTo>
                    <a:pt x="9382" y="2441"/>
                    <a:pt x="9418" y="2536"/>
                    <a:pt x="9490" y="2572"/>
                  </a:cubicBezTo>
                  <a:lnTo>
                    <a:pt x="9621" y="2643"/>
                  </a:lnTo>
                  <a:cubicBezTo>
                    <a:pt x="9490" y="2881"/>
                    <a:pt x="9490" y="3179"/>
                    <a:pt x="9621" y="3429"/>
                  </a:cubicBezTo>
                  <a:lnTo>
                    <a:pt x="8882" y="3834"/>
                  </a:lnTo>
                  <a:cubicBezTo>
                    <a:pt x="8823" y="3870"/>
                    <a:pt x="8763" y="3893"/>
                    <a:pt x="8680" y="3905"/>
                  </a:cubicBezTo>
                  <a:lnTo>
                    <a:pt x="8680" y="2203"/>
                  </a:lnTo>
                  <a:cubicBezTo>
                    <a:pt x="8823" y="2227"/>
                    <a:pt x="8894" y="2274"/>
                    <a:pt x="8942" y="2298"/>
                  </a:cubicBezTo>
                  <a:cubicBezTo>
                    <a:pt x="8966" y="2314"/>
                    <a:pt x="8995" y="2322"/>
                    <a:pt x="9023" y="2322"/>
                  </a:cubicBezTo>
                  <a:cubicBezTo>
                    <a:pt x="9077" y="2322"/>
                    <a:pt x="9129" y="2293"/>
                    <a:pt x="9144" y="2238"/>
                  </a:cubicBezTo>
                  <a:cubicBezTo>
                    <a:pt x="9192" y="2167"/>
                    <a:pt x="9156" y="2060"/>
                    <a:pt x="9085" y="2036"/>
                  </a:cubicBezTo>
                  <a:lnTo>
                    <a:pt x="9025" y="2000"/>
                  </a:lnTo>
                  <a:cubicBezTo>
                    <a:pt x="8882" y="1929"/>
                    <a:pt x="8716" y="1881"/>
                    <a:pt x="8549" y="1881"/>
                  </a:cubicBezTo>
                  <a:lnTo>
                    <a:pt x="7882" y="1881"/>
                  </a:lnTo>
                  <a:lnTo>
                    <a:pt x="7882" y="1345"/>
                  </a:lnTo>
                  <a:cubicBezTo>
                    <a:pt x="7882" y="1048"/>
                    <a:pt x="7704" y="750"/>
                    <a:pt x="7370" y="619"/>
                  </a:cubicBezTo>
                  <a:cubicBezTo>
                    <a:pt x="7297" y="590"/>
                    <a:pt x="7200" y="569"/>
                    <a:pt x="7107" y="569"/>
                  </a:cubicBezTo>
                  <a:cubicBezTo>
                    <a:pt x="7049" y="569"/>
                    <a:pt x="6992" y="577"/>
                    <a:pt x="6942" y="595"/>
                  </a:cubicBezTo>
                  <a:cubicBezTo>
                    <a:pt x="6930" y="262"/>
                    <a:pt x="6656" y="0"/>
                    <a:pt x="6322" y="0"/>
                  </a:cubicBezTo>
                  <a:lnTo>
                    <a:pt x="6299" y="0"/>
                  </a:lnTo>
                  <a:cubicBezTo>
                    <a:pt x="6120" y="0"/>
                    <a:pt x="5965" y="71"/>
                    <a:pt x="5846" y="202"/>
                  </a:cubicBezTo>
                  <a:cubicBezTo>
                    <a:pt x="5727" y="71"/>
                    <a:pt x="5560" y="0"/>
                    <a:pt x="5382" y="0"/>
                  </a:cubicBezTo>
                  <a:lnTo>
                    <a:pt x="5370" y="0"/>
                  </a:lnTo>
                  <a:cubicBezTo>
                    <a:pt x="5191" y="0"/>
                    <a:pt x="5025" y="71"/>
                    <a:pt x="4906" y="202"/>
                  </a:cubicBezTo>
                  <a:cubicBezTo>
                    <a:pt x="4787" y="71"/>
                    <a:pt x="4620" y="0"/>
                    <a:pt x="4441" y="0"/>
                  </a:cubicBezTo>
                  <a:lnTo>
                    <a:pt x="4429" y="0"/>
                  </a:lnTo>
                  <a:cubicBezTo>
                    <a:pt x="4251" y="0"/>
                    <a:pt x="4084" y="71"/>
                    <a:pt x="3965" y="202"/>
                  </a:cubicBezTo>
                  <a:cubicBezTo>
                    <a:pt x="3846" y="71"/>
                    <a:pt x="3679" y="0"/>
                    <a:pt x="3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427;p99">
              <a:extLst>
                <a:ext uri="{FF2B5EF4-FFF2-40B4-BE49-F238E27FC236}">
                  <a16:creationId xmlns:a16="http://schemas.microsoft.com/office/drawing/2014/main" id="{7E6150FF-3D59-4A29-A12E-47614D71CAEA}"/>
                </a:ext>
              </a:extLst>
            </p:cNvPr>
            <p:cNvSpPr/>
            <p:nvPr/>
          </p:nvSpPr>
          <p:spPr>
            <a:xfrm>
              <a:off x="3819385" y="3493258"/>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3428;p99">
              <a:extLst>
                <a:ext uri="{FF2B5EF4-FFF2-40B4-BE49-F238E27FC236}">
                  <a16:creationId xmlns:a16="http://schemas.microsoft.com/office/drawing/2014/main" id="{F4AF43B3-E83B-4877-8B6F-9311C4E694AA}"/>
                </a:ext>
              </a:extLst>
            </p:cNvPr>
            <p:cNvSpPr/>
            <p:nvPr/>
          </p:nvSpPr>
          <p:spPr>
            <a:xfrm>
              <a:off x="3644044" y="3592490"/>
              <a:ext cx="112494" cy="106420"/>
            </a:xfrm>
            <a:custGeom>
              <a:avLst/>
              <a:gdLst/>
              <a:ahLst/>
              <a:cxnLst/>
              <a:rect l="l" t="t" r="r" b="b"/>
              <a:pathLst>
                <a:path w="3537" h="3346" extrusionOk="0">
                  <a:moveTo>
                    <a:pt x="3382" y="0"/>
                  </a:moveTo>
                  <a:cubicBezTo>
                    <a:pt x="3299" y="0"/>
                    <a:pt x="3227" y="72"/>
                    <a:pt x="3227" y="167"/>
                  </a:cubicBezTo>
                  <a:lnTo>
                    <a:pt x="3227" y="2798"/>
                  </a:lnTo>
                  <a:cubicBezTo>
                    <a:pt x="3227" y="2929"/>
                    <a:pt x="3120" y="3036"/>
                    <a:pt x="2989" y="3036"/>
                  </a:cubicBezTo>
                  <a:lnTo>
                    <a:pt x="572" y="3036"/>
                  </a:lnTo>
                  <a:cubicBezTo>
                    <a:pt x="441" y="3036"/>
                    <a:pt x="334" y="2929"/>
                    <a:pt x="334" y="2798"/>
                  </a:cubicBezTo>
                  <a:lnTo>
                    <a:pt x="334" y="2060"/>
                  </a:lnTo>
                  <a:cubicBezTo>
                    <a:pt x="334" y="1965"/>
                    <a:pt x="263" y="1893"/>
                    <a:pt x="167" y="1893"/>
                  </a:cubicBezTo>
                  <a:cubicBezTo>
                    <a:pt x="84" y="1893"/>
                    <a:pt x="1" y="1965"/>
                    <a:pt x="1" y="2060"/>
                  </a:cubicBezTo>
                  <a:lnTo>
                    <a:pt x="1" y="2798"/>
                  </a:lnTo>
                  <a:cubicBezTo>
                    <a:pt x="1" y="3108"/>
                    <a:pt x="263" y="3346"/>
                    <a:pt x="560" y="3346"/>
                  </a:cubicBezTo>
                  <a:lnTo>
                    <a:pt x="2989" y="3346"/>
                  </a:lnTo>
                  <a:cubicBezTo>
                    <a:pt x="3299" y="3346"/>
                    <a:pt x="3537" y="3096"/>
                    <a:pt x="3537" y="2798"/>
                  </a:cubicBezTo>
                  <a:lnTo>
                    <a:pt x="3537" y="167"/>
                  </a:lnTo>
                  <a:cubicBezTo>
                    <a:pt x="3537" y="60"/>
                    <a:pt x="3465" y="0"/>
                    <a:pt x="33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36"/>
        <p:cNvGrpSpPr/>
        <p:nvPr/>
      </p:nvGrpSpPr>
      <p:grpSpPr>
        <a:xfrm>
          <a:off x="0" y="0"/>
          <a:ext cx="0" cy="0"/>
          <a:chOff x="0" y="0"/>
          <a:chExt cx="0" cy="0"/>
        </a:xfrm>
      </p:grpSpPr>
      <p:grpSp>
        <p:nvGrpSpPr>
          <p:cNvPr id="1338" name="Google Shape;1338;p75"/>
          <p:cNvGrpSpPr/>
          <p:nvPr/>
        </p:nvGrpSpPr>
        <p:grpSpPr>
          <a:xfrm>
            <a:off x="4337664" y="1377627"/>
            <a:ext cx="3785236" cy="2388246"/>
            <a:chOff x="238100" y="603575"/>
            <a:chExt cx="7144650" cy="4507825"/>
          </a:xfrm>
        </p:grpSpPr>
        <p:sp>
          <p:nvSpPr>
            <p:cNvPr id="1339" name="Google Shape;1339;p75">
              <a:hlinkClick r:id="rId3"/>
            </p:cNvPr>
            <p:cNvSpPr/>
            <p:nvPr/>
          </p:nvSpPr>
          <p:spPr>
            <a:xfrm>
              <a:off x="3232475" y="2089250"/>
              <a:ext cx="1029650" cy="1092875"/>
            </a:xfrm>
            <a:custGeom>
              <a:avLst/>
              <a:gdLst/>
              <a:ahLst/>
              <a:cxnLst/>
              <a:rect l="l" t="t" r="r" b="b"/>
              <a:pathLst>
                <a:path w="41186" h="43715" extrusionOk="0">
                  <a:moveTo>
                    <a:pt x="6659" y="1"/>
                  </a:moveTo>
                  <a:cubicBezTo>
                    <a:pt x="6129" y="1"/>
                    <a:pt x="5639" y="51"/>
                    <a:pt x="5196" y="157"/>
                  </a:cubicBezTo>
                  <a:cubicBezTo>
                    <a:pt x="5196" y="157"/>
                    <a:pt x="0" y="820"/>
                    <a:pt x="23" y="12340"/>
                  </a:cubicBezTo>
                  <a:cubicBezTo>
                    <a:pt x="47" y="23691"/>
                    <a:pt x="255" y="43715"/>
                    <a:pt x="6298" y="43715"/>
                  </a:cubicBezTo>
                  <a:cubicBezTo>
                    <a:pt x="6388" y="43715"/>
                    <a:pt x="6479" y="43710"/>
                    <a:pt x="6572" y="43701"/>
                  </a:cubicBezTo>
                  <a:cubicBezTo>
                    <a:pt x="12882" y="43089"/>
                    <a:pt x="41185" y="24970"/>
                    <a:pt x="40349" y="20714"/>
                  </a:cubicBezTo>
                  <a:cubicBezTo>
                    <a:pt x="39556" y="16680"/>
                    <a:pt x="16325" y="1"/>
                    <a:pt x="6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75"/>
            <p:cNvSpPr/>
            <p:nvPr/>
          </p:nvSpPr>
          <p:spPr>
            <a:xfrm>
              <a:off x="238100" y="603575"/>
              <a:ext cx="7144650" cy="4507825"/>
            </a:xfrm>
            <a:custGeom>
              <a:avLst/>
              <a:gdLst/>
              <a:ahLst/>
              <a:cxnLst/>
              <a:rect l="l" t="t" r="r" b="b"/>
              <a:pathLst>
                <a:path w="285786" h="180313" extrusionOk="0">
                  <a:moveTo>
                    <a:pt x="154305" y="2668"/>
                  </a:moveTo>
                  <a:cubicBezTo>
                    <a:pt x="160742" y="2668"/>
                    <a:pt x="167178" y="2691"/>
                    <a:pt x="173613" y="2734"/>
                  </a:cubicBezTo>
                  <a:cubicBezTo>
                    <a:pt x="204332" y="2938"/>
                    <a:pt x="235476" y="2838"/>
                    <a:pt x="266051" y="6210"/>
                  </a:cubicBezTo>
                  <a:cubicBezTo>
                    <a:pt x="269630" y="6605"/>
                    <a:pt x="273279" y="6995"/>
                    <a:pt x="276774" y="7894"/>
                  </a:cubicBezTo>
                  <a:cubicBezTo>
                    <a:pt x="278778" y="8407"/>
                    <a:pt x="279398" y="8424"/>
                    <a:pt x="279627" y="10041"/>
                  </a:cubicBezTo>
                  <a:cubicBezTo>
                    <a:pt x="280271" y="14588"/>
                    <a:pt x="280036" y="19417"/>
                    <a:pt x="280149" y="23996"/>
                  </a:cubicBezTo>
                  <a:cubicBezTo>
                    <a:pt x="280354" y="32373"/>
                    <a:pt x="280483" y="40752"/>
                    <a:pt x="280590" y="49130"/>
                  </a:cubicBezTo>
                  <a:cubicBezTo>
                    <a:pt x="280866" y="70511"/>
                    <a:pt x="280973" y="91894"/>
                    <a:pt x="280913" y="113278"/>
                  </a:cubicBezTo>
                  <a:cubicBezTo>
                    <a:pt x="280860" y="130024"/>
                    <a:pt x="280962" y="146846"/>
                    <a:pt x="279972" y="163571"/>
                  </a:cubicBezTo>
                  <a:cubicBezTo>
                    <a:pt x="279870" y="165292"/>
                    <a:pt x="280018" y="167450"/>
                    <a:pt x="279487" y="169109"/>
                  </a:cubicBezTo>
                  <a:cubicBezTo>
                    <a:pt x="279288" y="169734"/>
                    <a:pt x="278740" y="170190"/>
                    <a:pt x="278321" y="170462"/>
                  </a:cubicBezTo>
                  <a:cubicBezTo>
                    <a:pt x="276091" y="171901"/>
                    <a:pt x="272558" y="172647"/>
                    <a:pt x="269386" y="173275"/>
                  </a:cubicBezTo>
                  <a:cubicBezTo>
                    <a:pt x="256846" y="175753"/>
                    <a:pt x="243846" y="176303"/>
                    <a:pt x="231107" y="176838"/>
                  </a:cubicBezTo>
                  <a:cubicBezTo>
                    <a:pt x="216041" y="177470"/>
                    <a:pt x="200954" y="177722"/>
                    <a:pt x="185863" y="177722"/>
                  </a:cubicBezTo>
                  <a:cubicBezTo>
                    <a:pt x="163110" y="177722"/>
                    <a:pt x="140348" y="177149"/>
                    <a:pt x="117631" y="176438"/>
                  </a:cubicBezTo>
                  <a:cubicBezTo>
                    <a:pt x="86085" y="175451"/>
                    <a:pt x="54492" y="174209"/>
                    <a:pt x="23020" y="171776"/>
                  </a:cubicBezTo>
                  <a:cubicBezTo>
                    <a:pt x="19366" y="171492"/>
                    <a:pt x="15705" y="171218"/>
                    <a:pt x="12066" y="170772"/>
                  </a:cubicBezTo>
                  <a:cubicBezTo>
                    <a:pt x="11160" y="170661"/>
                    <a:pt x="10164" y="170618"/>
                    <a:pt x="9286" y="170358"/>
                  </a:cubicBezTo>
                  <a:cubicBezTo>
                    <a:pt x="9220" y="170338"/>
                    <a:pt x="9166" y="170322"/>
                    <a:pt x="9124" y="170309"/>
                  </a:cubicBezTo>
                  <a:lnTo>
                    <a:pt x="9124" y="170309"/>
                  </a:lnTo>
                  <a:cubicBezTo>
                    <a:pt x="9023" y="170173"/>
                    <a:pt x="8804" y="169846"/>
                    <a:pt x="8722" y="169541"/>
                  </a:cubicBezTo>
                  <a:cubicBezTo>
                    <a:pt x="5709" y="158145"/>
                    <a:pt x="5993" y="145628"/>
                    <a:pt x="5618" y="133925"/>
                  </a:cubicBezTo>
                  <a:cubicBezTo>
                    <a:pt x="4432" y="96917"/>
                    <a:pt x="4897" y="59876"/>
                    <a:pt x="4884" y="22856"/>
                  </a:cubicBezTo>
                  <a:cubicBezTo>
                    <a:pt x="4883" y="18997"/>
                    <a:pt x="4941" y="15125"/>
                    <a:pt x="4777" y="11269"/>
                  </a:cubicBezTo>
                  <a:lnTo>
                    <a:pt x="4777" y="11269"/>
                  </a:lnTo>
                  <a:cubicBezTo>
                    <a:pt x="4797" y="11242"/>
                    <a:pt x="4896" y="11124"/>
                    <a:pt x="5305" y="10918"/>
                  </a:cubicBezTo>
                  <a:cubicBezTo>
                    <a:pt x="5686" y="10725"/>
                    <a:pt x="6754" y="10353"/>
                    <a:pt x="7948" y="10030"/>
                  </a:cubicBezTo>
                  <a:cubicBezTo>
                    <a:pt x="11828" y="8986"/>
                    <a:pt x="15852" y="8454"/>
                    <a:pt x="19892" y="7939"/>
                  </a:cubicBezTo>
                  <a:cubicBezTo>
                    <a:pt x="33476" y="6204"/>
                    <a:pt x="47191" y="5421"/>
                    <a:pt x="60860" y="4747"/>
                  </a:cubicBezTo>
                  <a:cubicBezTo>
                    <a:pt x="91974" y="3215"/>
                    <a:pt x="123148" y="2668"/>
                    <a:pt x="154305" y="2668"/>
                  </a:cubicBezTo>
                  <a:close/>
                  <a:moveTo>
                    <a:pt x="157175" y="0"/>
                  </a:moveTo>
                  <a:cubicBezTo>
                    <a:pt x="131420" y="0"/>
                    <a:pt x="105662" y="434"/>
                    <a:pt x="79933" y="1374"/>
                  </a:cubicBezTo>
                  <a:cubicBezTo>
                    <a:pt x="63970" y="1957"/>
                    <a:pt x="47994" y="2701"/>
                    <a:pt x="32083" y="4140"/>
                  </a:cubicBezTo>
                  <a:cubicBezTo>
                    <a:pt x="23052" y="4957"/>
                    <a:pt x="12886" y="5326"/>
                    <a:pt x="4332" y="8667"/>
                  </a:cubicBezTo>
                  <a:cubicBezTo>
                    <a:pt x="2703" y="9303"/>
                    <a:pt x="101" y="10343"/>
                    <a:pt x="5" y="12393"/>
                  </a:cubicBezTo>
                  <a:lnTo>
                    <a:pt x="5" y="12393"/>
                  </a:lnTo>
                  <a:cubicBezTo>
                    <a:pt x="2" y="12435"/>
                    <a:pt x="1" y="12478"/>
                    <a:pt x="3" y="12521"/>
                  </a:cubicBezTo>
                  <a:cubicBezTo>
                    <a:pt x="3" y="12521"/>
                    <a:pt x="3" y="12521"/>
                    <a:pt x="3" y="12521"/>
                  </a:cubicBezTo>
                  <a:lnTo>
                    <a:pt x="3" y="12521"/>
                  </a:lnTo>
                  <a:cubicBezTo>
                    <a:pt x="3" y="12537"/>
                    <a:pt x="3" y="12553"/>
                    <a:pt x="5" y="12569"/>
                  </a:cubicBezTo>
                  <a:lnTo>
                    <a:pt x="5" y="12569"/>
                  </a:lnTo>
                  <a:cubicBezTo>
                    <a:pt x="518" y="24602"/>
                    <a:pt x="88" y="36724"/>
                    <a:pt x="63" y="48762"/>
                  </a:cubicBezTo>
                  <a:cubicBezTo>
                    <a:pt x="19" y="69560"/>
                    <a:pt x="19" y="90360"/>
                    <a:pt x="316" y="111156"/>
                  </a:cubicBezTo>
                  <a:cubicBezTo>
                    <a:pt x="557" y="128097"/>
                    <a:pt x="586" y="145220"/>
                    <a:pt x="2389" y="162085"/>
                  </a:cubicBezTo>
                  <a:cubicBezTo>
                    <a:pt x="2667" y="164686"/>
                    <a:pt x="2564" y="170177"/>
                    <a:pt x="4710" y="172176"/>
                  </a:cubicBezTo>
                  <a:cubicBezTo>
                    <a:pt x="5945" y="173328"/>
                    <a:pt x="8573" y="173251"/>
                    <a:pt x="10127" y="173426"/>
                  </a:cubicBezTo>
                  <a:cubicBezTo>
                    <a:pt x="37538" y="176504"/>
                    <a:pt x="65359" y="177198"/>
                    <a:pt x="92899" y="178276"/>
                  </a:cubicBezTo>
                  <a:cubicBezTo>
                    <a:pt x="122751" y="179444"/>
                    <a:pt x="152652" y="180312"/>
                    <a:pt x="182540" y="180312"/>
                  </a:cubicBezTo>
                  <a:cubicBezTo>
                    <a:pt x="192487" y="180312"/>
                    <a:pt x="202432" y="180216"/>
                    <a:pt x="212374" y="180003"/>
                  </a:cubicBezTo>
                  <a:cubicBezTo>
                    <a:pt x="227746" y="179673"/>
                    <a:pt x="243196" y="179171"/>
                    <a:pt x="258478" y="177376"/>
                  </a:cubicBezTo>
                  <a:cubicBezTo>
                    <a:pt x="263583" y="176778"/>
                    <a:pt x="268727" y="176053"/>
                    <a:pt x="273707" y="174742"/>
                  </a:cubicBezTo>
                  <a:cubicBezTo>
                    <a:pt x="276749" y="173942"/>
                    <a:pt x="280408" y="172940"/>
                    <a:pt x="282763" y="170709"/>
                  </a:cubicBezTo>
                  <a:cubicBezTo>
                    <a:pt x="285180" y="168418"/>
                    <a:pt x="284666" y="164478"/>
                    <a:pt x="284824" y="161419"/>
                  </a:cubicBezTo>
                  <a:cubicBezTo>
                    <a:pt x="285215" y="153864"/>
                    <a:pt x="285346" y="146294"/>
                    <a:pt x="285460" y="138730"/>
                  </a:cubicBezTo>
                  <a:cubicBezTo>
                    <a:pt x="285786" y="117381"/>
                    <a:pt x="285753" y="96024"/>
                    <a:pt x="285617" y="74671"/>
                  </a:cubicBezTo>
                  <a:cubicBezTo>
                    <a:pt x="285501" y="56103"/>
                    <a:pt x="285350" y="37527"/>
                    <a:pt x="284823" y="18967"/>
                  </a:cubicBezTo>
                  <a:cubicBezTo>
                    <a:pt x="284749" y="16369"/>
                    <a:pt x="284672" y="13771"/>
                    <a:pt x="284544" y="11177"/>
                  </a:cubicBezTo>
                  <a:cubicBezTo>
                    <a:pt x="284496" y="10194"/>
                    <a:pt x="284698" y="8561"/>
                    <a:pt x="284253" y="7651"/>
                  </a:cubicBezTo>
                  <a:cubicBezTo>
                    <a:pt x="283409" y="5926"/>
                    <a:pt x="280467" y="5516"/>
                    <a:pt x="278833" y="5148"/>
                  </a:cubicBezTo>
                  <a:cubicBezTo>
                    <a:pt x="268996" y="2929"/>
                    <a:pt x="258547" y="2632"/>
                    <a:pt x="248518" y="2055"/>
                  </a:cubicBezTo>
                  <a:cubicBezTo>
                    <a:pt x="231906" y="1098"/>
                    <a:pt x="215264" y="652"/>
                    <a:pt x="198629" y="364"/>
                  </a:cubicBezTo>
                  <a:cubicBezTo>
                    <a:pt x="184815" y="125"/>
                    <a:pt x="170996" y="0"/>
                    <a:pt x="157175"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75"/>
            <p:cNvSpPr/>
            <p:nvPr/>
          </p:nvSpPr>
          <p:spPr>
            <a:xfrm>
              <a:off x="283750" y="4284400"/>
              <a:ext cx="7068150" cy="214175"/>
            </a:xfrm>
            <a:custGeom>
              <a:avLst/>
              <a:gdLst/>
              <a:ahLst/>
              <a:cxnLst/>
              <a:rect l="l" t="t" r="r" b="b"/>
              <a:pathLst>
                <a:path w="282726" h="8567" extrusionOk="0">
                  <a:moveTo>
                    <a:pt x="281440" y="0"/>
                  </a:moveTo>
                  <a:cubicBezTo>
                    <a:pt x="281358" y="0"/>
                    <a:pt x="281269" y="7"/>
                    <a:pt x="281172" y="21"/>
                  </a:cubicBezTo>
                  <a:cubicBezTo>
                    <a:pt x="244658" y="5455"/>
                    <a:pt x="207489" y="6751"/>
                    <a:pt x="170508" y="6751"/>
                  </a:cubicBezTo>
                  <a:cubicBezTo>
                    <a:pt x="161603" y="6751"/>
                    <a:pt x="152708" y="6676"/>
                    <a:pt x="143836" y="6565"/>
                  </a:cubicBezTo>
                  <a:cubicBezTo>
                    <a:pt x="104367" y="6072"/>
                    <a:pt x="64908" y="4358"/>
                    <a:pt x="25525" y="1725"/>
                  </a:cubicBezTo>
                  <a:cubicBezTo>
                    <a:pt x="17804" y="1209"/>
                    <a:pt x="10082" y="677"/>
                    <a:pt x="2370" y="30"/>
                  </a:cubicBezTo>
                  <a:cubicBezTo>
                    <a:pt x="2336" y="27"/>
                    <a:pt x="2302" y="26"/>
                    <a:pt x="2268" y="26"/>
                  </a:cubicBezTo>
                  <a:cubicBezTo>
                    <a:pt x="1088" y="26"/>
                    <a:pt x="1" y="1713"/>
                    <a:pt x="1565" y="1844"/>
                  </a:cubicBezTo>
                  <a:lnTo>
                    <a:pt x="1565" y="1846"/>
                  </a:lnTo>
                  <a:cubicBezTo>
                    <a:pt x="23837" y="3710"/>
                    <a:pt x="46172" y="4976"/>
                    <a:pt x="68494" y="6051"/>
                  </a:cubicBezTo>
                  <a:cubicBezTo>
                    <a:pt x="99920" y="7565"/>
                    <a:pt x="131406" y="8567"/>
                    <a:pt x="162883" y="8567"/>
                  </a:cubicBezTo>
                  <a:cubicBezTo>
                    <a:pt x="177207" y="8567"/>
                    <a:pt x="191528" y="8360"/>
                    <a:pt x="205842" y="7899"/>
                  </a:cubicBezTo>
                  <a:cubicBezTo>
                    <a:pt x="230949" y="7090"/>
                    <a:pt x="256119" y="5557"/>
                    <a:pt x="280984" y="1856"/>
                  </a:cubicBezTo>
                  <a:cubicBezTo>
                    <a:pt x="282243" y="1668"/>
                    <a:pt x="282726" y="0"/>
                    <a:pt x="281440"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75"/>
            <p:cNvSpPr/>
            <p:nvPr/>
          </p:nvSpPr>
          <p:spPr>
            <a:xfrm>
              <a:off x="3168925" y="2049700"/>
              <a:ext cx="1165600" cy="1174725"/>
            </a:xfrm>
            <a:custGeom>
              <a:avLst/>
              <a:gdLst/>
              <a:ahLst/>
              <a:cxnLst/>
              <a:rect l="l" t="t" r="r" b="b"/>
              <a:pathLst>
                <a:path w="46624" h="46989" extrusionOk="0">
                  <a:moveTo>
                    <a:pt x="8147" y="3301"/>
                  </a:moveTo>
                  <a:cubicBezTo>
                    <a:pt x="10494" y="3301"/>
                    <a:pt x="14710" y="5374"/>
                    <a:pt x="16299" y="6102"/>
                  </a:cubicBezTo>
                  <a:cubicBezTo>
                    <a:pt x="21052" y="8278"/>
                    <a:pt x="25577" y="11022"/>
                    <a:pt x="29892" y="13960"/>
                  </a:cubicBezTo>
                  <a:cubicBezTo>
                    <a:pt x="33165" y="16189"/>
                    <a:pt x="36760" y="18565"/>
                    <a:pt x="39398" y="21560"/>
                  </a:cubicBezTo>
                  <a:cubicBezTo>
                    <a:pt x="41607" y="24071"/>
                    <a:pt x="39444" y="25701"/>
                    <a:pt x="37248" y="27631"/>
                  </a:cubicBezTo>
                  <a:cubicBezTo>
                    <a:pt x="29939" y="34064"/>
                    <a:pt x="20443" y="39324"/>
                    <a:pt x="11375" y="42814"/>
                  </a:cubicBezTo>
                  <a:cubicBezTo>
                    <a:pt x="10430" y="43178"/>
                    <a:pt x="9504" y="43553"/>
                    <a:pt x="8996" y="43553"/>
                  </a:cubicBezTo>
                  <a:cubicBezTo>
                    <a:pt x="8882" y="43553"/>
                    <a:pt x="8789" y="43534"/>
                    <a:pt x="8722" y="43492"/>
                  </a:cubicBezTo>
                  <a:cubicBezTo>
                    <a:pt x="7682" y="42835"/>
                    <a:pt x="7177" y="41025"/>
                    <a:pt x="6834" y="39955"/>
                  </a:cubicBezTo>
                  <a:cubicBezTo>
                    <a:pt x="5550" y="35962"/>
                    <a:pt x="5234" y="31593"/>
                    <a:pt x="5065" y="27426"/>
                  </a:cubicBezTo>
                  <a:cubicBezTo>
                    <a:pt x="4864" y="22440"/>
                    <a:pt x="4988" y="17420"/>
                    <a:pt x="5469" y="12452"/>
                  </a:cubicBezTo>
                  <a:cubicBezTo>
                    <a:pt x="5690" y="10151"/>
                    <a:pt x="5661" y="5459"/>
                    <a:pt x="7148" y="3490"/>
                  </a:cubicBezTo>
                  <a:lnTo>
                    <a:pt x="7148" y="3490"/>
                  </a:lnTo>
                  <a:cubicBezTo>
                    <a:pt x="7415" y="3358"/>
                    <a:pt x="7755" y="3301"/>
                    <a:pt x="8147" y="3301"/>
                  </a:cubicBezTo>
                  <a:close/>
                  <a:moveTo>
                    <a:pt x="8690" y="1"/>
                  </a:moveTo>
                  <a:cubicBezTo>
                    <a:pt x="6915" y="1"/>
                    <a:pt x="5217" y="423"/>
                    <a:pt x="3795" y="1558"/>
                  </a:cubicBezTo>
                  <a:cubicBezTo>
                    <a:pt x="3702" y="1632"/>
                    <a:pt x="3618" y="1705"/>
                    <a:pt x="3542" y="1777"/>
                  </a:cubicBezTo>
                  <a:lnTo>
                    <a:pt x="3542" y="1777"/>
                  </a:lnTo>
                  <a:cubicBezTo>
                    <a:pt x="3483" y="1826"/>
                    <a:pt x="3427" y="1878"/>
                    <a:pt x="3376" y="1933"/>
                  </a:cubicBezTo>
                  <a:cubicBezTo>
                    <a:pt x="1254" y="4195"/>
                    <a:pt x="1111" y="8585"/>
                    <a:pt x="784" y="11463"/>
                  </a:cubicBezTo>
                  <a:cubicBezTo>
                    <a:pt x="139" y="17147"/>
                    <a:pt x="1" y="22915"/>
                    <a:pt x="273" y="28626"/>
                  </a:cubicBezTo>
                  <a:cubicBezTo>
                    <a:pt x="525" y="33924"/>
                    <a:pt x="683" y="46989"/>
                    <a:pt x="8103" y="46989"/>
                  </a:cubicBezTo>
                  <a:cubicBezTo>
                    <a:pt x="8624" y="46989"/>
                    <a:pt x="9180" y="46924"/>
                    <a:pt x="9775" y="46788"/>
                  </a:cubicBezTo>
                  <a:cubicBezTo>
                    <a:pt x="14982" y="45598"/>
                    <a:pt x="20140" y="42583"/>
                    <a:pt x="24762" y="40027"/>
                  </a:cubicBezTo>
                  <a:cubicBezTo>
                    <a:pt x="30302" y="36966"/>
                    <a:pt x="35876" y="33642"/>
                    <a:pt x="40658" y="29463"/>
                  </a:cubicBezTo>
                  <a:cubicBezTo>
                    <a:pt x="42917" y="27493"/>
                    <a:pt x="46624" y="24333"/>
                    <a:pt x="44955" y="21013"/>
                  </a:cubicBezTo>
                  <a:cubicBezTo>
                    <a:pt x="43140" y="17403"/>
                    <a:pt x="38154" y="14468"/>
                    <a:pt x="34991" y="12241"/>
                  </a:cubicBezTo>
                  <a:cubicBezTo>
                    <a:pt x="29454" y="8341"/>
                    <a:pt x="23530" y="4761"/>
                    <a:pt x="17255" y="2179"/>
                  </a:cubicBezTo>
                  <a:cubicBezTo>
                    <a:pt x="14803" y="1170"/>
                    <a:pt x="11641" y="1"/>
                    <a:pt x="8690"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75"/>
            <p:cNvSpPr/>
            <p:nvPr/>
          </p:nvSpPr>
          <p:spPr>
            <a:xfrm>
              <a:off x="1030425" y="4338525"/>
              <a:ext cx="124700" cy="632250"/>
            </a:xfrm>
            <a:custGeom>
              <a:avLst/>
              <a:gdLst/>
              <a:ahLst/>
              <a:cxnLst/>
              <a:rect l="l" t="t" r="r" b="b"/>
              <a:pathLst>
                <a:path w="4988" h="25290" extrusionOk="0">
                  <a:moveTo>
                    <a:pt x="2097" y="1"/>
                  </a:moveTo>
                  <a:cubicBezTo>
                    <a:pt x="1424" y="1"/>
                    <a:pt x="596" y="365"/>
                    <a:pt x="559" y="895"/>
                  </a:cubicBezTo>
                  <a:lnTo>
                    <a:pt x="559" y="897"/>
                  </a:lnTo>
                  <a:cubicBezTo>
                    <a:pt x="0" y="8856"/>
                    <a:pt x="639" y="17065"/>
                    <a:pt x="2455" y="24822"/>
                  </a:cubicBezTo>
                  <a:cubicBezTo>
                    <a:pt x="2532" y="25151"/>
                    <a:pt x="2874" y="25290"/>
                    <a:pt x="3277" y="25290"/>
                  </a:cubicBezTo>
                  <a:cubicBezTo>
                    <a:pt x="4027" y="25290"/>
                    <a:pt x="4988" y="24809"/>
                    <a:pt x="4842" y="24181"/>
                  </a:cubicBezTo>
                  <a:cubicBezTo>
                    <a:pt x="3051" y="16534"/>
                    <a:pt x="2408" y="8490"/>
                    <a:pt x="2958" y="645"/>
                  </a:cubicBezTo>
                  <a:cubicBezTo>
                    <a:pt x="2990" y="191"/>
                    <a:pt x="2584" y="1"/>
                    <a:pt x="2097"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75"/>
            <p:cNvSpPr/>
            <p:nvPr/>
          </p:nvSpPr>
          <p:spPr>
            <a:xfrm>
              <a:off x="567000" y="4480475"/>
              <a:ext cx="314075" cy="294800"/>
            </a:xfrm>
            <a:custGeom>
              <a:avLst/>
              <a:gdLst/>
              <a:ahLst/>
              <a:cxnLst/>
              <a:rect l="l" t="t" r="r" b="b"/>
              <a:pathLst>
                <a:path w="12563" h="11792" extrusionOk="0">
                  <a:moveTo>
                    <a:pt x="2470" y="1379"/>
                  </a:moveTo>
                  <a:cubicBezTo>
                    <a:pt x="2482" y="1380"/>
                    <a:pt x="2495" y="1381"/>
                    <a:pt x="2508" y="1383"/>
                  </a:cubicBezTo>
                  <a:lnTo>
                    <a:pt x="2508" y="1383"/>
                  </a:lnTo>
                  <a:cubicBezTo>
                    <a:pt x="2415" y="1432"/>
                    <a:pt x="2358" y="1449"/>
                    <a:pt x="2330" y="1449"/>
                  </a:cubicBezTo>
                  <a:cubicBezTo>
                    <a:pt x="2310" y="1449"/>
                    <a:pt x="2304" y="1441"/>
                    <a:pt x="2308" y="1431"/>
                  </a:cubicBezTo>
                  <a:lnTo>
                    <a:pt x="2308" y="1431"/>
                  </a:lnTo>
                  <a:cubicBezTo>
                    <a:pt x="2364" y="1416"/>
                    <a:pt x="2419" y="1399"/>
                    <a:pt x="2470" y="1379"/>
                  </a:cubicBezTo>
                  <a:close/>
                  <a:moveTo>
                    <a:pt x="2811" y="1524"/>
                  </a:moveTo>
                  <a:lnTo>
                    <a:pt x="2811" y="1524"/>
                  </a:lnTo>
                  <a:cubicBezTo>
                    <a:pt x="3050" y="1632"/>
                    <a:pt x="3370" y="1682"/>
                    <a:pt x="3608" y="1781"/>
                  </a:cubicBezTo>
                  <a:cubicBezTo>
                    <a:pt x="4244" y="2042"/>
                    <a:pt x="4859" y="2364"/>
                    <a:pt x="5457" y="2700"/>
                  </a:cubicBezTo>
                  <a:cubicBezTo>
                    <a:pt x="6641" y="3368"/>
                    <a:pt x="7803" y="4119"/>
                    <a:pt x="8840" y="5001"/>
                  </a:cubicBezTo>
                  <a:cubicBezTo>
                    <a:pt x="9604" y="5650"/>
                    <a:pt x="10096" y="5946"/>
                    <a:pt x="9319" y="6771"/>
                  </a:cubicBezTo>
                  <a:cubicBezTo>
                    <a:pt x="8321" y="7829"/>
                    <a:pt x="6861" y="8584"/>
                    <a:pt x="5601" y="9277"/>
                  </a:cubicBezTo>
                  <a:cubicBezTo>
                    <a:pt x="4996" y="9610"/>
                    <a:pt x="4379" y="9927"/>
                    <a:pt x="3745" y="10202"/>
                  </a:cubicBezTo>
                  <a:cubicBezTo>
                    <a:pt x="3603" y="10265"/>
                    <a:pt x="3423" y="10373"/>
                    <a:pt x="3246" y="10449"/>
                  </a:cubicBezTo>
                  <a:lnTo>
                    <a:pt x="3246" y="10449"/>
                  </a:lnTo>
                  <a:cubicBezTo>
                    <a:pt x="3233" y="10415"/>
                    <a:pt x="3219" y="10372"/>
                    <a:pt x="3207" y="10317"/>
                  </a:cubicBezTo>
                  <a:cubicBezTo>
                    <a:pt x="3001" y="9330"/>
                    <a:pt x="2653" y="8445"/>
                    <a:pt x="2570" y="7401"/>
                  </a:cubicBezTo>
                  <a:cubicBezTo>
                    <a:pt x="2461" y="6032"/>
                    <a:pt x="2482" y="4642"/>
                    <a:pt x="2611" y="3274"/>
                  </a:cubicBezTo>
                  <a:cubicBezTo>
                    <a:pt x="2653" y="2808"/>
                    <a:pt x="2655" y="2093"/>
                    <a:pt x="2811" y="1524"/>
                  </a:cubicBezTo>
                  <a:close/>
                  <a:moveTo>
                    <a:pt x="3174" y="1"/>
                  </a:moveTo>
                  <a:cubicBezTo>
                    <a:pt x="2484" y="1"/>
                    <a:pt x="1829" y="169"/>
                    <a:pt x="1245" y="573"/>
                  </a:cubicBezTo>
                  <a:cubicBezTo>
                    <a:pt x="1124" y="657"/>
                    <a:pt x="1031" y="735"/>
                    <a:pt x="962" y="809"/>
                  </a:cubicBezTo>
                  <a:lnTo>
                    <a:pt x="962" y="809"/>
                  </a:lnTo>
                  <a:cubicBezTo>
                    <a:pt x="928" y="837"/>
                    <a:pt x="898" y="866"/>
                    <a:pt x="873" y="896"/>
                  </a:cubicBezTo>
                  <a:cubicBezTo>
                    <a:pt x="120" y="1816"/>
                    <a:pt x="203" y="3580"/>
                    <a:pt x="150" y="4700"/>
                  </a:cubicBezTo>
                  <a:cubicBezTo>
                    <a:pt x="66" y="6450"/>
                    <a:pt x="1" y="8388"/>
                    <a:pt x="490" y="10092"/>
                  </a:cubicBezTo>
                  <a:cubicBezTo>
                    <a:pt x="850" y="11346"/>
                    <a:pt x="1621" y="11791"/>
                    <a:pt x="2557" y="11791"/>
                  </a:cubicBezTo>
                  <a:cubicBezTo>
                    <a:pt x="4297" y="11791"/>
                    <a:pt x="6606" y="10249"/>
                    <a:pt x="7893" y="9491"/>
                  </a:cubicBezTo>
                  <a:cubicBezTo>
                    <a:pt x="9145" y="8753"/>
                    <a:pt x="11454" y="7587"/>
                    <a:pt x="12061" y="6142"/>
                  </a:cubicBezTo>
                  <a:cubicBezTo>
                    <a:pt x="12563" y="4948"/>
                    <a:pt x="11205" y="4162"/>
                    <a:pt x="10357" y="3520"/>
                  </a:cubicBezTo>
                  <a:cubicBezTo>
                    <a:pt x="8718" y="2282"/>
                    <a:pt x="5712" y="1"/>
                    <a:pt x="3174"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75"/>
            <p:cNvSpPr/>
            <p:nvPr/>
          </p:nvSpPr>
          <p:spPr>
            <a:xfrm>
              <a:off x="1781050" y="4375575"/>
              <a:ext cx="117100" cy="637100"/>
            </a:xfrm>
            <a:custGeom>
              <a:avLst/>
              <a:gdLst/>
              <a:ahLst/>
              <a:cxnLst/>
              <a:rect l="l" t="t" r="r" b="b"/>
              <a:pathLst>
                <a:path w="4684" h="25484" extrusionOk="0">
                  <a:moveTo>
                    <a:pt x="2042" y="0"/>
                  </a:moveTo>
                  <a:cubicBezTo>
                    <a:pt x="1385" y="0"/>
                    <a:pt x="625" y="371"/>
                    <a:pt x="581" y="979"/>
                  </a:cubicBezTo>
                  <a:cubicBezTo>
                    <a:pt x="1" y="8927"/>
                    <a:pt x="562" y="17089"/>
                    <a:pt x="2150" y="24889"/>
                  </a:cubicBezTo>
                  <a:cubicBezTo>
                    <a:pt x="2234" y="25305"/>
                    <a:pt x="2616" y="25483"/>
                    <a:pt x="3052" y="25483"/>
                  </a:cubicBezTo>
                  <a:cubicBezTo>
                    <a:pt x="3791" y="25483"/>
                    <a:pt x="4683" y="24972"/>
                    <a:pt x="4536" y="24248"/>
                  </a:cubicBezTo>
                  <a:cubicBezTo>
                    <a:pt x="2977" y="16591"/>
                    <a:pt x="2431" y="8612"/>
                    <a:pt x="3001" y="806"/>
                  </a:cubicBezTo>
                  <a:cubicBezTo>
                    <a:pt x="3042" y="245"/>
                    <a:pt x="2576" y="0"/>
                    <a:pt x="2042"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75"/>
            <p:cNvSpPr/>
            <p:nvPr/>
          </p:nvSpPr>
          <p:spPr>
            <a:xfrm>
              <a:off x="1252775" y="4493275"/>
              <a:ext cx="184450" cy="339175"/>
            </a:xfrm>
            <a:custGeom>
              <a:avLst/>
              <a:gdLst/>
              <a:ahLst/>
              <a:cxnLst/>
              <a:rect l="l" t="t" r="r" b="b"/>
              <a:pathLst>
                <a:path w="7378" h="13567" extrusionOk="0">
                  <a:moveTo>
                    <a:pt x="2944" y="1215"/>
                  </a:moveTo>
                  <a:lnTo>
                    <a:pt x="4741" y="1314"/>
                  </a:lnTo>
                  <a:lnTo>
                    <a:pt x="4741" y="1314"/>
                  </a:lnTo>
                  <a:cubicBezTo>
                    <a:pt x="4069" y="4839"/>
                    <a:pt x="4646" y="8898"/>
                    <a:pt x="4900" y="12513"/>
                  </a:cubicBezTo>
                  <a:lnTo>
                    <a:pt x="4900" y="12513"/>
                  </a:lnTo>
                  <a:cubicBezTo>
                    <a:pt x="4827" y="12514"/>
                    <a:pt x="4754" y="12515"/>
                    <a:pt x="4681" y="12515"/>
                  </a:cubicBezTo>
                  <a:cubicBezTo>
                    <a:pt x="4021" y="12515"/>
                    <a:pt x="3405" y="12460"/>
                    <a:pt x="3066" y="12249"/>
                  </a:cubicBezTo>
                  <a:cubicBezTo>
                    <a:pt x="3063" y="12248"/>
                    <a:pt x="3061" y="12246"/>
                    <a:pt x="3059" y="12245"/>
                  </a:cubicBezTo>
                  <a:lnTo>
                    <a:pt x="3059" y="12245"/>
                  </a:lnTo>
                  <a:cubicBezTo>
                    <a:pt x="3086" y="12255"/>
                    <a:pt x="3113" y="12262"/>
                    <a:pt x="3136" y="12262"/>
                  </a:cubicBezTo>
                  <a:cubicBezTo>
                    <a:pt x="3192" y="12262"/>
                    <a:pt x="3222" y="12221"/>
                    <a:pt x="3164" y="12082"/>
                  </a:cubicBezTo>
                  <a:cubicBezTo>
                    <a:pt x="3075" y="11871"/>
                    <a:pt x="3048" y="11482"/>
                    <a:pt x="3058" y="11244"/>
                  </a:cubicBezTo>
                  <a:cubicBezTo>
                    <a:pt x="3091" y="10421"/>
                    <a:pt x="2948" y="9549"/>
                    <a:pt x="2924" y="8723"/>
                  </a:cubicBezTo>
                  <a:cubicBezTo>
                    <a:pt x="2852" y="6224"/>
                    <a:pt x="2877" y="3717"/>
                    <a:pt x="2944" y="1215"/>
                  </a:cubicBezTo>
                  <a:close/>
                  <a:moveTo>
                    <a:pt x="2408" y="0"/>
                  </a:moveTo>
                  <a:cubicBezTo>
                    <a:pt x="1708" y="0"/>
                    <a:pt x="602" y="337"/>
                    <a:pt x="585" y="877"/>
                  </a:cubicBezTo>
                  <a:cubicBezTo>
                    <a:pt x="465" y="4816"/>
                    <a:pt x="1" y="9238"/>
                    <a:pt x="854" y="13108"/>
                  </a:cubicBezTo>
                  <a:cubicBezTo>
                    <a:pt x="890" y="13269"/>
                    <a:pt x="1167" y="13334"/>
                    <a:pt x="1291" y="13340"/>
                  </a:cubicBezTo>
                  <a:lnTo>
                    <a:pt x="5391" y="13564"/>
                  </a:lnTo>
                  <a:cubicBezTo>
                    <a:pt x="5419" y="13566"/>
                    <a:pt x="5450" y="13567"/>
                    <a:pt x="5485" y="13567"/>
                  </a:cubicBezTo>
                  <a:cubicBezTo>
                    <a:pt x="6041" y="13567"/>
                    <a:pt x="7377" y="13365"/>
                    <a:pt x="7339" y="12692"/>
                  </a:cubicBezTo>
                  <a:cubicBezTo>
                    <a:pt x="7128" y="8881"/>
                    <a:pt x="6368" y="4350"/>
                    <a:pt x="7178" y="603"/>
                  </a:cubicBezTo>
                  <a:cubicBezTo>
                    <a:pt x="7235" y="344"/>
                    <a:pt x="6965" y="247"/>
                    <a:pt x="6751" y="235"/>
                  </a:cubicBezTo>
                  <a:lnTo>
                    <a:pt x="2560" y="6"/>
                  </a:lnTo>
                  <a:lnTo>
                    <a:pt x="2560" y="6"/>
                  </a:lnTo>
                  <a:cubicBezTo>
                    <a:pt x="2512" y="2"/>
                    <a:pt x="2461" y="0"/>
                    <a:pt x="2408"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75"/>
            <p:cNvSpPr/>
            <p:nvPr/>
          </p:nvSpPr>
          <p:spPr>
            <a:xfrm>
              <a:off x="1451225" y="4505075"/>
              <a:ext cx="184375" cy="337375"/>
            </a:xfrm>
            <a:custGeom>
              <a:avLst/>
              <a:gdLst/>
              <a:ahLst/>
              <a:cxnLst/>
              <a:rect l="l" t="t" r="r" b="b"/>
              <a:pathLst>
                <a:path w="7375" h="13495" extrusionOk="0">
                  <a:moveTo>
                    <a:pt x="2945" y="1144"/>
                  </a:moveTo>
                  <a:lnTo>
                    <a:pt x="4754" y="1243"/>
                  </a:lnTo>
                  <a:lnTo>
                    <a:pt x="4754" y="1243"/>
                  </a:lnTo>
                  <a:cubicBezTo>
                    <a:pt x="4068" y="4787"/>
                    <a:pt x="4651" y="8873"/>
                    <a:pt x="4904" y="12511"/>
                  </a:cubicBezTo>
                  <a:lnTo>
                    <a:pt x="4904" y="12511"/>
                  </a:lnTo>
                  <a:cubicBezTo>
                    <a:pt x="4830" y="12512"/>
                    <a:pt x="4757" y="12513"/>
                    <a:pt x="4684" y="12513"/>
                  </a:cubicBezTo>
                  <a:cubicBezTo>
                    <a:pt x="4018" y="12513"/>
                    <a:pt x="3400" y="12458"/>
                    <a:pt x="3074" y="12245"/>
                  </a:cubicBezTo>
                  <a:cubicBezTo>
                    <a:pt x="3009" y="12202"/>
                    <a:pt x="2974" y="12181"/>
                    <a:pt x="2960" y="12173"/>
                  </a:cubicBezTo>
                  <a:lnTo>
                    <a:pt x="2960" y="12173"/>
                  </a:lnTo>
                  <a:cubicBezTo>
                    <a:pt x="2985" y="12187"/>
                    <a:pt x="3071" y="12231"/>
                    <a:pt x="3132" y="12231"/>
                  </a:cubicBezTo>
                  <a:cubicBezTo>
                    <a:pt x="3190" y="12231"/>
                    <a:pt x="3226" y="12190"/>
                    <a:pt x="3165" y="12044"/>
                  </a:cubicBezTo>
                  <a:cubicBezTo>
                    <a:pt x="3074" y="11831"/>
                    <a:pt x="3050" y="11445"/>
                    <a:pt x="3059" y="11206"/>
                  </a:cubicBezTo>
                  <a:cubicBezTo>
                    <a:pt x="3089" y="10382"/>
                    <a:pt x="2949" y="9514"/>
                    <a:pt x="2925" y="8685"/>
                  </a:cubicBezTo>
                  <a:cubicBezTo>
                    <a:pt x="2853" y="6173"/>
                    <a:pt x="2878" y="3657"/>
                    <a:pt x="2945" y="1144"/>
                  </a:cubicBezTo>
                  <a:close/>
                  <a:moveTo>
                    <a:pt x="2518" y="1"/>
                  </a:moveTo>
                  <a:cubicBezTo>
                    <a:pt x="2489" y="1"/>
                    <a:pt x="2456" y="3"/>
                    <a:pt x="2420" y="8"/>
                  </a:cubicBezTo>
                  <a:lnTo>
                    <a:pt x="2420" y="8"/>
                  </a:lnTo>
                  <a:cubicBezTo>
                    <a:pt x="1720" y="17"/>
                    <a:pt x="601" y="331"/>
                    <a:pt x="585" y="841"/>
                  </a:cubicBezTo>
                  <a:cubicBezTo>
                    <a:pt x="465" y="4779"/>
                    <a:pt x="1" y="9202"/>
                    <a:pt x="853" y="13070"/>
                  </a:cubicBezTo>
                  <a:cubicBezTo>
                    <a:pt x="888" y="13223"/>
                    <a:pt x="1174" y="13263"/>
                    <a:pt x="1281" y="13269"/>
                  </a:cubicBezTo>
                  <a:lnTo>
                    <a:pt x="5381" y="13493"/>
                  </a:lnTo>
                  <a:cubicBezTo>
                    <a:pt x="5404" y="13494"/>
                    <a:pt x="5429" y="13495"/>
                    <a:pt x="5458" y="13495"/>
                  </a:cubicBezTo>
                  <a:cubicBezTo>
                    <a:pt x="5975" y="13495"/>
                    <a:pt x="7374" y="13280"/>
                    <a:pt x="7340" y="12655"/>
                  </a:cubicBezTo>
                  <a:cubicBezTo>
                    <a:pt x="7129" y="8842"/>
                    <a:pt x="6365" y="4303"/>
                    <a:pt x="7174" y="553"/>
                  </a:cubicBezTo>
                  <a:cubicBezTo>
                    <a:pt x="7230" y="300"/>
                    <a:pt x="6960" y="244"/>
                    <a:pt x="6760" y="232"/>
                  </a:cubicBezTo>
                  <a:lnTo>
                    <a:pt x="2544" y="1"/>
                  </a:lnTo>
                  <a:cubicBezTo>
                    <a:pt x="2536" y="1"/>
                    <a:pt x="2527" y="1"/>
                    <a:pt x="251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75"/>
            <p:cNvSpPr/>
            <p:nvPr/>
          </p:nvSpPr>
          <p:spPr>
            <a:xfrm>
              <a:off x="6438550" y="4374275"/>
              <a:ext cx="117850" cy="656450"/>
            </a:xfrm>
            <a:custGeom>
              <a:avLst/>
              <a:gdLst/>
              <a:ahLst/>
              <a:cxnLst/>
              <a:rect l="l" t="t" r="r" b="b"/>
              <a:pathLst>
                <a:path w="4714" h="26258" extrusionOk="0">
                  <a:moveTo>
                    <a:pt x="2075" y="0"/>
                  </a:moveTo>
                  <a:cubicBezTo>
                    <a:pt x="1390" y="0"/>
                    <a:pt x="499" y="361"/>
                    <a:pt x="472" y="834"/>
                  </a:cubicBezTo>
                  <a:cubicBezTo>
                    <a:pt x="0" y="9177"/>
                    <a:pt x="558" y="17699"/>
                    <a:pt x="2214" y="25882"/>
                  </a:cubicBezTo>
                  <a:cubicBezTo>
                    <a:pt x="2267" y="26146"/>
                    <a:pt x="2567" y="26258"/>
                    <a:pt x="2938" y="26258"/>
                  </a:cubicBezTo>
                  <a:cubicBezTo>
                    <a:pt x="3683" y="26258"/>
                    <a:pt x="4714" y="25808"/>
                    <a:pt x="4600" y="25242"/>
                  </a:cubicBezTo>
                  <a:cubicBezTo>
                    <a:pt x="2967" y="17169"/>
                    <a:pt x="2390" y="8755"/>
                    <a:pt x="2857" y="525"/>
                  </a:cubicBezTo>
                  <a:cubicBezTo>
                    <a:pt x="2878" y="152"/>
                    <a:pt x="2520" y="0"/>
                    <a:pt x="2075"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75"/>
            <p:cNvSpPr/>
            <p:nvPr/>
          </p:nvSpPr>
          <p:spPr>
            <a:xfrm>
              <a:off x="5508325" y="4425050"/>
              <a:ext cx="150225" cy="667725"/>
            </a:xfrm>
            <a:custGeom>
              <a:avLst/>
              <a:gdLst/>
              <a:ahLst/>
              <a:cxnLst/>
              <a:rect l="l" t="t" r="r" b="b"/>
              <a:pathLst>
                <a:path w="6009" h="26709" extrusionOk="0">
                  <a:moveTo>
                    <a:pt x="1804" y="0"/>
                  </a:moveTo>
                  <a:cubicBezTo>
                    <a:pt x="1090" y="0"/>
                    <a:pt x="1" y="374"/>
                    <a:pt x="23" y="918"/>
                  </a:cubicBezTo>
                  <a:lnTo>
                    <a:pt x="23" y="917"/>
                  </a:lnTo>
                  <a:cubicBezTo>
                    <a:pt x="365" y="9404"/>
                    <a:pt x="1037" y="18252"/>
                    <a:pt x="3480" y="26413"/>
                  </a:cubicBezTo>
                  <a:cubicBezTo>
                    <a:pt x="3542" y="26622"/>
                    <a:pt x="3803" y="26709"/>
                    <a:pt x="4131" y="26709"/>
                  </a:cubicBezTo>
                  <a:cubicBezTo>
                    <a:pt x="4890" y="26709"/>
                    <a:pt x="6008" y="26246"/>
                    <a:pt x="5866" y="25772"/>
                  </a:cubicBezTo>
                  <a:cubicBezTo>
                    <a:pt x="3424" y="17612"/>
                    <a:pt x="2752" y="8764"/>
                    <a:pt x="2408" y="278"/>
                  </a:cubicBezTo>
                  <a:cubicBezTo>
                    <a:pt x="2401" y="85"/>
                    <a:pt x="2145" y="0"/>
                    <a:pt x="1804"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75"/>
            <p:cNvSpPr/>
            <p:nvPr/>
          </p:nvSpPr>
          <p:spPr>
            <a:xfrm>
              <a:off x="6991600" y="4424000"/>
              <a:ext cx="188650" cy="149975"/>
            </a:xfrm>
            <a:custGeom>
              <a:avLst/>
              <a:gdLst/>
              <a:ahLst/>
              <a:cxnLst/>
              <a:rect l="l" t="t" r="r" b="b"/>
              <a:pathLst>
                <a:path w="7546" h="5999" extrusionOk="0">
                  <a:moveTo>
                    <a:pt x="5650" y="0"/>
                  </a:moveTo>
                  <a:cubicBezTo>
                    <a:pt x="4953" y="0"/>
                    <a:pt x="4203" y="174"/>
                    <a:pt x="3593" y="278"/>
                  </a:cubicBezTo>
                  <a:cubicBezTo>
                    <a:pt x="2770" y="418"/>
                    <a:pt x="1949" y="576"/>
                    <a:pt x="1135" y="760"/>
                  </a:cubicBezTo>
                  <a:cubicBezTo>
                    <a:pt x="692" y="858"/>
                    <a:pt x="1" y="1296"/>
                    <a:pt x="145" y="1840"/>
                  </a:cubicBezTo>
                  <a:cubicBezTo>
                    <a:pt x="250" y="2227"/>
                    <a:pt x="659" y="2337"/>
                    <a:pt x="1046" y="2337"/>
                  </a:cubicBezTo>
                  <a:cubicBezTo>
                    <a:pt x="1228" y="2337"/>
                    <a:pt x="1405" y="2312"/>
                    <a:pt x="1544" y="2282"/>
                  </a:cubicBezTo>
                  <a:lnTo>
                    <a:pt x="1542" y="2282"/>
                  </a:lnTo>
                  <a:cubicBezTo>
                    <a:pt x="2071" y="2162"/>
                    <a:pt x="2603" y="2054"/>
                    <a:pt x="3136" y="1955"/>
                  </a:cubicBezTo>
                  <a:cubicBezTo>
                    <a:pt x="3566" y="1876"/>
                    <a:pt x="3997" y="1804"/>
                    <a:pt x="4431" y="1751"/>
                  </a:cubicBezTo>
                  <a:cubicBezTo>
                    <a:pt x="4571" y="1735"/>
                    <a:pt x="4714" y="1727"/>
                    <a:pt x="4856" y="1714"/>
                  </a:cubicBezTo>
                  <a:lnTo>
                    <a:pt x="4856" y="1714"/>
                  </a:lnTo>
                  <a:cubicBezTo>
                    <a:pt x="4865" y="1810"/>
                    <a:pt x="4882" y="1910"/>
                    <a:pt x="4883" y="1965"/>
                  </a:cubicBezTo>
                  <a:cubicBezTo>
                    <a:pt x="4889" y="2425"/>
                    <a:pt x="4853" y="2889"/>
                    <a:pt x="4821" y="3347"/>
                  </a:cubicBezTo>
                  <a:cubicBezTo>
                    <a:pt x="4776" y="3992"/>
                    <a:pt x="4718" y="4635"/>
                    <a:pt x="4646" y="5279"/>
                  </a:cubicBezTo>
                  <a:cubicBezTo>
                    <a:pt x="4591" y="5782"/>
                    <a:pt x="5020" y="5998"/>
                    <a:pt x="5532" y="5998"/>
                  </a:cubicBezTo>
                  <a:cubicBezTo>
                    <a:pt x="6194" y="5998"/>
                    <a:pt x="6993" y="5636"/>
                    <a:pt x="7057" y="5068"/>
                  </a:cubicBezTo>
                  <a:cubicBezTo>
                    <a:pt x="7149" y="4233"/>
                    <a:pt x="7223" y="3397"/>
                    <a:pt x="7266" y="2559"/>
                  </a:cubicBezTo>
                  <a:cubicBezTo>
                    <a:pt x="7309" y="1742"/>
                    <a:pt x="7545" y="487"/>
                    <a:pt x="6582" y="142"/>
                  </a:cubicBezTo>
                  <a:cubicBezTo>
                    <a:pt x="6296" y="39"/>
                    <a:pt x="5979" y="0"/>
                    <a:pt x="5650"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75"/>
            <p:cNvSpPr/>
            <p:nvPr/>
          </p:nvSpPr>
          <p:spPr>
            <a:xfrm>
              <a:off x="6597875" y="4463975"/>
              <a:ext cx="209750" cy="182225"/>
            </a:xfrm>
            <a:custGeom>
              <a:avLst/>
              <a:gdLst/>
              <a:ahLst/>
              <a:cxnLst/>
              <a:rect l="l" t="t" r="r" b="b"/>
              <a:pathLst>
                <a:path w="8390" h="7289" extrusionOk="0">
                  <a:moveTo>
                    <a:pt x="2640" y="2025"/>
                  </a:moveTo>
                  <a:lnTo>
                    <a:pt x="2640" y="2025"/>
                  </a:lnTo>
                  <a:cubicBezTo>
                    <a:pt x="2642" y="2054"/>
                    <a:pt x="2641" y="2088"/>
                    <a:pt x="2637" y="2124"/>
                  </a:cubicBezTo>
                  <a:lnTo>
                    <a:pt x="2637" y="2124"/>
                  </a:lnTo>
                  <a:cubicBezTo>
                    <a:pt x="2568" y="2119"/>
                    <a:pt x="2475" y="2100"/>
                    <a:pt x="2352" y="2061"/>
                  </a:cubicBezTo>
                  <a:lnTo>
                    <a:pt x="2352" y="2061"/>
                  </a:lnTo>
                  <a:cubicBezTo>
                    <a:pt x="2364" y="2065"/>
                    <a:pt x="2380" y="2067"/>
                    <a:pt x="2398" y="2067"/>
                  </a:cubicBezTo>
                  <a:cubicBezTo>
                    <a:pt x="2457" y="2067"/>
                    <a:pt x="2543" y="2049"/>
                    <a:pt x="2640" y="2025"/>
                  </a:cubicBezTo>
                  <a:close/>
                  <a:moveTo>
                    <a:pt x="5409" y="1"/>
                  </a:moveTo>
                  <a:cubicBezTo>
                    <a:pt x="3852" y="1"/>
                    <a:pt x="2091" y="112"/>
                    <a:pt x="940" y="936"/>
                  </a:cubicBezTo>
                  <a:cubicBezTo>
                    <a:pt x="94" y="1541"/>
                    <a:pt x="118" y="2678"/>
                    <a:pt x="66" y="3621"/>
                  </a:cubicBezTo>
                  <a:cubicBezTo>
                    <a:pt x="13" y="4590"/>
                    <a:pt x="1" y="5565"/>
                    <a:pt x="11" y="6535"/>
                  </a:cubicBezTo>
                  <a:cubicBezTo>
                    <a:pt x="18" y="7064"/>
                    <a:pt x="480" y="7289"/>
                    <a:pt x="999" y="7289"/>
                  </a:cubicBezTo>
                  <a:cubicBezTo>
                    <a:pt x="1669" y="7289"/>
                    <a:pt x="2432" y="6914"/>
                    <a:pt x="2425" y="6336"/>
                  </a:cubicBezTo>
                  <a:cubicBezTo>
                    <a:pt x="2416" y="5607"/>
                    <a:pt x="2424" y="4879"/>
                    <a:pt x="2448" y="4151"/>
                  </a:cubicBezTo>
                  <a:cubicBezTo>
                    <a:pt x="2464" y="3675"/>
                    <a:pt x="2484" y="3200"/>
                    <a:pt x="2528" y="2726"/>
                  </a:cubicBezTo>
                  <a:cubicBezTo>
                    <a:pt x="2540" y="2600"/>
                    <a:pt x="2620" y="2322"/>
                    <a:pt x="2637" y="2124"/>
                  </a:cubicBezTo>
                  <a:lnTo>
                    <a:pt x="2637" y="2124"/>
                  </a:lnTo>
                  <a:cubicBezTo>
                    <a:pt x="2651" y="2125"/>
                    <a:pt x="2663" y="2125"/>
                    <a:pt x="2674" y="2125"/>
                  </a:cubicBezTo>
                  <a:cubicBezTo>
                    <a:pt x="2816" y="2125"/>
                    <a:pt x="2834" y="2055"/>
                    <a:pt x="2805" y="1980"/>
                  </a:cubicBezTo>
                  <a:lnTo>
                    <a:pt x="2805" y="1980"/>
                  </a:lnTo>
                  <a:cubicBezTo>
                    <a:pt x="2749" y="1996"/>
                    <a:pt x="2693" y="2011"/>
                    <a:pt x="2640" y="2025"/>
                  </a:cubicBezTo>
                  <a:lnTo>
                    <a:pt x="2640" y="2025"/>
                  </a:lnTo>
                  <a:cubicBezTo>
                    <a:pt x="2638" y="1997"/>
                    <a:pt x="2634" y="1974"/>
                    <a:pt x="2627" y="1954"/>
                  </a:cubicBezTo>
                  <a:cubicBezTo>
                    <a:pt x="2587" y="1847"/>
                    <a:pt x="2599" y="1808"/>
                    <a:pt x="2631" y="1808"/>
                  </a:cubicBezTo>
                  <a:cubicBezTo>
                    <a:pt x="2678" y="1808"/>
                    <a:pt x="2771" y="1896"/>
                    <a:pt x="2805" y="1980"/>
                  </a:cubicBezTo>
                  <a:lnTo>
                    <a:pt x="2805" y="1980"/>
                  </a:lnTo>
                  <a:cubicBezTo>
                    <a:pt x="2967" y="1933"/>
                    <a:pt x="3130" y="1882"/>
                    <a:pt x="3218" y="1870"/>
                  </a:cubicBezTo>
                  <a:cubicBezTo>
                    <a:pt x="3697" y="1802"/>
                    <a:pt x="4184" y="1770"/>
                    <a:pt x="4667" y="1743"/>
                  </a:cubicBezTo>
                  <a:cubicBezTo>
                    <a:pt x="5207" y="1713"/>
                    <a:pt x="5749" y="1697"/>
                    <a:pt x="6291" y="1697"/>
                  </a:cubicBezTo>
                  <a:cubicBezTo>
                    <a:pt x="6375" y="1697"/>
                    <a:pt x="6460" y="1697"/>
                    <a:pt x="6545" y="1698"/>
                  </a:cubicBezTo>
                  <a:cubicBezTo>
                    <a:pt x="6549" y="1698"/>
                    <a:pt x="6553" y="1698"/>
                    <a:pt x="6557" y="1698"/>
                  </a:cubicBezTo>
                  <a:cubicBezTo>
                    <a:pt x="7887" y="1698"/>
                    <a:pt x="8390" y="29"/>
                    <a:pt x="6774" y="15"/>
                  </a:cubicBezTo>
                  <a:cubicBezTo>
                    <a:pt x="6355" y="11"/>
                    <a:pt x="5892" y="1"/>
                    <a:pt x="5409"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75"/>
            <p:cNvSpPr/>
            <p:nvPr/>
          </p:nvSpPr>
          <p:spPr>
            <a:xfrm>
              <a:off x="6978525" y="4696425"/>
              <a:ext cx="195475" cy="174150"/>
            </a:xfrm>
            <a:custGeom>
              <a:avLst/>
              <a:gdLst/>
              <a:ahLst/>
              <a:cxnLst/>
              <a:rect l="l" t="t" r="r" b="b"/>
              <a:pathLst>
                <a:path w="7819" h="6966" extrusionOk="0">
                  <a:moveTo>
                    <a:pt x="6999" y="0"/>
                  </a:moveTo>
                  <a:cubicBezTo>
                    <a:pt x="6293" y="0"/>
                    <a:pt x="5070" y="343"/>
                    <a:pt x="5100" y="815"/>
                  </a:cubicBezTo>
                  <a:cubicBezTo>
                    <a:pt x="5168" y="1879"/>
                    <a:pt x="5412" y="3825"/>
                    <a:pt x="4750" y="4729"/>
                  </a:cubicBezTo>
                  <a:cubicBezTo>
                    <a:pt x="4386" y="5224"/>
                    <a:pt x="3433" y="5392"/>
                    <a:pt x="2870" y="5580"/>
                  </a:cubicBezTo>
                  <a:cubicBezTo>
                    <a:pt x="2326" y="5762"/>
                    <a:pt x="1779" y="5931"/>
                    <a:pt x="1227" y="6088"/>
                  </a:cubicBezTo>
                  <a:cubicBezTo>
                    <a:pt x="1035" y="6142"/>
                    <a:pt x="1" y="6431"/>
                    <a:pt x="132" y="6778"/>
                  </a:cubicBezTo>
                  <a:cubicBezTo>
                    <a:pt x="186" y="6920"/>
                    <a:pt x="371" y="6966"/>
                    <a:pt x="588" y="6966"/>
                  </a:cubicBezTo>
                  <a:cubicBezTo>
                    <a:pt x="910" y="6966"/>
                    <a:pt x="1300" y="6864"/>
                    <a:pt x="1425" y="6829"/>
                  </a:cubicBezTo>
                  <a:cubicBezTo>
                    <a:pt x="2275" y="6588"/>
                    <a:pt x="3118" y="6324"/>
                    <a:pt x="3953" y="6038"/>
                  </a:cubicBezTo>
                  <a:cubicBezTo>
                    <a:pt x="4845" y="5731"/>
                    <a:pt x="6013" y="5420"/>
                    <a:pt x="6735" y="4775"/>
                  </a:cubicBezTo>
                  <a:cubicBezTo>
                    <a:pt x="7818" y="3805"/>
                    <a:pt x="7569" y="1484"/>
                    <a:pt x="7487" y="175"/>
                  </a:cubicBezTo>
                  <a:cubicBezTo>
                    <a:pt x="7479" y="54"/>
                    <a:pt x="7280" y="0"/>
                    <a:pt x="6999"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75"/>
            <p:cNvSpPr/>
            <p:nvPr/>
          </p:nvSpPr>
          <p:spPr>
            <a:xfrm>
              <a:off x="6595625" y="4774175"/>
              <a:ext cx="229675" cy="151875"/>
            </a:xfrm>
            <a:custGeom>
              <a:avLst/>
              <a:gdLst/>
              <a:ahLst/>
              <a:cxnLst/>
              <a:rect l="l" t="t" r="r" b="b"/>
              <a:pathLst>
                <a:path w="9187" h="6075" extrusionOk="0">
                  <a:moveTo>
                    <a:pt x="1985" y="1"/>
                  </a:moveTo>
                  <a:cubicBezTo>
                    <a:pt x="1325" y="1"/>
                    <a:pt x="573" y="374"/>
                    <a:pt x="553" y="978"/>
                  </a:cubicBezTo>
                  <a:lnTo>
                    <a:pt x="555" y="977"/>
                  </a:lnTo>
                  <a:lnTo>
                    <a:pt x="555" y="977"/>
                  </a:lnTo>
                  <a:cubicBezTo>
                    <a:pt x="511" y="2324"/>
                    <a:pt x="0" y="5789"/>
                    <a:pt x="1896" y="6044"/>
                  </a:cubicBezTo>
                  <a:cubicBezTo>
                    <a:pt x="2053" y="6065"/>
                    <a:pt x="2213" y="6074"/>
                    <a:pt x="2376" y="6074"/>
                  </a:cubicBezTo>
                  <a:cubicBezTo>
                    <a:pt x="3312" y="6074"/>
                    <a:pt x="4329" y="5764"/>
                    <a:pt x="5202" y="5577"/>
                  </a:cubicBezTo>
                  <a:cubicBezTo>
                    <a:pt x="6089" y="5386"/>
                    <a:pt x="6972" y="5179"/>
                    <a:pt x="7854" y="4958"/>
                  </a:cubicBezTo>
                  <a:cubicBezTo>
                    <a:pt x="9187" y="4621"/>
                    <a:pt x="8960" y="3247"/>
                    <a:pt x="7822" y="3247"/>
                  </a:cubicBezTo>
                  <a:cubicBezTo>
                    <a:pt x="7695" y="3247"/>
                    <a:pt x="7557" y="3264"/>
                    <a:pt x="7409" y="3302"/>
                  </a:cubicBezTo>
                  <a:cubicBezTo>
                    <a:pt x="6837" y="3446"/>
                    <a:pt x="6261" y="3585"/>
                    <a:pt x="5684" y="3716"/>
                  </a:cubicBezTo>
                  <a:cubicBezTo>
                    <a:pt x="4922" y="3890"/>
                    <a:pt x="3879" y="3908"/>
                    <a:pt x="3125" y="4181"/>
                  </a:cubicBezTo>
                  <a:lnTo>
                    <a:pt x="3125" y="4181"/>
                  </a:lnTo>
                  <a:cubicBezTo>
                    <a:pt x="3132" y="3766"/>
                    <a:pt x="2985" y="3237"/>
                    <a:pt x="2973" y="2839"/>
                  </a:cubicBezTo>
                  <a:cubicBezTo>
                    <a:pt x="2951" y="2161"/>
                    <a:pt x="2952" y="1480"/>
                    <a:pt x="2973" y="802"/>
                  </a:cubicBezTo>
                  <a:cubicBezTo>
                    <a:pt x="2991" y="243"/>
                    <a:pt x="2518" y="1"/>
                    <a:pt x="1985"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75"/>
            <p:cNvSpPr/>
            <p:nvPr/>
          </p:nvSpPr>
          <p:spPr>
            <a:xfrm>
              <a:off x="5761950" y="4564800"/>
              <a:ext cx="353400" cy="375925"/>
            </a:xfrm>
            <a:custGeom>
              <a:avLst/>
              <a:gdLst/>
              <a:ahLst/>
              <a:cxnLst/>
              <a:rect l="l" t="t" r="r" b="b"/>
              <a:pathLst>
                <a:path w="14136" h="15037" extrusionOk="0">
                  <a:moveTo>
                    <a:pt x="9602" y="1644"/>
                  </a:moveTo>
                  <a:lnTo>
                    <a:pt x="9602" y="1644"/>
                  </a:lnTo>
                  <a:cubicBezTo>
                    <a:pt x="9817" y="2339"/>
                    <a:pt x="10226" y="3187"/>
                    <a:pt x="10330" y="3777"/>
                  </a:cubicBezTo>
                  <a:cubicBezTo>
                    <a:pt x="10822" y="6594"/>
                    <a:pt x="11042" y="9587"/>
                    <a:pt x="10860" y="12442"/>
                  </a:cubicBezTo>
                  <a:cubicBezTo>
                    <a:pt x="10854" y="12531"/>
                    <a:pt x="10836" y="12643"/>
                    <a:pt x="10812" y="12768"/>
                  </a:cubicBezTo>
                  <a:lnTo>
                    <a:pt x="10812" y="12768"/>
                  </a:lnTo>
                  <a:cubicBezTo>
                    <a:pt x="10102" y="11906"/>
                    <a:pt x="9043" y="11051"/>
                    <a:pt x="8454" y="10189"/>
                  </a:cubicBezTo>
                  <a:cubicBezTo>
                    <a:pt x="8375" y="10074"/>
                    <a:pt x="8209" y="10039"/>
                    <a:pt x="8031" y="10039"/>
                  </a:cubicBezTo>
                  <a:cubicBezTo>
                    <a:pt x="7830" y="10039"/>
                    <a:pt x="7614" y="10084"/>
                    <a:pt x="7494" y="10108"/>
                  </a:cubicBezTo>
                  <a:cubicBezTo>
                    <a:pt x="7112" y="10184"/>
                    <a:pt x="4690" y="10512"/>
                    <a:pt x="3094" y="10909"/>
                  </a:cubicBezTo>
                  <a:lnTo>
                    <a:pt x="3094" y="10909"/>
                  </a:lnTo>
                  <a:cubicBezTo>
                    <a:pt x="3064" y="10711"/>
                    <a:pt x="3044" y="10512"/>
                    <a:pt x="3032" y="10313"/>
                  </a:cubicBezTo>
                  <a:cubicBezTo>
                    <a:pt x="3111" y="9872"/>
                    <a:pt x="2996" y="9310"/>
                    <a:pt x="2993" y="8865"/>
                  </a:cubicBezTo>
                  <a:cubicBezTo>
                    <a:pt x="2989" y="7957"/>
                    <a:pt x="3018" y="7045"/>
                    <a:pt x="3060" y="6138"/>
                  </a:cubicBezTo>
                  <a:lnTo>
                    <a:pt x="3060" y="6138"/>
                  </a:lnTo>
                  <a:cubicBezTo>
                    <a:pt x="3550" y="5013"/>
                    <a:pt x="7088" y="5296"/>
                    <a:pt x="8030" y="4164"/>
                  </a:cubicBezTo>
                  <a:cubicBezTo>
                    <a:pt x="8425" y="3688"/>
                    <a:pt x="8665" y="3007"/>
                    <a:pt x="9010" y="2488"/>
                  </a:cubicBezTo>
                  <a:cubicBezTo>
                    <a:pt x="9194" y="2210"/>
                    <a:pt x="9443" y="1936"/>
                    <a:pt x="9602" y="1644"/>
                  </a:cubicBezTo>
                  <a:close/>
                  <a:moveTo>
                    <a:pt x="10604" y="1"/>
                  </a:moveTo>
                  <a:cubicBezTo>
                    <a:pt x="8277" y="1"/>
                    <a:pt x="6728" y="2575"/>
                    <a:pt x="5749" y="4468"/>
                  </a:cubicBezTo>
                  <a:lnTo>
                    <a:pt x="5749" y="4468"/>
                  </a:lnTo>
                  <a:cubicBezTo>
                    <a:pt x="3837" y="4722"/>
                    <a:pt x="1192" y="5224"/>
                    <a:pt x="695" y="6624"/>
                  </a:cubicBezTo>
                  <a:cubicBezTo>
                    <a:pt x="693" y="6631"/>
                    <a:pt x="691" y="6638"/>
                    <a:pt x="691" y="6644"/>
                  </a:cubicBezTo>
                  <a:lnTo>
                    <a:pt x="691" y="6644"/>
                  </a:lnTo>
                  <a:cubicBezTo>
                    <a:pt x="682" y="6669"/>
                    <a:pt x="677" y="6696"/>
                    <a:pt x="676" y="6722"/>
                  </a:cubicBezTo>
                  <a:cubicBezTo>
                    <a:pt x="623" y="7810"/>
                    <a:pt x="1" y="11537"/>
                    <a:pt x="1075" y="12160"/>
                  </a:cubicBezTo>
                  <a:cubicBezTo>
                    <a:pt x="1181" y="12222"/>
                    <a:pt x="1310" y="12247"/>
                    <a:pt x="1453" y="12247"/>
                  </a:cubicBezTo>
                  <a:cubicBezTo>
                    <a:pt x="2009" y="12247"/>
                    <a:pt x="2775" y="11866"/>
                    <a:pt x="3169" y="11758"/>
                  </a:cubicBezTo>
                  <a:cubicBezTo>
                    <a:pt x="4176" y="11482"/>
                    <a:pt x="5204" y="11271"/>
                    <a:pt x="6230" y="11067"/>
                  </a:cubicBezTo>
                  <a:lnTo>
                    <a:pt x="6230" y="11067"/>
                  </a:lnTo>
                  <a:cubicBezTo>
                    <a:pt x="7241" y="12555"/>
                    <a:pt x="8923" y="15037"/>
                    <a:pt x="10854" y="15037"/>
                  </a:cubicBezTo>
                  <a:cubicBezTo>
                    <a:pt x="11275" y="15037"/>
                    <a:pt x="11707" y="14919"/>
                    <a:pt x="12147" y="14648"/>
                  </a:cubicBezTo>
                  <a:cubicBezTo>
                    <a:pt x="14136" y="13422"/>
                    <a:pt x="13304" y="9031"/>
                    <a:pt x="13170" y="7107"/>
                  </a:cubicBezTo>
                  <a:cubicBezTo>
                    <a:pt x="13048" y="5366"/>
                    <a:pt x="13274" y="177"/>
                    <a:pt x="10822" y="8"/>
                  </a:cubicBezTo>
                  <a:cubicBezTo>
                    <a:pt x="10749" y="3"/>
                    <a:pt x="10676" y="1"/>
                    <a:pt x="10604"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75"/>
            <p:cNvSpPr/>
            <p:nvPr/>
          </p:nvSpPr>
          <p:spPr>
            <a:xfrm>
              <a:off x="6058275" y="4538425"/>
              <a:ext cx="206450" cy="144950"/>
            </a:xfrm>
            <a:custGeom>
              <a:avLst/>
              <a:gdLst/>
              <a:ahLst/>
              <a:cxnLst/>
              <a:rect l="l" t="t" r="r" b="b"/>
              <a:pathLst>
                <a:path w="8258" h="5798" extrusionOk="0">
                  <a:moveTo>
                    <a:pt x="7519" y="0"/>
                  </a:moveTo>
                  <a:cubicBezTo>
                    <a:pt x="7034" y="0"/>
                    <a:pt x="6387" y="220"/>
                    <a:pt x="6038" y="468"/>
                  </a:cubicBezTo>
                  <a:cubicBezTo>
                    <a:pt x="4001" y="1911"/>
                    <a:pt x="2174" y="3694"/>
                    <a:pt x="360" y="5401"/>
                  </a:cubicBezTo>
                  <a:cubicBezTo>
                    <a:pt x="0" y="5739"/>
                    <a:pt x="582" y="5798"/>
                    <a:pt x="854" y="5798"/>
                  </a:cubicBezTo>
                  <a:cubicBezTo>
                    <a:pt x="881" y="5798"/>
                    <a:pt x="905" y="5797"/>
                    <a:pt x="925" y="5796"/>
                  </a:cubicBezTo>
                  <a:cubicBezTo>
                    <a:pt x="1436" y="5767"/>
                    <a:pt x="2134" y="5588"/>
                    <a:pt x="2522" y="5225"/>
                  </a:cubicBezTo>
                  <a:lnTo>
                    <a:pt x="2521" y="5225"/>
                  </a:lnTo>
                  <a:cubicBezTo>
                    <a:pt x="4231" y="3616"/>
                    <a:pt x="5949" y="1901"/>
                    <a:pt x="7867" y="542"/>
                  </a:cubicBezTo>
                  <a:cubicBezTo>
                    <a:pt x="8257" y="265"/>
                    <a:pt x="8152" y="87"/>
                    <a:pt x="7725" y="16"/>
                  </a:cubicBezTo>
                  <a:cubicBezTo>
                    <a:pt x="7661" y="5"/>
                    <a:pt x="7592" y="0"/>
                    <a:pt x="7519"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75"/>
            <p:cNvSpPr/>
            <p:nvPr/>
          </p:nvSpPr>
          <p:spPr>
            <a:xfrm>
              <a:off x="6060775" y="4706700"/>
              <a:ext cx="241350" cy="47200"/>
            </a:xfrm>
            <a:custGeom>
              <a:avLst/>
              <a:gdLst/>
              <a:ahLst/>
              <a:cxnLst/>
              <a:rect l="l" t="t" r="r" b="b"/>
              <a:pathLst>
                <a:path w="9654" h="1888" extrusionOk="0">
                  <a:moveTo>
                    <a:pt x="8624" y="0"/>
                  </a:moveTo>
                  <a:cubicBezTo>
                    <a:pt x="8471" y="0"/>
                    <a:pt x="8295" y="24"/>
                    <a:pt x="8098" y="78"/>
                  </a:cubicBezTo>
                  <a:cubicBezTo>
                    <a:pt x="6833" y="421"/>
                    <a:pt x="5489" y="527"/>
                    <a:pt x="4158" y="527"/>
                  </a:cubicBezTo>
                  <a:cubicBezTo>
                    <a:pt x="3603" y="527"/>
                    <a:pt x="3050" y="509"/>
                    <a:pt x="2507" y="481"/>
                  </a:cubicBezTo>
                  <a:cubicBezTo>
                    <a:pt x="2491" y="481"/>
                    <a:pt x="2475" y="480"/>
                    <a:pt x="2459" y="480"/>
                  </a:cubicBezTo>
                  <a:cubicBezTo>
                    <a:pt x="1536" y="480"/>
                    <a:pt x="0" y="1763"/>
                    <a:pt x="1582" y="1843"/>
                  </a:cubicBezTo>
                  <a:cubicBezTo>
                    <a:pt x="2135" y="1871"/>
                    <a:pt x="2695" y="1887"/>
                    <a:pt x="3258" y="1887"/>
                  </a:cubicBezTo>
                  <a:cubicBezTo>
                    <a:pt x="4998" y="1887"/>
                    <a:pt x="6760" y="1732"/>
                    <a:pt x="8421" y="1281"/>
                  </a:cubicBezTo>
                  <a:cubicBezTo>
                    <a:pt x="9653" y="947"/>
                    <a:pt x="9591" y="0"/>
                    <a:pt x="8624"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75"/>
            <p:cNvSpPr/>
            <p:nvPr/>
          </p:nvSpPr>
          <p:spPr>
            <a:xfrm>
              <a:off x="6079250" y="4805450"/>
              <a:ext cx="247650" cy="151375"/>
            </a:xfrm>
            <a:custGeom>
              <a:avLst/>
              <a:gdLst/>
              <a:ahLst/>
              <a:cxnLst/>
              <a:rect l="l" t="t" r="r" b="b"/>
              <a:pathLst>
                <a:path w="9906" h="6055" extrusionOk="0">
                  <a:moveTo>
                    <a:pt x="2054" y="1"/>
                  </a:moveTo>
                  <a:cubicBezTo>
                    <a:pt x="1130" y="1"/>
                    <a:pt x="0" y="905"/>
                    <a:pt x="856" y="1600"/>
                  </a:cubicBezTo>
                  <a:cubicBezTo>
                    <a:pt x="2830" y="3199"/>
                    <a:pt x="4943" y="4992"/>
                    <a:pt x="7305" y="5977"/>
                  </a:cubicBezTo>
                  <a:cubicBezTo>
                    <a:pt x="7433" y="6030"/>
                    <a:pt x="7571" y="6054"/>
                    <a:pt x="7713" y="6054"/>
                  </a:cubicBezTo>
                  <a:cubicBezTo>
                    <a:pt x="8719" y="6054"/>
                    <a:pt x="9906" y="4855"/>
                    <a:pt x="8675" y="4341"/>
                  </a:cubicBezTo>
                  <a:cubicBezTo>
                    <a:pt x="6492" y="3429"/>
                    <a:pt x="4516" y="1681"/>
                    <a:pt x="2691" y="202"/>
                  </a:cubicBezTo>
                  <a:cubicBezTo>
                    <a:pt x="2518" y="62"/>
                    <a:pt x="2293" y="1"/>
                    <a:pt x="2054"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8" name="Google Shape;1358;p75"/>
          <p:cNvSpPr txBox="1">
            <a:spLocks noGrp="1"/>
          </p:cNvSpPr>
          <p:nvPr>
            <p:ph type="subTitle" idx="4294967295"/>
          </p:nvPr>
        </p:nvSpPr>
        <p:spPr>
          <a:xfrm>
            <a:off x="1021100" y="1462725"/>
            <a:ext cx="2468100" cy="2238961"/>
          </a:xfrm>
          <a:prstGeom prst="rect">
            <a:avLst/>
          </a:prstGeom>
        </p:spPr>
        <p:txBody>
          <a:bodyPr spcFirstLastPara="1" wrap="square" lIns="91425" tIns="91425" rIns="91425" bIns="91425" anchor="t" anchorCtr="0">
            <a:noAutofit/>
          </a:bodyPr>
          <a:lstStyle/>
          <a:p>
            <a:pPr marL="0" lvl="0" indent="0" algn="ctr">
              <a:buNone/>
            </a:pPr>
            <a:r>
              <a:rPr lang="nl-NL" dirty="0"/>
              <a:t>De urine komt niet zomaar in de blaas terecht. Deze passeert eerst nog enkele organen. In het onderstaande filmpje wordt uitgelegd welke weg de urine af legt. In dit geval wordt het gedemonstreerd met water. </a:t>
            </a:r>
          </a:p>
          <a:p>
            <a:pPr marL="0" lvl="0" indent="0" algn="ctr">
              <a:buNone/>
            </a:pPr>
            <a:endParaRPr lang="nl-NL" dirty="0"/>
          </a:p>
          <a:p>
            <a:pPr marL="0" lvl="0" indent="0" algn="ctr">
              <a:buNone/>
            </a:pPr>
            <a:r>
              <a:rPr lang="nl-NL" dirty="0"/>
              <a:t>Bekijk het filmpje door op het pijltje te klikken.</a:t>
            </a:r>
          </a:p>
        </p:txBody>
      </p:sp>
      <p:sp>
        <p:nvSpPr>
          <p:cNvPr id="1359" name="Google Shape;1359;p75"/>
          <p:cNvSpPr/>
          <p:nvPr/>
        </p:nvSpPr>
        <p:spPr>
          <a:xfrm>
            <a:off x="1138048" y="3756557"/>
            <a:ext cx="2234199" cy="43000"/>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75"/>
          <p:cNvSpPr/>
          <p:nvPr/>
        </p:nvSpPr>
        <p:spPr>
          <a:xfrm>
            <a:off x="1138049" y="1376725"/>
            <a:ext cx="2234199" cy="43000"/>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89;p51">
            <a:extLst>
              <a:ext uri="{FF2B5EF4-FFF2-40B4-BE49-F238E27FC236}">
                <a16:creationId xmlns:a16="http://schemas.microsoft.com/office/drawing/2014/main" id="{576C4FEB-5FFD-48ED-A42C-439F467CC312}"/>
              </a:ext>
            </a:extLst>
          </p:cNvPr>
          <p:cNvSpPr txBox="1">
            <a:spLocks/>
          </p:cNvSpPr>
          <p:nvPr/>
        </p:nvSpPr>
        <p:spPr>
          <a:xfrm>
            <a:off x="2008800" y="82250"/>
            <a:ext cx="5126400"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nl-BE" sz="2400" dirty="0">
                <a:latin typeface="Permanent Marker"/>
              </a:rPr>
              <a:t>Welke weg legt de urine af ? </a:t>
            </a:r>
          </a:p>
        </p:txBody>
      </p:sp>
    </p:spTree>
    <p:extLst>
      <p:ext uri="{BB962C8B-B14F-4D97-AF65-F5344CB8AC3E}">
        <p14:creationId xmlns:p14="http://schemas.microsoft.com/office/powerpoint/2010/main" val="28180878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3" name="Google Shape;1023;p56"/>
          <p:cNvSpPr txBox="1">
            <a:spLocks noGrp="1"/>
          </p:cNvSpPr>
          <p:nvPr>
            <p:ph type="ctrTitle"/>
          </p:nvPr>
        </p:nvSpPr>
        <p:spPr>
          <a:xfrm>
            <a:off x="2008800" y="84875"/>
            <a:ext cx="51264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nl-BE" dirty="0"/>
              <a:t>Oefenen</a:t>
            </a:r>
            <a:endParaRPr dirty="0"/>
          </a:p>
        </p:txBody>
      </p:sp>
      <p:sp>
        <p:nvSpPr>
          <p:cNvPr id="1024" name="Google Shape;1024;p56"/>
          <p:cNvSpPr txBox="1">
            <a:spLocks noGrp="1"/>
          </p:cNvSpPr>
          <p:nvPr>
            <p:ph type="subTitle" idx="1"/>
          </p:nvPr>
        </p:nvSpPr>
        <p:spPr>
          <a:xfrm>
            <a:off x="988291" y="1209964"/>
            <a:ext cx="7804727" cy="362989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BE" sz="1600" dirty="0">
                <a:solidFill>
                  <a:schemeClr val="dk1"/>
                </a:solidFill>
              </a:rPr>
              <a:t>Om de theorie van het filmpje toe te passen, maak je onderstaande oefeningen. Klik op de link.</a:t>
            </a:r>
            <a:endParaRPr lang="en" sz="1600" dirty="0">
              <a:solidFill>
                <a:schemeClr val="dk1"/>
              </a:solidFill>
            </a:endParaRPr>
          </a:p>
          <a:p>
            <a:pPr marL="0" lvl="0" indent="0" algn="ctr" rtl="0">
              <a:spcBef>
                <a:spcPts val="0"/>
              </a:spcBef>
              <a:spcAft>
                <a:spcPts val="0"/>
              </a:spcAft>
              <a:buNone/>
            </a:pPr>
            <a:endParaRPr lang="en" sz="1600" dirty="0">
              <a:solidFill>
                <a:schemeClr val="dk1"/>
              </a:solidFill>
            </a:endParaRPr>
          </a:p>
          <a:p>
            <a:pPr marL="0" lvl="0" indent="0" algn="l" rtl="0">
              <a:spcBef>
                <a:spcPts val="0"/>
              </a:spcBef>
              <a:spcAft>
                <a:spcPts val="0"/>
              </a:spcAft>
              <a:buNone/>
            </a:pPr>
            <a:r>
              <a:rPr lang="nl-BE" sz="1600" dirty="0">
                <a:solidFill>
                  <a:schemeClr val="dk1"/>
                </a:solidFill>
              </a:rPr>
              <a:t>Je kan kiezen of je een oefening maakt met woorden of afbeeldingen (of beiden </a:t>
            </a:r>
            <a:r>
              <a:rPr lang="nl-BE" sz="1600" dirty="0">
                <a:solidFill>
                  <a:schemeClr val="dk1"/>
                </a:solidFill>
                <a:sym typeface="Wingdings" panose="05000000000000000000" pitchFamily="2" charset="2"/>
              </a:rPr>
              <a:t> </a:t>
            </a:r>
            <a:r>
              <a:rPr lang="nl-BE" sz="1600" dirty="0">
                <a:solidFill>
                  <a:schemeClr val="dk1"/>
                </a:solidFill>
              </a:rPr>
              <a:t>). </a:t>
            </a:r>
          </a:p>
          <a:p>
            <a:pPr marL="0" lvl="0" indent="0" algn="l" rtl="0">
              <a:spcBef>
                <a:spcPts val="0"/>
              </a:spcBef>
              <a:spcAft>
                <a:spcPts val="0"/>
              </a:spcAft>
              <a:buNone/>
            </a:pPr>
            <a:endParaRPr lang="nl-BE" sz="1600" dirty="0">
              <a:solidFill>
                <a:schemeClr val="dk1"/>
              </a:solidFill>
            </a:endParaRPr>
          </a:p>
          <a:p>
            <a:pPr marL="0" lvl="0" indent="0" algn="l" rtl="0">
              <a:spcBef>
                <a:spcPts val="0"/>
              </a:spcBef>
              <a:spcAft>
                <a:spcPts val="0"/>
              </a:spcAft>
              <a:buNone/>
            </a:pPr>
            <a:endParaRPr lang="nl-BE" sz="1600" dirty="0">
              <a:solidFill>
                <a:schemeClr val="dk1"/>
              </a:solidFill>
            </a:endParaRPr>
          </a:p>
          <a:p>
            <a:pPr marL="0" lvl="0" indent="0" algn="l" rtl="0">
              <a:spcBef>
                <a:spcPts val="0"/>
              </a:spcBef>
              <a:spcAft>
                <a:spcPts val="0"/>
              </a:spcAft>
              <a:buNone/>
            </a:pPr>
            <a:r>
              <a:rPr lang="nl-BE" sz="1600" dirty="0">
                <a:solidFill>
                  <a:schemeClr val="dk1"/>
                </a:solidFill>
              </a:rPr>
              <a:t>W</a:t>
            </a:r>
            <a:r>
              <a:rPr lang="en" sz="1600" dirty="0">
                <a:solidFill>
                  <a:schemeClr val="dk1"/>
                </a:solidFill>
              </a:rPr>
              <a:t>oorden: </a:t>
            </a:r>
            <a:endParaRPr sz="1600" dirty="0">
              <a:solidFill>
                <a:schemeClr val="dk1"/>
              </a:solidFill>
            </a:endParaRPr>
          </a:p>
          <a:p>
            <a:pPr marL="0" lvl="0" indent="0" algn="l" rtl="0">
              <a:spcBef>
                <a:spcPts val="0"/>
              </a:spcBef>
              <a:spcAft>
                <a:spcPts val="0"/>
              </a:spcAft>
              <a:buNone/>
            </a:pPr>
            <a:r>
              <a:rPr lang="en" sz="1600" u="sng" dirty="0">
                <a:solidFill>
                  <a:schemeClr val="hlink"/>
                </a:solidFill>
                <a:hlinkClick r:id="rId3"/>
              </a:rPr>
              <a:t>https://www.bookwidgets.com/play/WT8XWV</a:t>
            </a:r>
            <a:endParaRPr sz="1600" dirty="0">
              <a:solidFill>
                <a:schemeClr val="dk1"/>
              </a:solidFill>
            </a:endParaRPr>
          </a:p>
          <a:p>
            <a:pPr marL="0" lvl="0" indent="0" algn="l" rtl="0">
              <a:spcBef>
                <a:spcPts val="0"/>
              </a:spcBef>
              <a:spcAft>
                <a:spcPts val="0"/>
              </a:spcAft>
              <a:buNone/>
            </a:pPr>
            <a:endParaRPr lang="nl-BE" sz="1600" dirty="0">
              <a:solidFill>
                <a:schemeClr val="dk1"/>
              </a:solidFill>
            </a:endParaRPr>
          </a:p>
          <a:p>
            <a:pPr marL="0" lvl="0" indent="0" algn="l" rtl="0">
              <a:spcBef>
                <a:spcPts val="0"/>
              </a:spcBef>
              <a:spcAft>
                <a:spcPts val="0"/>
              </a:spcAft>
              <a:buNone/>
            </a:pPr>
            <a:r>
              <a:rPr lang="nl-BE" sz="1600" dirty="0">
                <a:solidFill>
                  <a:schemeClr val="dk1"/>
                </a:solidFill>
              </a:rPr>
              <a:t>Afbeeldingen: </a:t>
            </a:r>
            <a:endParaRPr sz="1600" dirty="0">
              <a:solidFill>
                <a:schemeClr val="dk1"/>
              </a:solidFill>
            </a:endParaRPr>
          </a:p>
          <a:p>
            <a:pPr marL="0" lvl="0" indent="0" algn="l" rtl="0">
              <a:spcBef>
                <a:spcPts val="0"/>
              </a:spcBef>
              <a:spcAft>
                <a:spcPts val="0"/>
              </a:spcAft>
              <a:buNone/>
            </a:pPr>
            <a:r>
              <a:rPr lang="en" sz="1600" u="sng" dirty="0">
                <a:solidFill>
                  <a:schemeClr val="hlink"/>
                </a:solidFill>
                <a:hlinkClick r:id="rId4"/>
              </a:rPr>
              <a:t>https://www.bookwidgets.com/play/2T9C27</a:t>
            </a:r>
            <a:endParaRPr sz="1600" dirty="0">
              <a:solidFill>
                <a:schemeClr val="dk1"/>
              </a:solidFill>
            </a:endParaRPr>
          </a:p>
          <a:p>
            <a:pPr marL="0" lvl="0" indent="0" algn="ctr" rtl="0">
              <a:spcBef>
                <a:spcPts val="0"/>
              </a:spcBef>
              <a:spcAft>
                <a:spcPts val="0"/>
              </a:spcAft>
              <a:buNone/>
            </a:pPr>
            <a:endParaRPr dirty="0">
              <a:solidFill>
                <a:schemeClr val="dk1"/>
              </a:solidFill>
            </a:endParaRPr>
          </a:p>
        </p:txBody>
      </p:sp>
      <p:grpSp>
        <p:nvGrpSpPr>
          <p:cNvPr id="4" name="Google Shape;643;p26">
            <a:extLst>
              <a:ext uri="{FF2B5EF4-FFF2-40B4-BE49-F238E27FC236}">
                <a16:creationId xmlns:a16="http://schemas.microsoft.com/office/drawing/2014/main" id="{F570C441-0EE1-43EE-B28C-359C86D058D2}"/>
              </a:ext>
            </a:extLst>
          </p:cNvPr>
          <p:cNvGrpSpPr/>
          <p:nvPr/>
        </p:nvGrpSpPr>
        <p:grpSpPr>
          <a:xfrm>
            <a:off x="169758" y="86149"/>
            <a:ext cx="710142" cy="930112"/>
            <a:chOff x="759538" y="1702650"/>
            <a:chExt cx="563712" cy="725050"/>
          </a:xfrm>
        </p:grpSpPr>
        <p:sp>
          <p:nvSpPr>
            <p:cNvPr id="5" name="Google Shape;644;p26">
              <a:extLst>
                <a:ext uri="{FF2B5EF4-FFF2-40B4-BE49-F238E27FC236}">
                  <a16:creationId xmlns:a16="http://schemas.microsoft.com/office/drawing/2014/main" id="{03C19172-037F-4998-8D5F-C8B615074CA5}"/>
                </a:ext>
              </a:extLst>
            </p:cNvPr>
            <p:cNvSpPr/>
            <p:nvPr/>
          </p:nvSpPr>
          <p:spPr>
            <a:xfrm>
              <a:off x="759538" y="1702650"/>
              <a:ext cx="552625" cy="725025"/>
            </a:xfrm>
            <a:custGeom>
              <a:avLst/>
              <a:gdLst/>
              <a:ahLst/>
              <a:cxnLst/>
              <a:rect l="l" t="t" r="r" b="b"/>
              <a:pathLst>
                <a:path w="22105" h="29001" extrusionOk="0">
                  <a:moveTo>
                    <a:pt x="11590" y="1"/>
                  </a:moveTo>
                  <a:cubicBezTo>
                    <a:pt x="11339" y="1"/>
                    <a:pt x="11083" y="68"/>
                    <a:pt x="10868" y="74"/>
                  </a:cubicBezTo>
                  <a:cubicBezTo>
                    <a:pt x="10347" y="91"/>
                    <a:pt x="9790" y="308"/>
                    <a:pt x="9238" y="333"/>
                  </a:cubicBezTo>
                  <a:cubicBezTo>
                    <a:pt x="8081" y="384"/>
                    <a:pt x="7054" y="941"/>
                    <a:pt x="6085" y="1405"/>
                  </a:cubicBezTo>
                  <a:cubicBezTo>
                    <a:pt x="5330" y="1765"/>
                    <a:pt x="4535" y="2285"/>
                    <a:pt x="3861" y="2941"/>
                  </a:cubicBezTo>
                  <a:cubicBezTo>
                    <a:pt x="2856" y="3919"/>
                    <a:pt x="2039" y="4997"/>
                    <a:pt x="1454" y="6234"/>
                  </a:cubicBezTo>
                  <a:cubicBezTo>
                    <a:pt x="655" y="7919"/>
                    <a:pt x="264" y="9761"/>
                    <a:pt x="119" y="11591"/>
                  </a:cubicBezTo>
                  <a:cubicBezTo>
                    <a:pt x="0" y="13095"/>
                    <a:pt x="115" y="14639"/>
                    <a:pt x="632" y="16131"/>
                  </a:cubicBezTo>
                  <a:cubicBezTo>
                    <a:pt x="1042" y="17310"/>
                    <a:pt x="1607" y="18417"/>
                    <a:pt x="2164" y="19510"/>
                  </a:cubicBezTo>
                  <a:cubicBezTo>
                    <a:pt x="2663" y="20488"/>
                    <a:pt x="3249" y="21454"/>
                    <a:pt x="4032" y="22294"/>
                  </a:cubicBezTo>
                  <a:cubicBezTo>
                    <a:pt x="4832" y="23154"/>
                    <a:pt x="5555" y="24085"/>
                    <a:pt x="6386" y="24925"/>
                  </a:cubicBezTo>
                  <a:cubicBezTo>
                    <a:pt x="7831" y="26383"/>
                    <a:pt x="9256" y="27852"/>
                    <a:pt x="11118" y="28807"/>
                  </a:cubicBezTo>
                  <a:cubicBezTo>
                    <a:pt x="11360" y="28931"/>
                    <a:pt x="11606" y="29001"/>
                    <a:pt x="11839" y="29001"/>
                  </a:cubicBezTo>
                  <a:cubicBezTo>
                    <a:pt x="12146" y="29001"/>
                    <a:pt x="12430" y="28878"/>
                    <a:pt x="12644" y="28596"/>
                  </a:cubicBezTo>
                  <a:cubicBezTo>
                    <a:pt x="13119" y="27972"/>
                    <a:pt x="13714" y="27462"/>
                    <a:pt x="14214" y="26878"/>
                  </a:cubicBezTo>
                  <a:cubicBezTo>
                    <a:pt x="15058" y="25896"/>
                    <a:pt x="15876" y="24891"/>
                    <a:pt x="16805" y="23988"/>
                  </a:cubicBezTo>
                  <a:cubicBezTo>
                    <a:pt x="17028" y="23771"/>
                    <a:pt x="16911" y="23397"/>
                    <a:pt x="17153" y="23276"/>
                  </a:cubicBezTo>
                  <a:cubicBezTo>
                    <a:pt x="17672" y="23018"/>
                    <a:pt x="17777" y="22433"/>
                    <a:pt x="18182" y="22094"/>
                  </a:cubicBezTo>
                  <a:cubicBezTo>
                    <a:pt x="18325" y="21974"/>
                    <a:pt x="18544" y="21910"/>
                    <a:pt x="18556" y="21665"/>
                  </a:cubicBezTo>
                  <a:cubicBezTo>
                    <a:pt x="18583" y="21099"/>
                    <a:pt x="19127" y="20836"/>
                    <a:pt x="19325" y="20332"/>
                  </a:cubicBezTo>
                  <a:cubicBezTo>
                    <a:pt x="19651" y="19505"/>
                    <a:pt x="20201" y="18767"/>
                    <a:pt x="20651" y="17989"/>
                  </a:cubicBezTo>
                  <a:cubicBezTo>
                    <a:pt x="20793" y="17745"/>
                    <a:pt x="20628" y="17430"/>
                    <a:pt x="20894" y="17188"/>
                  </a:cubicBezTo>
                  <a:cubicBezTo>
                    <a:pt x="21207" y="16904"/>
                    <a:pt x="21297" y="16476"/>
                    <a:pt x="21381" y="16067"/>
                  </a:cubicBezTo>
                  <a:cubicBezTo>
                    <a:pt x="21519" y="15392"/>
                    <a:pt x="21632" y="14709"/>
                    <a:pt x="21793" y="14039"/>
                  </a:cubicBezTo>
                  <a:cubicBezTo>
                    <a:pt x="22006" y="13158"/>
                    <a:pt x="21995" y="12247"/>
                    <a:pt x="22051" y="11360"/>
                  </a:cubicBezTo>
                  <a:cubicBezTo>
                    <a:pt x="22105" y="10507"/>
                    <a:pt x="21852" y="9612"/>
                    <a:pt x="21615" y="8769"/>
                  </a:cubicBezTo>
                  <a:cubicBezTo>
                    <a:pt x="21466" y="8240"/>
                    <a:pt x="21511" y="7664"/>
                    <a:pt x="21239" y="7179"/>
                  </a:cubicBezTo>
                  <a:cubicBezTo>
                    <a:pt x="20749" y="6312"/>
                    <a:pt x="20439" y="5360"/>
                    <a:pt x="19856" y="4523"/>
                  </a:cubicBezTo>
                  <a:cubicBezTo>
                    <a:pt x="19513" y="4031"/>
                    <a:pt x="19127" y="3510"/>
                    <a:pt x="18718" y="3172"/>
                  </a:cubicBezTo>
                  <a:cubicBezTo>
                    <a:pt x="18255" y="2789"/>
                    <a:pt x="17946" y="2091"/>
                    <a:pt x="17195" y="2063"/>
                  </a:cubicBezTo>
                  <a:cubicBezTo>
                    <a:pt x="17083" y="2058"/>
                    <a:pt x="17001" y="1889"/>
                    <a:pt x="16941" y="1751"/>
                  </a:cubicBezTo>
                  <a:cubicBezTo>
                    <a:pt x="16796" y="1418"/>
                    <a:pt x="16210" y="1609"/>
                    <a:pt x="16173" y="1126"/>
                  </a:cubicBezTo>
                  <a:cubicBezTo>
                    <a:pt x="16137" y="1140"/>
                    <a:pt x="16090" y="1144"/>
                    <a:pt x="16063" y="1168"/>
                  </a:cubicBezTo>
                  <a:cubicBezTo>
                    <a:pt x="15912" y="1307"/>
                    <a:pt x="15817" y="1362"/>
                    <a:pt x="15757" y="1362"/>
                  </a:cubicBezTo>
                  <a:cubicBezTo>
                    <a:pt x="15620" y="1362"/>
                    <a:pt x="15673" y="1070"/>
                    <a:pt x="15669" y="855"/>
                  </a:cubicBezTo>
                  <a:lnTo>
                    <a:pt x="15669" y="855"/>
                  </a:lnTo>
                  <a:cubicBezTo>
                    <a:pt x="15538" y="900"/>
                    <a:pt x="15310" y="1038"/>
                    <a:pt x="15216" y="1038"/>
                  </a:cubicBezTo>
                  <a:cubicBezTo>
                    <a:pt x="15176" y="1038"/>
                    <a:pt x="15160" y="1013"/>
                    <a:pt x="15188" y="943"/>
                  </a:cubicBezTo>
                  <a:cubicBezTo>
                    <a:pt x="15272" y="728"/>
                    <a:pt x="15270" y="683"/>
                    <a:pt x="15223" y="683"/>
                  </a:cubicBezTo>
                  <a:cubicBezTo>
                    <a:pt x="15190" y="683"/>
                    <a:pt x="15134" y="705"/>
                    <a:pt x="15070" y="705"/>
                  </a:cubicBezTo>
                  <a:cubicBezTo>
                    <a:pt x="15044" y="705"/>
                    <a:pt x="15017" y="702"/>
                    <a:pt x="14990" y="692"/>
                  </a:cubicBezTo>
                  <a:cubicBezTo>
                    <a:pt x="14605" y="550"/>
                    <a:pt x="14222" y="507"/>
                    <a:pt x="13834" y="507"/>
                  </a:cubicBezTo>
                  <a:cubicBezTo>
                    <a:pt x="13684" y="507"/>
                    <a:pt x="13533" y="514"/>
                    <a:pt x="13380" y="523"/>
                  </a:cubicBezTo>
                  <a:cubicBezTo>
                    <a:pt x="13366" y="524"/>
                    <a:pt x="13352" y="525"/>
                    <a:pt x="13338" y="525"/>
                  </a:cubicBezTo>
                  <a:cubicBezTo>
                    <a:pt x="13298" y="525"/>
                    <a:pt x="13259" y="522"/>
                    <a:pt x="13219" y="521"/>
                  </a:cubicBezTo>
                  <a:cubicBezTo>
                    <a:pt x="13230" y="260"/>
                    <a:pt x="13177" y="183"/>
                    <a:pt x="13096" y="183"/>
                  </a:cubicBezTo>
                  <a:cubicBezTo>
                    <a:pt x="12982" y="183"/>
                    <a:pt x="12814" y="337"/>
                    <a:pt x="12699" y="337"/>
                  </a:cubicBezTo>
                  <a:cubicBezTo>
                    <a:pt x="12684" y="337"/>
                    <a:pt x="12669" y="334"/>
                    <a:pt x="12656" y="328"/>
                  </a:cubicBezTo>
                  <a:cubicBezTo>
                    <a:pt x="12635" y="318"/>
                    <a:pt x="12612" y="314"/>
                    <a:pt x="12589" y="314"/>
                  </a:cubicBezTo>
                  <a:cubicBezTo>
                    <a:pt x="12520" y="314"/>
                    <a:pt x="12443" y="346"/>
                    <a:pt x="12375" y="346"/>
                  </a:cubicBezTo>
                  <a:cubicBezTo>
                    <a:pt x="12332" y="346"/>
                    <a:pt x="12293" y="334"/>
                    <a:pt x="12260" y="295"/>
                  </a:cubicBezTo>
                  <a:cubicBezTo>
                    <a:pt x="12067" y="62"/>
                    <a:pt x="11831" y="1"/>
                    <a:pt x="11590" y="1"/>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645;p26">
              <a:extLst>
                <a:ext uri="{FF2B5EF4-FFF2-40B4-BE49-F238E27FC236}">
                  <a16:creationId xmlns:a16="http://schemas.microsoft.com/office/drawing/2014/main" id="{6BF35B66-E089-4848-9385-AAB7C30FB5B9}"/>
                </a:ext>
              </a:extLst>
            </p:cNvPr>
            <p:cNvSpPr/>
            <p:nvPr/>
          </p:nvSpPr>
          <p:spPr>
            <a:xfrm>
              <a:off x="770600" y="1702700"/>
              <a:ext cx="552650" cy="725000"/>
            </a:xfrm>
            <a:custGeom>
              <a:avLst/>
              <a:gdLst/>
              <a:ahLst/>
              <a:cxnLst/>
              <a:rect l="l" t="t" r="r" b="b"/>
              <a:pathLst>
                <a:path w="22106" h="29000" extrusionOk="0">
                  <a:moveTo>
                    <a:pt x="10389" y="1605"/>
                  </a:moveTo>
                  <a:cubicBezTo>
                    <a:pt x="10980" y="1605"/>
                    <a:pt x="11572" y="1678"/>
                    <a:pt x="12158" y="1712"/>
                  </a:cubicBezTo>
                  <a:cubicBezTo>
                    <a:pt x="12989" y="1761"/>
                    <a:pt x="13868" y="1740"/>
                    <a:pt x="14634" y="2205"/>
                  </a:cubicBezTo>
                  <a:cubicBezTo>
                    <a:pt x="14698" y="2244"/>
                    <a:pt x="14794" y="2225"/>
                    <a:pt x="14866" y="2255"/>
                  </a:cubicBezTo>
                  <a:cubicBezTo>
                    <a:pt x="14915" y="2276"/>
                    <a:pt x="14947" y="2337"/>
                    <a:pt x="15032" y="2431"/>
                  </a:cubicBezTo>
                  <a:cubicBezTo>
                    <a:pt x="15689" y="2594"/>
                    <a:pt x="16324" y="2980"/>
                    <a:pt x="16865" y="3444"/>
                  </a:cubicBezTo>
                  <a:cubicBezTo>
                    <a:pt x="17776" y="4226"/>
                    <a:pt x="18716" y="5013"/>
                    <a:pt x="19194" y="6183"/>
                  </a:cubicBezTo>
                  <a:cubicBezTo>
                    <a:pt x="19428" y="6752"/>
                    <a:pt x="19866" y="7201"/>
                    <a:pt x="20006" y="7847"/>
                  </a:cubicBezTo>
                  <a:cubicBezTo>
                    <a:pt x="20329" y="9323"/>
                    <a:pt x="20817" y="10762"/>
                    <a:pt x="20634" y="12311"/>
                  </a:cubicBezTo>
                  <a:cubicBezTo>
                    <a:pt x="20595" y="12640"/>
                    <a:pt x="20483" y="12989"/>
                    <a:pt x="20699" y="13331"/>
                  </a:cubicBezTo>
                  <a:cubicBezTo>
                    <a:pt x="20832" y="13541"/>
                    <a:pt x="20624" y="13860"/>
                    <a:pt x="20576" y="14004"/>
                  </a:cubicBezTo>
                  <a:cubicBezTo>
                    <a:pt x="20276" y="14898"/>
                    <a:pt x="20345" y="15945"/>
                    <a:pt x="19679" y="16677"/>
                  </a:cubicBezTo>
                  <a:cubicBezTo>
                    <a:pt x="19413" y="16969"/>
                    <a:pt x="19684" y="17201"/>
                    <a:pt x="19550" y="17427"/>
                  </a:cubicBezTo>
                  <a:cubicBezTo>
                    <a:pt x="19197" y="18023"/>
                    <a:pt x="18891" y="18655"/>
                    <a:pt x="18473" y="19200"/>
                  </a:cubicBezTo>
                  <a:cubicBezTo>
                    <a:pt x="18239" y="19503"/>
                    <a:pt x="18100" y="19851"/>
                    <a:pt x="17925" y="20162"/>
                  </a:cubicBezTo>
                  <a:cubicBezTo>
                    <a:pt x="17380" y="21137"/>
                    <a:pt x="16604" y="21926"/>
                    <a:pt x="15968" y="22822"/>
                  </a:cubicBezTo>
                  <a:cubicBezTo>
                    <a:pt x="15010" y="24174"/>
                    <a:pt x="13770" y="25285"/>
                    <a:pt x="12774" y="26611"/>
                  </a:cubicBezTo>
                  <a:cubicBezTo>
                    <a:pt x="12512" y="26960"/>
                    <a:pt x="12286" y="27502"/>
                    <a:pt x="11675" y="27568"/>
                  </a:cubicBezTo>
                  <a:cubicBezTo>
                    <a:pt x="11632" y="27573"/>
                    <a:pt x="11590" y="27575"/>
                    <a:pt x="11549" y="27575"/>
                  </a:cubicBezTo>
                  <a:cubicBezTo>
                    <a:pt x="11336" y="27575"/>
                    <a:pt x="11157" y="27512"/>
                    <a:pt x="11133" y="27359"/>
                  </a:cubicBezTo>
                  <a:cubicBezTo>
                    <a:pt x="11073" y="26998"/>
                    <a:pt x="10741" y="26923"/>
                    <a:pt x="10555" y="26817"/>
                  </a:cubicBezTo>
                  <a:cubicBezTo>
                    <a:pt x="9912" y="26448"/>
                    <a:pt x="9369" y="25996"/>
                    <a:pt x="8865" y="25456"/>
                  </a:cubicBezTo>
                  <a:cubicBezTo>
                    <a:pt x="8545" y="25116"/>
                    <a:pt x="8164" y="24825"/>
                    <a:pt x="7822" y="24494"/>
                  </a:cubicBezTo>
                  <a:cubicBezTo>
                    <a:pt x="7362" y="24048"/>
                    <a:pt x="6999" y="23518"/>
                    <a:pt x="6568" y="23081"/>
                  </a:cubicBezTo>
                  <a:cubicBezTo>
                    <a:pt x="6012" y="22514"/>
                    <a:pt x="5604" y="21872"/>
                    <a:pt x="5148" y="21250"/>
                  </a:cubicBezTo>
                  <a:cubicBezTo>
                    <a:pt x="4935" y="20961"/>
                    <a:pt x="4741" y="20668"/>
                    <a:pt x="4652" y="20297"/>
                  </a:cubicBezTo>
                  <a:cubicBezTo>
                    <a:pt x="4557" y="19894"/>
                    <a:pt x="4184" y="19636"/>
                    <a:pt x="3981" y="19262"/>
                  </a:cubicBezTo>
                  <a:cubicBezTo>
                    <a:pt x="3510" y="18393"/>
                    <a:pt x="3070" y="17515"/>
                    <a:pt x="2737" y="16587"/>
                  </a:cubicBezTo>
                  <a:cubicBezTo>
                    <a:pt x="2434" y="15744"/>
                    <a:pt x="2085" y="14902"/>
                    <a:pt x="1938" y="14031"/>
                  </a:cubicBezTo>
                  <a:cubicBezTo>
                    <a:pt x="1883" y="13702"/>
                    <a:pt x="1617" y="13303"/>
                    <a:pt x="1869" y="12925"/>
                  </a:cubicBezTo>
                  <a:cubicBezTo>
                    <a:pt x="1898" y="12881"/>
                    <a:pt x="1930" y="12785"/>
                    <a:pt x="1917" y="12776"/>
                  </a:cubicBezTo>
                  <a:cubicBezTo>
                    <a:pt x="1282" y="12342"/>
                    <a:pt x="1755" y="11672"/>
                    <a:pt x="1626" y="11126"/>
                  </a:cubicBezTo>
                  <a:cubicBezTo>
                    <a:pt x="1480" y="10517"/>
                    <a:pt x="1688" y="9771"/>
                    <a:pt x="1806" y="9100"/>
                  </a:cubicBezTo>
                  <a:cubicBezTo>
                    <a:pt x="1947" y="8310"/>
                    <a:pt x="2170" y="7536"/>
                    <a:pt x="2473" y="6793"/>
                  </a:cubicBezTo>
                  <a:cubicBezTo>
                    <a:pt x="2730" y="6167"/>
                    <a:pt x="3164" y="5620"/>
                    <a:pt x="3570" y="5065"/>
                  </a:cubicBezTo>
                  <a:cubicBezTo>
                    <a:pt x="3880" y="4639"/>
                    <a:pt x="4224" y="4251"/>
                    <a:pt x="4557" y="3850"/>
                  </a:cubicBezTo>
                  <a:cubicBezTo>
                    <a:pt x="4769" y="3594"/>
                    <a:pt x="5028" y="3615"/>
                    <a:pt x="5243" y="3491"/>
                  </a:cubicBezTo>
                  <a:cubicBezTo>
                    <a:pt x="5857" y="3137"/>
                    <a:pt x="6297" y="2567"/>
                    <a:pt x="7098" y="2402"/>
                  </a:cubicBezTo>
                  <a:cubicBezTo>
                    <a:pt x="7786" y="2260"/>
                    <a:pt x="8478" y="1923"/>
                    <a:pt x="9190" y="1740"/>
                  </a:cubicBezTo>
                  <a:cubicBezTo>
                    <a:pt x="9588" y="1639"/>
                    <a:pt x="9988" y="1605"/>
                    <a:pt x="10389" y="1605"/>
                  </a:cubicBezTo>
                  <a:close/>
                  <a:moveTo>
                    <a:pt x="11590" y="1"/>
                  </a:moveTo>
                  <a:cubicBezTo>
                    <a:pt x="11338" y="1"/>
                    <a:pt x="11083" y="67"/>
                    <a:pt x="10868" y="74"/>
                  </a:cubicBezTo>
                  <a:cubicBezTo>
                    <a:pt x="10346" y="90"/>
                    <a:pt x="9790" y="307"/>
                    <a:pt x="9238" y="332"/>
                  </a:cubicBezTo>
                  <a:cubicBezTo>
                    <a:pt x="8081" y="383"/>
                    <a:pt x="7055" y="941"/>
                    <a:pt x="6084" y="1404"/>
                  </a:cubicBezTo>
                  <a:cubicBezTo>
                    <a:pt x="5330" y="1764"/>
                    <a:pt x="4535" y="2285"/>
                    <a:pt x="3860" y="2942"/>
                  </a:cubicBezTo>
                  <a:cubicBezTo>
                    <a:pt x="2855" y="3920"/>
                    <a:pt x="2038" y="4996"/>
                    <a:pt x="1453" y="6233"/>
                  </a:cubicBezTo>
                  <a:cubicBezTo>
                    <a:pt x="655" y="7918"/>
                    <a:pt x="264" y="9759"/>
                    <a:pt x="120" y="11590"/>
                  </a:cubicBezTo>
                  <a:cubicBezTo>
                    <a:pt x="0" y="13094"/>
                    <a:pt x="115" y="14640"/>
                    <a:pt x="632" y="16130"/>
                  </a:cubicBezTo>
                  <a:cubicBezTo>
                    <a:pt x="1042" y="17310"/>
                    <a:pt x="1607" y="18416"/>
                    <a:pt x="2164" y="19509"/>
                  </a:cubicBezTo>
                  <a:cubicBezTo>
                    <a:pt x="2662" y="20487"/>
                    <a:pt x="3249" y="21453"/>
                    <a:pt x="4031" y="22293"/>
                  </a:cubicBezTo>
                  <a:cubicBezTo>
                    <a:pt x="4831" y="23152"/>
                    <a:pt x="5554" y="24085"/>
                    <a:pt x="6386" y="24924"/>
                  </a:cubicBezTo>
                  <a:cubicBezTo>
                    <a:pt x="7832" y="26382"/>
                    <a:pt x="9257" y="27853"/>
                    <a:pt x="11118" y="28806"/>
                  </a:cubicBezTo>
                  <a:cubicBezTo>
                    <a:pt x="11360" y="28930"/>
                    <a:pt x="11606" y="29000"/>
                    <a:pt x="11839" y="29000"/>
                  </a:cubicBezTo>
                  <a:cubicBezTo>
                    <a:pt x="12147" y="29000"/>
                    <a:pt x="12429" y="28878"/>
                    <a:pt x="12644" y="28596"/>
                  </a:cubicBezTo>
                  <a:cubicBezTo>
                    <a:pt x="13119" y="27971"/>
                    <a:pt x="13713" y="27462"/>
                    <a:pt x="14214" y="26878"/>
                  </a:cubicBezTo>
                  <a:cubicBezTo>
                    <a:pt x="15058" y="25895"/>
                    <a:pt x="15876" y="24890"/>
                    <a:pt x="16804" y="23987"/>
                  </a:cubicBezTo>
                  <a:cubicBezTo>
                    <a:pt x="17028" y="23770"/>
                    <a:pt x="16911" y="23397"/>
                    <a:pt x="17152" y="23277"/>
                  </a:cubicBezTo>
                  <a:cubicBezTo>
                    <a:pt x="17671" y="23018"/>
                    <a:pt x="17778" y="22433"/>
                    <a:pt x="18182" y="22093"/>
                  </a:cubicBezTo>
                  <a:cubicBezTo>
                    <a:pt x="18325" y="21973"/>
                    <a:pt x="18543" y="21909"/>
                    <a:pt x="18556" y="21666"/>
                  </a:cubicBezTo>
                  <a:cubicBezTo>
                    <a:pt x="18582" y="21099"/>
                    <a:pt x="19127" y="20835"/>
                    <a:pt x="19325" y="20331"/>
                  </a:cubicBezTo>
                  <a:cubicBezTo>
                    <a:pt x="19651" y="19504"/>
                    <a:pt x="20201" y="18766"/>
                    <a:pt x="20651" y="17989"/>
                  </a:cubicBezTo>
                  <a:cubicBezTo>
                    <a:pt x="20793" y="17744"/>
                    <a:pt x="20628" y="17429"/>
                    <a:pt x="20894" y="17187"/>
                  </a:cubicBezTo>
                  <a:cubicBezTo>
                    <a:pt x="21208" y="16903"/>
                    <a:pt x="21297" y="16475"/>
                    <a:pt x="21380" y="16068"/>
                  </a:cubicBezTo>
                  <a:cubicBezTo>
                    <a:pt x="21518" y="15391"/>
                    <a:pt x="21633" y="14708"/>
                    <a:pt x="21794" y="14039"/>
                  </a:cubicBezTo>
                  <a:cubicBezTo>
                    <a:pt x="22006" y="13157"/>
                    <a:pt x="21995" y="12246"/>
                    <a:pt x="22051" y="11360"/>
                  </a:cubicBezTo>
                  <a:cubicBezTo>
                    <a:pt x="22106" y="10505"/>
                    <a:pt x="21853" y="9611"/>
                    <a:pt x="21616" y="8767"/>
                  </a:cubicBezTo>
                  <a:cubicBezTo>
                    <a:pt x="21467" y="8239"/>
                    <a:pt x="21512" y="7662"/>
                    <a:pt x="21239" y="7178"/>
                  </a:cubicBezTo>
                  <a:cubicBezTo>
                    <a:pt x="20749" y="6310"/>
                    <a:pt x="20440" y="5358"/>
                    <a:pt x="19857" y="4522"/>
                  </a:cubicBezTo>
                  <a:cubicBezTo>
                    <a:pt x="19514" y="4029"/>
                    <a:pt x="19128" y="3508"/>
                    <a:pt x="18719" y="3171"/>
                  </a:cubicBezTo>
                  <a:cubicBezTo>
                    <a:pt x="18256" y="2788"/>
                    <a:pt x="17946" y="2089"/>
                    <a:pt x="17196" y="2061"/>
                  </a:cubicBezTo>
                  <a:cubicBezTo>
                    <a:pt x="17084" y="2057"/>
                    <a:pt x="17002" y="1887"/>
                    <a:pt x="16942" y="1750"/>
                  </a:cubicBezTo>
                  <a:cubicBezTo>
                    <a:pt x="16796" y="1418"/>
                    <a:pt x="16211" y="1608"/>
                    <a:pt x="16174" y="1124"/>
                  </a:cubicBezTo>
                  <a:cubicBezTo>
                    <a:pt x="16138" y="1138"/>
                    <a:pt x="16091" y="1142"/>
                    <a:pt x="16064" y="1166"/>
                  </a:cubicBezTo>
                  <a:cubicBezTo>
                    <a:pt x="15913" y="1305"/>
                    <a:pt x="15818" y="1360"/>
                    <a:pt x="15758" y="1360"/>
                  </a:cubicBezTo>
                  <a:cubicBezTo>
                    <a:pt x="15620" y="1360"/>
                    <a:pt x="15673" y="1068"/>
                    <a:pt x="15669" y="853"/>
                  </a:cubicBezTo>
                  <a:lnTo>
                    <a:pt x="15669" y="853"/>
                  </a:lnTo>
                  <a:cubicBezTo>
                    <a:pt x="15538" y="898"/>
                    <a:pt x="15310" y="1037"/>
                    <a:pt x="15216" y="1037"/>
                  </a:cubicBezTo>
                  <a:cubicBezTo>
                    <a:pt x="15176" y="1037"/>
                    <a:pt x="15160" y="1012"/>
                    <a:pt x="15187" y="944"/>
                  </a:cubicBezTo>
                  <a:cubicBezTo>
                    <a:pt x="15271" y="728"/>
                    <a:pt x="15270" y="683"/>
                    <a:pt x="15224" y="683"/>
                  </a:cubicBezTo>
                  <a:cubicBezTo>
                    <a:pt x="15190" y="683"/>
                    <a:pt x="15134" y="706"/>
                    <a:pt x="15070" y="706"/>
                  </a:cubicBezTo>
                  <a:cubicBezTo>
                    <a:pt x="15045" y="706"/>
                    <a:pt x="15018" y="702"/>
                    <a:pt x="14991" y="692"/>
                  </a:cubicBezTo>
                  <a:cubicBezTo>
                    <a:pt x="14605" y="549"/>
                    <a:pt x="14221" y="506"/>
                    <a:pt x="13833" y="506"/>
                  </a:cubicBezTo>
                  <a:cubicBezTo>
                    <a:pt x="13683" y="506"/>
                    <a:pt x="13532" y="513"/>
                    <a:pt x="13380" y="522"/>
                  </a:cubicBezTo>
                  <a:cubicBezTo>
                    <a:pt x="13366" y="523"/>
                    <a:pt x="13352" y="524"/>
                    <a:pt x="13338" y="524"/>
                  </a:cubicBezTo>
                  <a:cubicBezTo>
                    <a:pt x="13299" y="524"/>
                    <a:pt x="13259" y="521"/>
                    <a:pt x="13219" y="520"/>
                  </a:cubicBezTo>
                  <a:cubicBezTo>
                    <a:pt x="13230" y="259"/>
                    <a:pt x="13177" y="182"/>
                    <a:pt x="13096" y="182"/>
                  </a:cubicBezTo>
                  <a:cubicBezTo>
                    <a:pt x="12982" y="182"/>
                    <a:pt x="12814" y="336"/>
                    <a:pt x="12699" y="336"/>
                  </a:cubicBezTo>
                  <a:cubicBezTo>
                    <a:pt x="12683" y="336"/>
                    <a:pt x="12669" y="333"/>
                    <a:pt x="12656" y="327"/>
                  </a:cubicBezTo>
                  <a:cubicBezTo>
                    <a:pt x="12635" y="317"/>
                    <a:pt x="12613" y="314"/>
                    <a:pt x="12589" y="314"/>
                  </a:cubicBezTo>
                  <a:cubicBezTo>
                    <a:pt x="12520" y="314"/>
                    <a:pt x="12443" y="346"/>
                    <a:pt x="12374" y="346"/>
                  </a:cubicBezTo>
                  <a:cubicBezTo>
                    <a:pt x="12332" y="346"/>
                    <a:pt x="12293" y="333"/>
                    <a:pt x="12260" y="294"/>
                  </a:cubicBezTo>
                  <a:cubicBezTo>
                    <a:pt x="12067" y="62"/>
                    <a:pt x="11831" y="1"/>
                    <a:pt x="115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3423;p99">
            <a:extLst>
              <a:ext uri="{FF2B5EF4-FFF2-40B4-BE49-F238E27FC236}">
                <a16:creationId xmlns:a16="http://schemas.microsoft.com/office/drawing/2014/main" id="{1704C0A6-91C5-4473-8778-0CAA985B1486}"/>
              </a:ext>
            </a:extLst>
          </p:cNvPr>
          <p:cNvGrpSpPr/>
          <p:nvPr/>
        </p:nvGrpSpPr>
        <p:grpSpPr>
          <a:xfrm>
            <a:off x="278659" y="281578"/>
            <a:ext cx="521826" cy="501098"/>
            <a:chOff x="3532345" y="3362635"/>
            <a:chExt cx="339328" cy="336274"/>
          </a:xfrm>
          <a:solidFill>
            <a:schemeClr val="tx1"/>
          </a:solidFill>
        </p:grpSpPr>
        <p:sp>
          <p:nvSpPr>
            <p:cNvPr id="8" name="Google Shape;13424;p99">
              <a:extLst>
                <a:ext uri="{FF2B5EF4-FFF2-40B4-BE49-F238E27FC236}">
                  <a16:creationId xmlns:a16="http://schemas.microsoft.com/office/drawing/2014/main" id="{E7914095-8E38-4147-A9F2-25BEDEA226B3}"/>
                </a:ext>
              </a:extLst>
            </p:cNvPr>
            <p:cNvSpPr/>
            <p:nvPr/>
          </p:nvSpPr>
          <p:spPr>
            <a:xfrm>
              <a:off x="3819385" y="3493258"/>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3425;p99">
              <a:extLst>
                <a:ext uri="{FF2B5EF4-FFF2-40B4-BE49-F238E27FC236}">
                  <a16:creationId xmlns:a16="http://schemas.microsoft.com/office/drawing/2014/main" id="{4787A033-04BD-4BA8-BCBB-16FB323E66C7}"/>
                </a:ext>
              </a:extLst>
            </p:cNvPr>
            <p:cNvSpPr/>
            <p:nvPr/>
          </p:nvSpPr>
          <p:spPr>
            <a:xfrm>
              <a:off x="3819385" y="3493258"/>
              <a:ext cx="32" cy="32"/>
            </a:xfrm>
            <a:custGeom>
              <a:avLst/>
              <a:gdLst/>
              <a:ahLst/>
              <a:cxnLst/>
              <a:rect l="l" t="t" r="r" b="b"/>
              <a:pathLst>
                <a:path w="1" h="1" extrusionOk="0">
                  <a:moveTo>
                    <a:pt x="0"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3426;p99">
              <a:extLst>
                <a:ext uri="{FF2B5EF4-FFF2-40B4-BE49-F238E27FC236}">
                  <a16:creationId xmlns:a16="http://schemas.microsoft.com/office/drawing/2014/main" id="{F5C41175-EC6F-4EF7-9F08-111FF7F721F6}"/>
                </a:ext>
              </a:extLst>
            </p:cNvPr>
            <p:cNvSpPr/>
            <p:nvPr/>
          </p:nvSpPr>
          <p:spPr>
            <a:xfrm>
              <a:off x="3532345" y="3362635"/>
              <a:ext cx="339328" cy="282142"/>
            </a:xfrm>
            <a:custGeom>
              <a:avLst/>
              <a:gdLst/>
              <a:ahLst/>
              <a:cxnLst/>
              <a:rect l="l" t="t" r="r" b="b"/>
              <a:pathLst>
                <a:path w="10669" h="8871" extrusionOk="0">
                  <a:moveTo>
                    <a:pt x="6299" y="262"/>
                  </a:moveTo>
                  <a:cubicBezTo>
                    <a:pt x="6465" y="262"/>
                    <a:pt x="6596" y="393"/>
                    <a:pt x="6596" y="560"/>
                  </a:cubicBezTo>
                  <a:lnTo>
                    <a:pt x="6596" y="2084"/>
                  </a:lnTo>
                  <a:cubicBezTo>
                    <a:pt x="6382" y="2119"/>
                    <a:pt x="6322" y="2155"/>
                    <a:pt x="6322" y="2155"/>
                  </a:cubicBezTo>
                  <a:cubicBezTo>
                    <a:pt x="6203" y="2179"/>
                    <a:pt x="6108" y="2227"/>
                    <a:pt x="6049" y="2238"/>
                  </a:cubicBezTo>
                  <a:cubicBezTo>
                    <a:pt x="5941" y="2119"/>
                    <a:pt x="6001" y="1988"/>
                    <a:pt x="5989" y="1846"/>
                  </a:cubicBezTo>
                  <a:lnTo>
                    <a:pt x="5989" y="560"/>
                  </a:lnTo>
                  <a:cubicBezTo>
                    <a:pt x="5989" y="393"/>
                    <a:pt x="6120" y="262"/>
                    <a:pt x="6287" y="262"/>
                  </a:cubicBezTo>
                  <a:close/>
                  <a:moveTo>
                    <a:pt x="3489" y="262"/>
                  </a:moveTo>
                  <a:cubicBezTo>
                    <a:pt x="3655" y="262"/>
                    <a:pt x="3786" y="393"/>
                    <a:pt x="3786" y="560"/>
                  </a:cubicBezTo>
                  <a:lnTo>
                    <a:pt x="3786" y="1846"/>
                  </a:lnTo>
                  <a:cubicBezTo>
                    <a:pt x="3786" y="2084"/>
                    <a:pt x="3786" y="2096"/>
                    <a:pt x="3775" y="2155"/>
                  </a:cubicBezTo>
                  <a:cubicBezTo>
                    <a:pt x="3727" y="2274"/>
                    <a:pt x="3620" y="2357"/>
                    <a:pt x="3477" y="2357"/>
                  </a:cubicBezTo>
                  <a:cubicBezTo>
                    <a:pt x="3477" y="2357"/>
                    <a:pt x="3470" y="2358"/>
                    <a:pt x="3457" y="2358"/>
                  </a:cubicBezTo>
                  <a:cubicBezTo>
                    <a:pt x="3399" y="2358"/>
                    <a:pt x="3228" y="2342"/>
                    <a:pt x="3179" y="2155"/>
                  </a:cubicBezTo>
                  <a:cubicBezTo>
                    <a:pt x="3167" y="2084"/>
                    <a:pt x="3191" y="2024"/>
                    <a:pt x="3179" y="1846"/>
                  </a:cubicBezTo>
                  <a:lnTo>
                    <a:pt x="3179" y="560"/>
                  </a:lnTo>
                  <a:cubicBezTo>
                    <a:pt x="3179" y="393"/>
                    <a:pt x="3310" y="262"/>
                    <a:pt x="3477" y="262"/>
                  </a:cubicBezTo>
                  <a:close/>
                  <a:moveTo>
                    <a:pt x="5370" y="262"/>
                  </a:moveTo>
                  <a:cubicBezTo>
                    <a:pt x="5525" y="262"/>
                    <a:pt x="5668" y="393"/>
                    <a:pt x="5668" y="560"/>
                  </a:cubicBezTo>
                  <a:lnTo>
                    <a:pt x="5668" y="1846"/>
                  </a:lnTo>
                  <a:cubicBezTo>
                    <a:pt x="5668" y="2060"/>
                    <a:pt x="5668" y="2096"/>
                    <a:pt x="5644" y="2155"/>
                  </a:cubicBezTo>
                  <a:cubicBezTo>
                    <a:pt x="5608" y="2274"/>
                    <a:pt x="5501" y="2357"/>
                    <a:pt x="5346" y="2357"/>
                  </a:cubicBezTo>
                  <a:cubicBezTo>
                    <a:pt x="5346" y="2357"/>
                    <a:pt x="5339" y="2358"/>
                    <a:pt x="5327" y="2358"/>
                  </a:cubicBezTo>
                  <a:cubicBezTo>
                    <a:pt x="5269" y="2358"/>
                    <a:pt x="5098" y="2342"/>
                    <a:pt x="5049" y="2155"/>
                  </a:cubicBezTo>
                  <a:lnTo>
                    <a:pt x="5049" y="1846"/>
                  </a:lnTo>
                  <a:lnTo>
                    <a:pt x="5049" y="560"/>
                  </a:lnTo>
                  <a:cubicBezTo>
                    <a:pt x="5049" y="393"/>
                    <a:pt x="5191" y="262"/>
                    <a:pt x="5346" y="262"/>
                  </a:cubicBezTo>
                  <a:close/>
                  <a:moveTo>
                    <a:pt x="4429" y="262"/>
                  </a:moveTo>
                  <a:cubicBezTo>
                    <a:pt x="4596" y="262"/>
                    <a:pt x="4727" y="393"/>
                    <a:pt x="4727" y="560"/>
                  </a:cubicBezTo>
                  <a:lnTo>
                    <a:pt x="4727" y="2060"/>
                  </a:lnTo>
                  <a:cubicBezTo>
                    <a:pt x="4727" y="2264"/>
                    <a:pt x="4567" y="2368"/>
                    <a:pt x="4408" y="2368"/>
                  </a:cubicBezTo>
                  <a:cubicBezTo>
                    <a:pt x="4251" y="2368"/>
                    <a:pt x="4096" y="2267"/>
                    <a:pt x="4096" y="2060"/>
                  </a:cubicBezTo>
                  <a:cubicBezTo>
                    <a:pt x="4120" y="1726"/>
                    <a:pt x="4120" y="869"/>
                    <a:pt x="4120" y="560"/>
                  </a:cubicBezTo>
                  <a:cubicBezTo>
                    <a:pt x="4120" y="393"/>
                    <a:pt x="4251" y="262"/>
                    <a:pt x="4417" y="262"/>
                  </a:cubicBezTo>
                  <a:close/>
                  <a:moveTo>
                    <a:pt x="2882" y="2155"/>
                  </a:moveTo>
                  <a:cubicBezTo>
                    <a:pt x="2927" y="2488"/>
                    <a:pt x="3212" y="2686"/>
                    <a:pt x="3503" y="2686"/>
                  </a:cubicBezTo>
                  <a:cubicBezTo>
                    <a:pt x="3670" y="2686"/>
                    <a:pt x="3839" y="2620"/>
                    <a:pt x="3965" y="2477"/>
                  </a:cubicBezTo>
                  <a:cubicBezTo>
                    <a:pt x="4090" y="2619"/>
                    <a:pt x="4260" y="2691"/>
                    <a:pt x="4431" y="2691"/>
                  </a:cubicBezTo>
                  <a:cubicBezTo>
                    <a:pt x="4602" y="2691"/>
                    <a:pt x="4775" y="2619"/>
                    <a:pt x="4906" y="2477"/>
                  </a:cubicBezTo>
                  <a:cubicBezTo>
                    <a:pt x="5001" y="2596"/>
                    <a:pt x="5168" y="2691"/>
                    <a:pt x="5346" y="2691"/>
                  </a:cubicBezTo>
                  <a:cubicBezTo>
                    <a:pt x="5275" y="2750"/>
                    <a:pt x="5203" y="2822"/>
                    <a:pt x="5120" y="2893"/>
                  </a:cubicBezTo>
                  <a:lnTo>
                    <a:pt x="2227" y="2893"/>
                  </a:lnTo>
                  <a:lnTo>
                    <a:pt x="2227" y="2155"/>
                  </a:lnTo>
                  <a:close/>
                  <a:moveTo>
                    <a:pt x="8370" y="2155"/>
                  </a:moveTo>
                  <a:lnTo>
                    <a:pt x="8370" y="2893"/>
                  </a:lnTo>
                  <a:lnTo>
                    <a:pt x="7870" y="2893"/>
                  </a:lnTo>
                  <a:lnTo>
                    <a:pt x="7870" y="2155"/>
                  </a:lnTo>
                  <a:close/>
                  <a:moveTo>
                    <a:pt x="9906" y="2798"/>
                  </a:moveTo>
                  <a:lnTo>
                    <a:pt x="10228" y="2977"/>
                  </a:lnTo>
                  <a:cubicBezTo>
                    <a:pt x="10287" y="2989"/>
                    <a:pt x="10287" y="3072"/>
                    <a:pt x="10228" y="3108"/>
                  </a:cubicBezTo>
                  <a:lnTo>
                    <a:pt x="9906" y="3286"/>
                  </a:lnTo>
                  <a:cubicBezTo>
                    <a:pt x="9835" y="3131"/>
                    <a:pt x="9835" y="2941"/>
                    <a:pt x="9906" y="2798"/>
                  </a:cubicBezTo>
                  <a:close/>
                  <a:moveTo>
                    <a:pt x="1917" y="2167"/>
                  </a:moveTo>
                  <a:lnTo>
                    <a:pt x="1917" y="3905"/>
                  </a:lnTo>
                  <a:lnTo>
                    <a:pt x="1298" y="3905"/>
                  </a:lnTo>
                  <a:lnTo>
                    <a:pt x="1298" y="2167"/>
                  </a:lnTo>
                  <a:close/>
                  <a:moveTo>
                    <a:pt x="4870" y="3227"/>
                  </a:moveTo>
                  <a:cubicBezTo>
                    <a:pt x="4834" y="3274"/>
                    <a:pt x="4751" y="3393"/>
                    <a:pt x="4715" y="3512"/>
                  </a:cubicBezTo>
                  <a:cubicBezTo>
                    <a:pt x="4656" y="3631"/>
                    <a:pt x="4596" y="3774"/>
                    <a:pt x="4596" y="3774"/>
                  </a:cubicBezTo>
                  <a:lnTo>
                    <a:pt x="4548" y="3905"/>
                  </a:lnTo>
                  <a:lnTo>
                    <a:pt x="2227" y="3905"/>
                  </a:lnTo>
                  <a:lnTo>
                    <a:pt x="2227" y="3227"/>
                  </a:lnTo>
                  <a:close/>
                  <a:moveTo>
                    <a:pt x="8370" y="3227"/>
                  </a:moveTo>
                  <a:lnTo>
                    <a:pt x="8370" y="3905"/>
                  </a:lnTo>
                  <a:lnTo>
                    <a:pt x="7775" y="3905"/>
                  </a:lnTo>
                  <a:cubicBezTo>
                    <a:pt x="7882" y="3548"/>
                    <a:pt x="7870" y="3286"/>
                    <a:pt x="7870" y="3227"/>
                  </a:cubicBezTo>
                  <a:close/>
                  <a:moveTo>
                    <a:pt x="7109" y="843"/>
                  </a:moveTo>
                  <a:cubicBezTo>
                    <a:pt x="7144" y="843"/>
                    <a:pt x="7181" y="849"/>
                    <a:pt x="7215" y="857"/>
                  </a:cubicBezTo>
                  <a:cubicBezTo>
                    <a:pt x="7358" y="905"/>
                    <a:pt x="7477" y="1024"/>
                    <a:pt x="7525" y="1167"/>
                  </a:cubicBezTo>
                  <a:cubicBezTo>
                    <a:pt x="7549" y="1286"/>
                    <a:pt x="7537" y="1393"/>
                    <a:pt x="7537" y="1524"/>
                  </a:cubicBezTo>
                  <a:cubicBezTo>
                    <a:pt x="7537" y="3370"/>
                    <a:pt x="7585" y="3489"/>
                    <a:pt x="7454" y="3870"/>
                  </a:cubicBezTo>
                  <a:cubicBezTo>
                    <a:pt x="7394" y="4024"/>
                    <a:pt x="7311" y="4179"/>
                    <a:pt x="7215" y="4322"/>
                  </a:cubicBezTo>
                  <a:lnTo>
                    <a:pt x="4751" y="4322"/>
                  </a:lnTo>
                  <a:cubicBezTo>
                    <a:pt x="4846" y="3786"/>
                    <a:pt x="5156" y="3250"/>
                    <a:pt x="5537" y="2941"/>
                  </a:cubicBezTo>
                  <a:cubicBezTo>
                    <a:pt x="5763" y="2750"/>
                    <a:pt x="6108" y="2560"/>
                    <a:pt x="6465" y="2453"/>
                  </a:cubicBezTo>
                  <a:cubicBezTo>
                    <a:pt x="6763" y="2381"/>
                    <a:pt x="6799" y="2405"/>
                    <a:pt x="6870" y="2346"/>
                  </a:cubicBezTo>
                  <a:cubicBezTo>
                    <a:pt x="6894" y="2322"/>
                    <a:pt x="6894" y="2298"/>
                    <a:pt x="6918" y="2286"/>
                  </a:cubicBezTo>
                  <a:cubicBezTo>
                    <a:pt x="6930" y="2238"/>
                    <a:pt x="6930" y="2203"/>
                    <a:pt x="6930" y="2167"/>
                  </a:cubicBezTo>
                  <a:lnTo>
                    <a:pt x="6930" y="988"/>
                  </a:lnTo>
                  <a:cubicBezTo>
                    <a:pt x="6930" y="964"/>
                    <a:pt x="6942" y="929"/>
                    <a:pt x="6954" y="905"/>
                  </a:cubicBezTo>
                  <a:cubicBezTo>
                    <a:pt x="6991" y="860"/>
                    <a:pt x="7048" y="843"/>
                    <a:pt x="7109" y="843"/>
                  </a:cubicBezTo>
                  <a:close/>
                  <a:moveTo>
                    <a:pt x="4453" y="4227"/>
                  </a:moveTo>
                  <a:cubicBezTo>
                    <a:pt x="4453" y="4251"/>
                    <a:pt x="4441" y="4286"/>
                    <a:pt x="4441" y="4322"/>
                  </a:cubicBezTo>
                  <a:lnTo>
                    <a:pt x="3548" y="4322"/>
                  </a:lnTo>
                  <a:cubicBezTo>
                    <a:pt x="3489" y="4322"/>
                    <a:pt x="3441" y="4322"/>
                    <a:pt x="3405" y="4346"/>
                  </a:cubicBezTo>
                  <a:cubicBezTo>
                    <a:pt x="3370" y="4298"/>
                    <a:pt x="3358" y="4262"/>
                    <a:pt x="3322" y="4227"/>
                  </a:cubicBezTo>
                  <a:close/>
                  <a:moveTo>
                    <a:pt x="3489" y="0"/>
                  </a:moveTo>
                  <a:cubicBezTo>
                    <a:pt x="3144" y="0"/>
                    <a:pt x="2858" y="274"/>
                    <a:pt x="2858" y="619"/>
                  </a:cubicBezTo>
                  <a:lnTo>
                    <a:pt x="2858" y="1905"/>
                  </a:lnTo>
                  <a:lnTo>
                    <a:pt x="1167" y="1905"/>
                  </a:lnTo>
                  <a:cubicBezTo>
                    <a:pt x="750" y="1905"/>
                    <a:pt x="357" y="2107"/>
                    <a:pt x="155" y="2465"/>
                  </a:cubicBezTo>
                  <a:cubicBezTo>
                    <a:pt x="107" y="2536"/>
                    <a:pt x="143" y="2643"/>
                    <a:pt x="215" y="2691"/>
                  </a:cubicBezTo>
                  <a:cubicBezTo>
                    <a:pt x="237" y="2706"/>
                    <a:pt x="263" y="2713"/>
                    <a:pt x="289" y="2713"/>
                  </a:cubicBezTo>
                  <a:cubicBezTo>
                    <a:pt x="347" y="2713"/>
                    <a:pt x="408" y="2680"/>
                    <a:pt x="441" y="2631"/>
                  </a:cubicBezTo>
                  <a:cubicBezTo>
                    <a:pt x="572" y="2417"/>
                    <a:pt x="762" y="2274"/>
                    <a:pt x="1000" y="2227"/>
                  </a:cubicBezTo>
                  <a:lnTo>
                    <a:pt x="1000" y="3941"/>
                  </a:lnTo>
                  <a:cubicBezTo>
                    <a:pt x="631" y="3846"/>
                    <a:pt x="334" y="3536"/>
                    <a:pt x="322" y="3155"/>
                  </a:cubicBezTo>
                  <a:cubicBezTo>
                    <a:pt x="322" y="3060"/>
                    <a:pt x="238" y="3000"/>
                    <a:pt x="155" y="3000"/>
                  </a:cubicBezTo>
                  <a:cubicBezTo>
                    <a:pt x="60" y="3000"/>
                    <a:pt x="0" y="3072"/>
                    <a:pt x="0" y="3167"/>
                  </a:cubicBezTo>
                  <a:cubicBezTo>
                    <a:pt x="48" y="3762"/>
                    <a:pt x="536" y="4239"/>
                    <a:pt x="1131" y="4286"/>
                  </a:cubicBezTo>
                  <a:lnTo>
                    <a:pt x="3001" y="4286"/>
                  </a:lnTo>
                  <a:cubicBezTo>
                    <a:pt x="3024" y="4370"/>
                    <a:pt x="3072" y="4465"/>
                    <a:pt x="3120" y="4536"/>
                  </a:cubicBezTo>
                  <a:cubicBezTo>
                    <a:pt x="2941" y="4667"/>
                    <a:pt x="2834" y="4882"/>
                    <a:pt x="2834" y="5120"/>
                  </a:cubicBezTo>
                  <a:lnTo>
                    <a:pt x="2834" y="5632"/>
                  </a:lnTo>
                  <a:cubicBezTo>
                    <a:pt x="2834" y="6025"/>
                    <a:pt x="3144" y="6346"/>
                    <a:pt x="3536" y="6370"/>
                  </a:cubicBezTo>
                  <a:lnTo>
                    <a:pt x="3536" y="8704"/>
                  </a:lnTo>
                  <a:cubicBezTo>
                    <a:pt x="3536" y="8787"/>
                    <a:pt x="3608" y="8870"/>
                    <a:pt x="3691" y="8870"/>
                  </a:cubicBezTo>
                  <a:cubicBezTo>
                    <a:pt x="3786" y="8870"/>
                    <a:pt x="3858" y="8787"/>
                    <a:pt x="3858" y="8704"/>
                  </a:cubicBezTo>
                  <a:lnTo>
                    <a:pt x="3858" y="6310"/>
                  </a:lnTo>
                  <a:lnTo>
                    <a:pt x="5001" y="6310"/>
                  </a:lnTo>
                  <a:cubicBezTo>
                    <a:pt x="5096" y="6310"/>
                    <a:pt x="5168" y="6227"/>
                    <a:pt x="5168" y="6144"/>
                  </a:cubicBezTo>
                  <a:cubicBezTo>
                    <a:pt x="5168" y="6048"/>
                    <a:pt x="5096" y="5977"/>
                    <a:pt x="5001" y="5977"/>
                  </a:cubicBezTo>
                  <a:lnTo>
                    <a:pt x="3548" y="5977"/>
                  </a:lnTo>
                  <a:cubicBezTo>
                    <a:pt x="3334" y="5965"/>
                    <a:pt x="3155" y="5786"/>
                    <a:pt x="3155" y="5572"/>
                  </a:cubicBezTo>
                  <a:lnTo>
                    <a:pt x="3155" y="5048"/>
                  </a:lnTo>
                  <a:cubicBezTo>
                    <a:pt x="3155" y="4917"/>
                    <a:pt x="3215" y="4798"/>
                    <a:pt x="3322" y="4727"/>
                  </a:cubicBezTo>
                  <a:cubicBezTo>
                    <a:pt x="3394" y="4667"/>
                    <a:pt x="3489" y="4632"/>
                    <a:pt x="3572" y="4632"/>
                  </a:cubicBezTo>
                  <a:lnTo>
                    <a:pt x="7215" y="4632"/>
                  </a:lnTo>
                  <a:cubicBezTo>
                    <a:pt x="7275" y="4632"/>
                    <a:pt x="7311" y="4655"/>
                    <a:pt x="7358" y="4667"/>
                  </a:cubicBezTo>
                  <a:lnTo>
                    <a:pt x="7370" y="4667"/>
                  </a:lnTo>
                  <a:cubicBezTo>
                    <a:pt x="7525" y="4727"/>
                    <a:pt x="7608" y="4870"/>
                    <a:pt x="7608" y="5036"/>
                  </a:cubicBezTo>
                  <a:lnTo>
                    <a:pt x="7608" y="5560"/>
                  </a:lnTo>
                  <a:cubicBezTo>
                    <a:pt x="7608" y="5786"/>
                    <a:pt x="7430" y="5977"/>
                    <a:pt x="7192" y="5977"/>
                  </a:cubicBezTo>
                  <a:lnTo>
                    <a:pt x="5620" y="5977"/>
                  </a:lnTo>
                  <a:cubicBezTo>
                    <a:pt x="5525" y="5977"/>
                    <a:pt x="5453" y="6048"/>
                    <a:pt x="5453" y="6144"/>
                  </a:cubicBezTo>
                  <a:cubicBezTo>
                    <a:pt x="5453" y="6227"/>
                    <a:pt x="5525" y="6298"/>
                    <a:pt x="5620" y="6298"/>
                  </a:cubicBezTo>
                  <a:lnTo>
                    <a:pt x="6751" y="6298"/>
                  </a:lnTo>
                  <a:lnTo>
                    <a:pt x="6751" y="6751"/>
                  </a:lnTo>
                  <a:cubicBezTo>
                    <a:pt x="6751" y="6834"/>
                    <a:pt x="6823" y="6918"/>
                    <a:pt x="6918" y="6918"/>
                  </a:cubicBezTo>
                  <a:cubicBezTo>
                    <a:pt x="7001" y="6918"/>
                    <a:pt x="7073" y="6834"/>
                    <a:pt x="7073" y="6751"/>
                  </a:cubicBezTo>
                  <a:lnTo>
                    <a:pt x="7073" y="6298"/>
                  </a:lnTo>
                  <a:lnTo>
                    <a:pt x="7215" y="6298"/>
                  </a:lnTo>
                  <a:cubicBezTo>
                    <a:pt x="7608" y="6298"/>
                    <a:pt x="7942" y="5977"/>
                    <a:pt x="7942" y="5572"/>
                  </a:cubicBezTo>
                  <a:lnTo>
                    <a:pt x="7942" y="5048"/>
                  </a:lnTo>
                  <a:cubicBezTo>
                    <a:pt x="7942" y="4786"/>
                    <a:pt x="7787" y="4560"/>
                    <a:pt x="7585" y="4429"/>
                  </a:cubicBezTo>
                  <a:lnTo>
                    <a:pt x="7585" y="4393"/>
                  </a:lnTo>
                  <a:cubicBezTo>
                    <a:pt x="7608" y="4334"/>
                    <a:pt x="7644" y="4298"/>
                    <a:pt x="7668" y="4239"/>
                  </a:cubicBezTo>
                  <a:lnTo>
                    <a:pt x="8561" y="4239"/>
                  </a:lnTo>
                  <a:cubicBezTo>
                    <a:pt x="8728" y="4239"/>
                    <a:pt x="8894" y="4191"/>
                    <a:pt x="9037" y="4120"/>
                  </a:cubicBezTo>
                  <a:cubicBezTo>
                    <a:pt x="9073" y="4096"/>
                    <a:pt x="9263" y="4001"/>
                    <a:pt x="10394" y="3405"/>
                  </a:cubicBezTo>
                  <a:cubicBezTo>
                    <a:pt x="10621" y="3250"/>
                    <a:pt x="10668" y="2929"/>
                    <a:pt x="10466" y="2750"/>
                  </a:cubicBezTo>
                  <a:cubicBezTo>
                    <a:pt x="10394" y="2691"/>
                    <a:pt x="10383" y="2691"/>
                    <a:pt x="9918" y="2453"/>
                  </a:cubicBezTo>
                  <a:lnTo>
                    <a:pt x="9632" y="2298"/>
                  </a:lnTo>
                  <a:cubicBezTo>
                    <a:pt x="9610" y="2287"/>
                    <a:pt x="9585" y="2282"/>
                    <a:pt x="9559" y="2282"/>
                  </a:cubicBezTo>
                  <a:cubicBezTo>
                    <a:pt x="9503" y="2282"/>
                    <a:pt x="9446" y="2308"/>
                    <a:pt x="9430" y="2357"/>
                  </a:cubicBezTo>
                  <a:cubicBezTo>
                    <a:pt x="9382" y="2441"/>
                    <a:pt x="9418" y="2536"/>
                    <a:pt x="9490" y="2572"/>
                  </a:cubicBezTo>
                  <a:lnTo>
                    <a:pt x="9621" y="2643"/>
                  </a:lnTo>
                  <a:cubicBezTo>
                    <a:pt x="9490" y="2881"/>
                    <a:pt x="9490" y="3179"/>
                    <a:pt x="9621" y="3429"/>
                  </a:cubicBezTo>
                  <a:lnTo>
                    <a:pt x="8882" y="3834"/>
                  </a:lnTo>
                  <a:cubicBezTo>
                    <a:pt x="8823" y="3870"/>
                    <a:pt x="8763" y="3893"/>
                    <a:pt x="8680" y="3905"/>
                  </a:cubicBezTo>
                  <a:lnTo>
                    <a:pt x="8680" y="2203"/>
                  </a:lnTo>
                  <a:cubicBezTo>
                    <a:pt x="8823" y="2227"/>
                    <a:pt x="8894" y="2274"/>
                    <a:pt x="8942" y="2298"/>
                  </a:cubicBezTo>
                  <a:cubicBezTo>
                    <a:pt x="8966" y="2314"/>
                    <a:pt x="8995" y="2322"/>
                    <a:pt x="9023" y="2322"/>
                  </a:cubicBezTo>
                  <a:cubicBezTo>
                    <a:pt x="9077" y="2322"/>
                    <a:pt x="9129" y="2293"/>
                    <a:pt x="9144" y="2238"/>
                  </a:cubicBezTo>
                  <a:cubicBezTo>
                    <a:pt x="9192" y="2167"/>
                    <a:pt x="9156" y="2060"/>
                    <a:pt x="9085" y="2036"/>
                  </a:cubicBezTo>
                  <a:lnTo>
                    <a:pt x="9025" y="2000"/>
                  </a:lnTo>
                  <a:cubicBezTo>
                    <a:pt x="8882" y="1929"/>
                    <a:pt x="8716" y="1881"/>
                    <a:pt x="8549" y="1881"/>
                  </a:cubicBezTo>
                  <a:lnTo>
                    <a:pt x="7882" y="1881"/>
                  </a:lnTo>
                  <a:lnTo>
                    <a:pt x="7882" y="1345"/>
                  </a:lnTo>
                  <a:cubicBezTo>
                    <a:pt x="7882" y="1048"/>
                    <a:pt x="7704" y="750"/>
                    <a:pt x="7370" y="619"/>
                  </a:cubicBezTo>
                  <a:cubicBezTo>
                    <a:pt x="7297" y="590"/>
                    <a:pt x="7200" y="569"/>
                    <a:pt x="7107" y="569"/>
                  </a:cubicBezTo>
                  <a:cubicBezTo>
                    <a:pt x="7049" y="569"/>
                    <a:pt x="6992" y="577"/>
                    <a:pt x="6942" y="595"/>
                  </a:cubicBezTo>
                  <a:cubicBezTo>
                    <a:pt x="6930" y="262"/>
                    <a:pt x="6656" y="0"/>
                    <a:pt x="6322" y="0"/>
                  </a:cubicBezTo>
                  <a:lnTo>
                    <a:pt x="6299" y="0"/>
                  </a:lnTo>
                  <a:cubicBezTo>
                    <a:pt x="6120" y="0"/>
                    <a:pt x="5965" y="71"/>
                    <a:pt x="5846" y="202"/>
                  </a:cubicBezTo>
                  <a:cubicBezTo>
                    <a:pt x="5727" y="71"/>
                    <a:pt x="5560" y="0"/>
                    <a:pt x="5382" y="0"/>
                  </a:cubicBezTo>
                  <a:lnTo>
                    <a:pt x="5370" y="0"/>
                  </a:lnTo>
                  <a:cubicBezTo>
                    <a:pt x="5191" y="0"/>
                    <a:pt x="5025" y="71"/>
                    <a:pt x="4906" y="202"/>
                  </a:cubicBezTo>
                  <a:cubicBezTo>
                    <a:pt x="4787" y="71"/>
                    <a:pt x="4620" y="0"/>
                    <a:pt x="4441" y="0"/>
                  </a:cubicBezTo>
                  <a:lnTo>
                    <a:pt x="4429" y="0"/>
                  </a:lnTo>
                  <a:cubicBezTo>
                    <a:pt x="4251" y="0"/>
                    <a:pt x="4084" y="71"/>
                    <a:pt x="3965" y="202"/>
                  </a:cubicBezTo>
                  <a:cubicBezTo>
                    <a:pt x="3846" y="71"/>
                    <a:pt x="3679" y="0"/>
                    <a:pt x="3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3427;p99">
              <a:extLst>
                <a:ext uri="{FF2B5EF4-FFF2-40B4-BE49-F238E27FC236}">
                  <a16:creationId xmlns:a16="http://schemas.microsoft.com/office/drawing/2014/main" id="{7CCC3EB3-24A5-42A2-B0EF-6D630CA2C9C6}"/>
                </a:ext>
              </a:extLst>
            </p:cNvPr>
            <p:cNvSpPr/>
            <p:nvPr/>
          </p:nvSpPr>
          <p:spPr>
            <a:xfrm>
              <a:off x="3819385" y="3493258"/>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3428;p99">
              <a:extLst>
                <a:ext uri="{FF2B5EF4-FFF2-40B4-BE49-F238E27FC236}">
                  <a16:creationId xmlns:a16="http://schemas.microsoft.com/office/drawing/2014/main" id="{103CCDA7-0623-405E-BE95-E7B474E5E4E2}"/>
                </a:ext>
              </a:extLst>
            </p:cNvPr>
            <p:cNvSpPr/>
            <p:nvPr/>
          </p:nvSpPr>
          <p:spPr>
            <a:xfrm>
              <a:off x="3644044" y="3592490"/>
              <a:ext cx="112494" cy="106420"/>
            </a:xfrm>
            <a:custGeom>
              <a:avLst/>
              <a:gdLst/>
              <a:ahLst/>
              <a:cxnLst/>
              <a:rect l="l" t="t" r="r" b="b"/>
              <a:pathLst>
                <a:path w="3537" h="3346" extrusionOk="0">
                  <a:moveTo>
                    <a:pt x="3382" y="0"/>
                  </a:moveTo>
                  <a:cubicBezTo>
                    <a:pt x="3299" y="0"/>
                    <a:pt x="3227" y="72"/>
                    <a:pt x="3227" y="167"/>
                  </a:cubicBezTo>
                  <a:lnTo>
                    <a:pt x="3227" y="2798"/>
                  </a:lnTo>
                  <a:cubicBezTo>
                    <a:pt x="3227" y="2929"/>
                    <a:pt x="3120" y="3036"/>
                    <a:pt x="2989" y="3036"/>
                  </a:cubicBezTo>
                  <a:lnTo>
                    <a:pt x="572" y="3036"/>
                  </a:lnTo>
                  <a:cubicBezTo>
                    <a:pt x="441" y="3036"/>
                    <a:pt x="334" y="2929"/>
                    <a:pt x="334" y="2798"/>
                  </a:cubicBezTo>
                  <a:lnTo>
                    <a:pt x="334" y="2060"/>
                  </a:lnTo>
                  <a:cubicBezTo>
                    <a:pt x="334" y="1965"/>
                    <a:pt x="263" y="1893"/>
                    <a:pt x="167" y="1893"/>
                  </a:cubicBezTo>
                  <a:cubicBezTo>
                    <a:pt x="84" y="1893"/>
                    <a:pt x="1" y="1965"/>
                    <a:pt x="1" y="2060"/>
                  </a:cubicBezTo>
                  <a:lnTo>
                    <a:pt x="1" y="2798"/>
                  </a:lnTo>
                  <a:cubicBezTo>
                    <a:pt x="1" y="3108"/>
                    <a:pt x="263" y="3346"/>
                    <a:pt x="560" y="3346"/>
                  </a:cubicBezTo>
                  <a:lnTo>
                    <a:pt x="2989" y="3346"/>
                  </a:lnTo>
                  <a:cubicBezTo>
                    <a:pt x="3299" y="3346"/>
                    <a:pt x="3537" y="3096"/>
                    <a:pt x="3537" y="2798"/>
                  </a:cubicBezTo>
                  <a:lnTo>
                    <a:pt x="3537" y="167"/>
                  </a:lnTo>
                  <a:cubicBezTo>
                    <a:pt x="3537" y="60"/>
                    <a:pt x="3465" y="0"/>
                    <a:pt x="33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Google Shape;1029;p57"/>
          <p:cNvSpPr txBox="1">
            <a:spLocks noGrp="1"/>
          </p:cNvSpPr>
          <p:nvPr>
            <p:ph type="ctrTitle"/>
          </p:nvPr>
        </p:nvSpPr>
        <p:spPr>
          <a:xfrm>
            <a:off x="257550" y="80375"/>
            <a:ext cx="86289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Besluit</a:t>
            </a:r>
            <a:endParaRPr/>
          </a:p>
        </p:txBody>
      </p:sp>
      <p:sp>
        <p:nvSpPr>
          <p:cNvPr id="1030" name="Google Shape;1030;p57"/>
          <p:cNvSpPr txBox="1">
            <a:spLocks noGrp="1"/>
          </p:cNvSpPr>
          <p:nvPr>
            <p:ph type="subTitle" idx="1"/>
          </p:nvPr>
        </p:nvSpPr>
        <p:spPr>
          <a:xfrm>
            <a:off x="747525" y="860250"/>
            <a:ext cx="8022000" cy="2922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sz="1600" dirty="0">
              <a:solidFill>
                <a:schemeClr val="dk1"/>
              </a:solidFill>
            </a:endParaRPr>
          </a:p>
          <a:p>
            <a:pPr marL="0" lvl="0" indent="0" algn="ctr" rtl="0">
              <a:spcBef>
                <a:spcPts val="0"/>
              </a:spcBef>
              <a:spcAft>
                <a:spcPts val="0"/>
              </a:spcAft>
              <a:buNone/>
            </a:pPr>
            <a:endParaRPr sz="1600" dirty="0">
              <a:solidFill>
                <a:schemeClr val="dk1"/>
              </a:solidFill>
            </a:endParaRPr>
          </a:p>
          <a:p>
            <a:pPr marL="0" lvl="0" indent="457200" algn="l" rtl="0">
              <a:spcBef>
                <a:spcPts val="0"/>
              </a:spcBef>
              <a:spcAft>
                <a:spcPts val="0"/>
              </a:spcAft>
              <a:buNone/>
            </a:pPr>
            <a:r>
              <a:rPr lang="en" sz="1600" dirty="0">
                <a:solidFill>
                  <a:schemeClr val="dk1"/>
                </a:solidFill>
              </a:rPr>
              <a:t>Het uitscheidingsstelsel 		  De weg die de urine </a:t>
            </a:r>
            <a:br>
              <a:rPr lang="en" sz="1600" dirty="0">
                <a:solidFill>
                  <a:schemeClr val="dk1"/>
                </a:solidFill>
              </a:rPr>
            </a:br>
            <a:r>
              <a:rPr lang="en" sz="1600" dirty="0">
                <a:solidFill>
                  <a:schemeClr val="dk1"/>
                </a:solidFill>
              </a:rPr>
              <a:t>       van de mens bestaat uit:  		              </a:t>
            </a:r>
            <a:r>
              <a:rPr lang="nl-BE" sz="1600" dirty="0">
                <a:solidFill>
                  <a:schemeClr val="dk1"/>
                </a:solidFill>
              </a:rPr>
              <a:t>a</a:t>
            </a:r>
            <a:r>
              <a:rPr lang="en" sz="1600" dirty="0">
                <a:solidFill>
                  <a:schemeClr val="dk1"/>
                </a:solidFill>
              </a:rPr>
              <a:t>flegt: 	</a:t>
            </a:r>
            <a:endParaRPr sz="1600" dirty="0">
              <a:solidFill>
                <a:schemeClr val="dk1"/>
              </a:solidFill>
            </a:endParaRPr>
          </a:p>
          <a:p>
            <a:pPr marL="457200" lvl="0" indent="0" algn="l" rtl="0">
              <a:spcBef>
                <a:spcPts val="0"/>
              </a:spcBef>
              <a:spcAft>
                <a:spcPts val="0"/>
              </a:spcAft>
              <a:buNone/>
            </a:pPr>
            <a:endParaRPr sz="1600" dirty="0">
              <a:solidFill>
                <a:schemeClr val="dk1"/>
              </a:solidFill>
            </a:endParaRPr>
          </a:p>
          <a:p>
            <a:pPr marL="1371600" lvl="0" indent="-330200" algn="l" rtl="0">
              <a:spcBef>
                <a:spcPts val="0"/>
              </a:spcBef>
              <a:spcAft>
                <a:spcPts val="0"/>
              </a:spcAft>
              <a:buClr>
                <a:schemeClr val="dk1"/>
              </a:buClr>
              <a:buSzPts val="1600"/>
              <a:buChar char="●"/>
            </a:pPr>
            <a:r>
              <a:rPr lang="en" sz="1600" dirty="0">
                <a:solidFill>
                  <a:schemeClr val="dk1"/>
                </a:solidFill>
              </a:rPr>
              <a:t>2 nieren </a:t>
            </a:r>
            <a:endParaRPr sz="1600" dirty="0">
              <a:solidFill>
                <a:schemeClr val="dk1"/>
              </a:solidFill>
            </a:endParaRPr>
          </a:p>
          <a:p>
            <a:pPr marL="1371600" lvl="0" indent="-330200" algn="l" rtl="0">
              <a:spcBef>
                <a:spcPts val="0"/>
              </a:spcBef>
              <a:spcAft>
                <a:spcPts val="0"/>
              </a:spcAft>
              <a:buClr>
                <a:schemeClr val="dk1"/>
              </a:buClr>
              <a:buSzPts val="1600"/>
              <a:buChar char="●"/>
            </a:pPr>
            <a:r>
              <a:rPr lang="en" sz="1600" dirty="0">
                <a:solidFill>
                  <a:schemeClr val="dk1"/>
                </a:solidFill>
              </a:rPr>
              <a:t>2 urineleiders</a:t>
            </a:r>
            <a:endParaRPr sz="1600" dirty="0">
              <a:solidFill>
                <a:schemeClr val="dk1"/>
              </a:solidFill>
            </a:endParaRPr>
          </a:p>
          <a:p>
            <a:pPr marL="1371600" lvl="0" indent="-330200" algn="l" rtl="0">
              <a:spcBef>
                <a:spcPts val="0"/>
              </a:spcBef>
              <a:spcAft>
                <a:spcPts val="0"/>
              </a:spcAft>
              <a:buClr>
                <a:schemeClr val="dk1"/>
              </a:buClr>
              <a:buSzPts val="1600"/>
              <a:buChar char="●"/>
            </a:pPr>
            <a:r>
              <a:rPr lang="en" sz="1600" dirty="0">
                <a:solidFill>
                  <a:schemeClr val="dk1"/>
                </a:solidFill>
              </a:rPr>
              <a:t>blaas </a:t>
            </a:r>
            <a:endParaRPr sz="1600" dirty="0">
              <a:solidFill>
                <a:schemeClr val="dk1"/>
              </a:solidFill>
            </a:endParaRPr>
          </a:p>
          <a:p>
            <a:pPr marL="1371600" lvl="0" indent="-330200" algn="l" rtl="0">
              <a:spcBef>
                <a:spcPts val="0"/>
              </a:spcBef>
              <a:spcAft>
                <a:spcPts val="0"/>
              </a:spcAft>
              <a:buClr>
                <a:schemeClr val="dk1"/>
              </a:buClr>
              <a:buSzPts val="1600"/>
              <a:buChar char="●"/>
            </a:pPr>
            <a:r>
              <a:rPr lang="en" sz="1600" dirty="0">
                <a:solidFill>
                  <a:schemeClr val="dk1"/>
                </a:solidFill>
              </a:rPr>
              <a:t>urinebuis</a:t>
            </a:r>
            <a:endParaRPr sz="1600" dirty="0">
              <a:solidFill>
                <a:schemeClr val="dk1"/>
              </a:solidFill>
            </a:endParaRPr>
          </a:p>
          <a:p>
            <a:pPr marL="0" lvl="0" indent="0" algn="l" rtl="0">
              <a:spcBef>
                <a:spcPts val="0"/>
              </a:spcBef>
              <a:spcAft>
                <a:spcPts val="0"/>
              </a:spcAft>
              <a:buNone/>
            </a:pPr>
            <a:endParaRPr sz="1600" dirty="0"/>
          </a:p>
          <a:p>
            <a:pPr marL="0" lvl="0" indent="0" algn="l" rtl="0">
              <a:spcBef>
                <a:spcPts val="0"/>
              </a:spcBef>
              <a:spcAft>
                <a:spcPts val="0"/>
              </a:spcAft>
              <a:buNone/>
            </a:pPr>
            <a:endParaRPr sz="1600" dirty="0"/>
          </a:p>
          <a:p>
            <a:pPr marL="0" lvl="0" indent="0" algn="l" rtl="0">
              <a:spcBef>
                <a:spcPts val="0"/>
              </a:spcBef>
              <a:spcAft>
                <a:spcPts val="0"/>
              </a:spcAft>
              <a:buNone/>
            </a:pPr>
            <a:endParaRPr sz="1600" dirty="0"/>
          </a:p>
          <a:p>
            <a:pPr marL="0" lvl="0" indent="0" algn="l" rtl="0">
              <a:spcBef>
                <a:spcPts val="0"/>
              </a:spcBef>
              <a:spcAft>
                <a:spcPts val="0"/>
              </a:spcAft>
              <a:buNone/>
            </a:pPr>
            <a:endParaRPr sz="1600" dirty="0"/>
          </a:p>
          <a:p>
            <a:pPr marL="0" lvl="0" indent="0" algn="l" rtl="0">
              <a:spcBef>
                <a:spcPts val="0"/>
              </a:spcBef>
              <a:spcAft>
                <a:spcPts val="0"/>
              </a:spcAft>
              <a:buNone/>
            </a:pPr>
            <a:r>
              <a:rPr lang="en" sz="1600" dirty="0"/>
              <a:t> </a:t>
            </a:r>
            <a:endParaRPr sz="1600" dirty="0"/>
          </a:p>
        </p:txBody>
      </p:sp>
      <p:sp>
        <p:nvSpPr>
          <p:cNvPr id="1031" name="Google Shape;1031;p57"/>
          <p:cNvSpPr/>
          <p:nvPr/>
        </p:nvSpPr>
        <p:spPr>
          <a:xfrm>
            <a:off x="480150" y="1205500"/>
            <a:ext cx="8183700" cy="3675300"/>
          </a:xfrm>
          <a:prstGeom prst="roundRect">
            <a:avLst>
              <a:gd name="adj" fmla="val 16667"/>
            </a:avLst>
          </a:prstGeom>
          <a:noFill/>
          <a:ln w="381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57"/>
          <p:cNvSpPr txBox="1">
            <a:spLocks noGrp="1"/>
          </p:cNvSpPr>
          <p:nvPr>
            <p:ph type="subTitle" idx="1"/>
          </p:nvPr>
        </p:nvSpPr>
        <p:spPr>
          <a:xfrm>
            <a:off x="5112250" y="2009175"/>
            <a:ext cx="2916000" cy="3736500"/>
          </a:xfrm>
          <a:prstGeom prst="rect">
            <a:avLst/>
          </a:prstGeom>
          <a:noFill/>
        </p:spPr>
        <p:txBody>
          <a:bodyPr spcFirstLastPara="1" wrap="square" lIns="91425" tIns="91425" rIns="91425" bIns="91425" anchor="t" anchorCtr="0">
            <a:noAutofit/>
          </a:bodyPr>
          <a:lstStyle/>
          <a:p>
            <a:pPr marL="0" lvl="0" indent="0" algn="ctr" rtl="0">
              <a:spcBef>
                <a:spcPts val="0"/>
              </a:spcBef>
              <a:spcAft>
                <a:spcPts val="0"/>
              </a:spcAft>
              <a:buNone/>
            </a:pPr>
            <a:r>
              <a:rPr lang="en" sz="1700"/>
              <a:t>nieren</a:t>
            </a:r>
            <a:endParaRPr sz="1700"/>
          </a:p>
          <a:p>
            <a:pPr marL="0" lvl="0" indent="0" algn="ctr" rtl="0">
              <a:spcBef>
                <a:spcPts val="0"/>
              </a:spcBef>
              <a:spcAft>
                <a:spcPts val="0"/>
              </a:spcAft>
              <a:buNone/>
            </a:pPr>
            <a:endParaRPr sz="1700"/>
          </a:p>
          <a:p>
            <a:pPr marL="0" lvl="0" indent="0" algn="ctr" rtl="0">
              <a:spcBef>
                <a:spcPts val="0"/>
              </a:spcBef>
              <a:spcAft>
                <a:spcPts val="0"/>
              </a:spcAft>
              <a:buNone/>
            </a:pPr>
            <a:endParaRPr sz="1700"/>
          </a:p>
          <a:p>
            <a:pPr marL="0" lvl="0" indent="0" algn="ctr" rtl="0">
              <a:spcBef>
                <a:spcPts val="0"/>
              </a:spcBef>
              <a:spcAft>
                <a:spcPts val="0"/>
              </a:spcAft>
              <a:buNone/>
            </a:pPr>
            <a:r>
              <a:rPr lang="en" sz="1700"/>
              <a:t>urineleiders</a:t>
            </a:r>
            <a:endParaRPr sz="1700"/>
          </a:p>
          <a:p>
            <a:pPr marL="0" lvl="0" indent="0" algn="l" rtl="0">
              <a:spcBef>
                <a:spcPts val="0"/>
              </a:spcBef>
              <a:spcAft>
                <a:spcPts val="0"/>
              </a:spcAft>
              <a:buNone/>
            </a:pPr>
            <a:endParaRPr sz="1700"/>
          </a:p>
          <a:p>
            <a:pPr marL="0" lvl="0" indent="0" algn="ctr" rtl="0">
              <a:spcBef>
                <a:spcPts val="0"/>
              </a:spcBef>
              <a:spcAft>
                <a:spcPts val="0"/>
              </a:spcAft>
              <a:buNone/>
            </a:pPr>
            <a:endParaRPr sz="1700"/>
          </a:p>
          <a:p>
            <a:pPr marL="0" lvl="0" indent="0" algn="ctr" rtl="0">
              <a:spcBef>
                <a:spcPts val="0"/>
              </a:spcBef>
              <a:spcAft>
                <a:spcPts val="0"/>
              </a:spcAft>
              <a:buNone/>
            </a:pPr>
            <a:r>
              <a:rPr lang="en" sz="1700"/>
              <a:t>blaas</a:t>
            </a:r>
            <a:endParaRPr sz="1700"/>
          </a:p>
          <a:p>
            <a:pPr marL="0" lvl="0" indent="0" algn="ctr" rtl="0">
              <a:spcBef>
                <a:spcPts val="0"/>
              </a:spcBef>
              <a:spcAft>
                <a:spcPts val="0"/>
              </a:spcAft>
              <a:buNone/>
            </a:pPr>
            <a:endParaRPr sz="1700"/>
          </a:p>
          <a:p>
            <a:pPr marL="0" lvl="0" indent="0" algn="l" rtl="0">
              <a:spcBef>
                <a:spcPts val="0"/>
              </a:spcBef>
              <a:spcAft>
                <a:spcPts val="0"/>
              </a:spcAft>
              <a:buNone/>
            </a:pPr>
            <a:endParaRPr sz="1700"/>
          </a:p>
          <a:p>
            <a:pPr marL="0" lvl="0" indent="0" algn="ctr" rtl="0">
              <a:spcBef>
                <a:spcPts val="0"/>
              </a:spcBef>
              <a:spcAft>
                <a:spcPts val="0"/>
              </a:spcAft>
              <a:buNone/>
            </a:pPr>
            <a:r>
              <a:rPr lang="en" sz="1700"/>
              <a:t>urinebuis</a:t>
            </a:r>
            <a:endParaRPr sz="1700"/>
          </a:p>
        </p:txBody>
      </p:sp>
      <p:grpSp>
        <p:nvGrpSpPr>
          <p:cNvPr id="1033" name="Google Shape;1033;p57"/>
          <p:cNvGrpSpPr/>
          <p:nvPr/>
        </p:nvGrpSpPr>
        <p:grpSpPr>
          <a:xfrm>
            <a:off x="6486726" y="3306082"/>
            <a:ext cx="167058" cy="331538"/>
            <a:chOff x="3593968" y="3125480"/>
            <a:chExt cx="167058" cy="468473"/>
          </a:xfrm>
        </p:grpSpPr>
        <p:sp>
          <p:nvSpPr>
            <p:cNvPr id="1034" name="Google Shape;1034;p57"/>
            <p:cNvSpPr/>
            <p:nvPr/>
          </p:nvSpPr>
          <p:spPr>
            <a:xfrm>
              <a:off x="3608224" y="3153086"/>
              <a:ext cx="135455" cy="421487"/>
            </a:xfrm>
            <a:custGeom>
              <a:avLst/>
              <a:gdLst/>
              <a:ahLst/>
              <a:cxnLst/>
              <a:rect l="l" t="t" r="r" b="b"/>
              <a:pathLst>
                <a:path w="9254" h="28795" extrusionOk="0">
                  <a:moveTo>
                    <a:pt x="1626" y="0"/>
                  </a:moveTo>
                  <a:cubicBezTo>
                    <a:pt x="1530" y="0"/>
                    <a:pt x="1462" y="93"/>
                    <a:pt x="1412" y="329"/>
                  </a:cubicBezTo>
                  <a:cubicBezTo>
                    <a:pt x="1002" y="2257"/>
                    <a:pt x="1788" y="9706"/>
                    <a:pt x="2031" y="11628"/>
                  </a:cubicBezTo>
                  <a:cubicBezTo>
                    <a:pt x="2255" y="13395"/>
                    <a:pt x="1918" y="14958"/>
                    <a:pt x="2188" y="16724"/>
                  </a:cubicBezTo>
                  <a:cubicBezTo>
                    <a:pt x="2291" y="17397"/>
                    <a:pt x="2201" y="18098"/>
                    <a:pt x="2405" y="18775"/>
                  </a:cubicBezTo>
                  <a:cubicBezTo>
                    <a:pt x="2485" y="19045"/>
                    <a:pt x="2333" y="19433"/>
                    <a:pt x="2228" y="19744"/>
                  </a:cubicBezTo>
                  <a:cubicBezTo>
                    <a:pt x="2114" y="20080"/>
                    <a:pt x="2473" y="20188"/>
                    <a:pt x="2416" y="20574"/>
                  </a:cubicBezTo>
                  <a:cubicBezTo>
                    <a:pt x="2335" y="21106"/>
                    <a:pt x="2258" y="21336"/>
                    <a:pt x="1914" y="21336"/>
                  </a:cubicBezTo>
                  <a:cubicBezTo>
                    <a:pt x="1842" y="21336"/>
                    <a:pt x="1757" y="21326"/>
                    <a:pt x="1659" y="21306"/>
                  </a:cubicBezTo>
                  <a:cubicBezTo>
                    <a:pt x="1329" y="21240"/>
                    <a:pt x="1073" y="21014"/>
                    <a:pt x="742" y="20929"/>
                  </a:cubicBezTo>
                  <a:cubicBezTo>
                    <a:pt x="688" y="20915"/>
                    <a:pt x="641" y="20909"/>
                    <a:pt x="599" y="20909"/>
                  </a:cubicBezTo>
                  <a:cubicBezTo>
                    <a:pt x="343" y="20909"/>
                    <a:pt x="289" y="21146"/>
                    <a:pt x="161" y="21262"/>
                  </a:cubicBezTo>
                  <a:cubicBezTo>
                    <a:pt x="0" y="21413"/>
                    <a:pt x="87" y="21658"/>
                    <a:pt x="262" y="21785"/>
                  </a:cubicBezTo>
                  <a:cubicBezTo>
                    <a:pt x="494" y="21956"/>
                    <a:pt x="615" y="22220"/>
                    <a:pt x="673" y="22487"/>
                  </a:cubicBezTo>
                  <a:cubicBezTo>
                    <a:pt x="873" y="23397"/>
                    <a:pt x="1477" y="24091"/>
                    <a:pt x="1683" y="24992"/>
                  </a:cubicBezTo>
                  <a:cubicBezTo>
                    <a:pt x="1716" y="25136"/>
                    <a:pt x="1805" y="25235"/>
                    <a:pt x="1925" y="25273"/>
                  </a:cubicBezTo>
                  <a:cubicBezTo>
                    <a:pt x="2145" y="25344"/>
                    <a:pt x="2272" y="25577"/>
                    <a:pt x="2312" y="25741"/>
                  </a:cubicBezTo>
                  <a:cubicBezTo>
                    <a:pt x="2514" y="26561"/>
                    <a:pt x="3100" y="27062"/>
                    <a:pt x="3552" y="27664"/>
                  </a:cubicBezTo>
                  <a:cubicBezTo>
                    <a:pt x="3716" y="27883"/>
                    <a:pt x="3935" y="27996"/>
                    <a:pt x="4030" y="28335"/>
                  </a:cubicBezTo>
                  <a:cubicBezTo>
                    <a:pt x="4113" y="28630"/>
                    <a:pt x="4368" y="28795"/>
                    <a:pt x="4619" y="28795"/>
                  </a:cubicBezTo>
                  <a:cubicBezTo>
                    <a:pt x="4769" y="28795"/>
                    <a:pt x="4917" y="28735"/>
                    <a:pt x="5024" y="28609"/>
                  </a:cubicBezTo>
                  <a:cubicBezTo>
                    <a:pt x="5484" y="28072"/>
                    <a:pt x="5931" y="27502"/>
                    <a:pt x="6307" y="26907"/>
                  </a:cubicBezTo>
                  <a:cubicBezTo>
                    <a:pt x="6811" y="26112"/>
                    <a:pt x="7333" y="25316"/>
                    <a:pt x="7715" y="24420"/>
                  </a:cubicBezTo>
                  <a:cubicBezTo>
                    <a:pt x="8052" y="23630"/>
                    <a:pt x="8394" y="22838"/>
                    <a:pt x="8659" y="22018"/>
                  </a:cubicBezTo>
                  <a:cubicBezTo>
                    <a:pt x="8737" y="21785"/>
                    <a:pt x="8897" y="21426"/>
                    <a:pt x="9028" y="21066"/>
                  </a:cubicBezTo>
                  <a:cubicBezTo>
                    <a:pt x="9153" y="20718"/>
                    <a:pt x="9254" y="20370"/>
                    <a:pt x="9227" y="20130"/>
                  </a:cubicBezTo>
                  <a:cubicBezTo>
                    <a:pt x="9183" y="19737"/>
                    <a:pt x="9050" y="19601"/>
                    <a:pt x="8871" y="19601"/>
                  </a:cubicBezTo>
                  <a:cubicBezTo>
                    <a:pt x="8471" y="19601"/>
                    <a:pt x="7838" y="20283"/>
                    <a:pt x="7453" y="20283"/>
                  </a:cubicBezTo>
                  <a:cubicBezTo>
                    <a:pt x="7410" y="20283"/>
                    <a:pt x="7371" y="20274"/>
                    <a:pt x="7335" y="20256"/>
                  </a:cubicBezTo>
                  <a:cubicBezTo>
                    <a:pt x="6919" y="20042"/>
                    <a:pt x="7003" y="18802"/>
                    <a:pt x="6983" y="18445"/>
                  </a:cubicBezTo>
                  <a:cubicBezTo>
                    <a:pt x="6886" y="16677"/>
                    <a:pt x="6956" y="14897"/>
                    <a:pt x="7217" y="13145"/>
                  </a:cubicBezTo>
                  <a:cubicBezTo>
                    <a:pt x="7427" y="11735"/>
                    <a:pt x="7828" y="5225"/>
                    <a:pt x="8103" y="3823"/>
                  </a:cubicBezTo>
                  <a:cubicBezTo>
                    <a:pt x="8295" y="2842"/>
                    <a:pt x="7891" y="1508"/>
                    <a:pt x="7919" y="493"/>
                  </a:cubicBezTo>
                  <a:cubicBezTo>
                    <a:pt x="7924" y="346"/>
                    <a:pt x="8217" y="198"/>
                    <a:pt x="7975" y="51"/>
                  </a:cubicBezTo>
                  <a:cubicBezTo>
                    <a:pt x="7921" y="17"/>
                    <a:pt x="7848" y="3"/>
                    <a:pt x="7773" y="3"/>
                  </a:cubicBezTo>
                  <a:cubicBezTo>
                    <a:pt x="7685" y="3"/>
                    <a:pt x="7592" y="22"/>
                    <a:pt x="7518" y="53"/>
                  </a:cubicBezTo>
                  <a:cubicBezTo>
                    <a:pt x="6784" y="356"/>
                    <a:pt x="6307" y="1048"/>
                    <a:pt x="5780" y="1627"/>
                  </a:cubicBezTo>
                  <a:cubicBezTo>
                    <a:pt x="5432" y="2010"/>
                    <a:pt x="5136" y="2250"/>
                    <a:pt x="4798" y="2250"/>
                  </a:cubicBezTo>
                  <a:cubicBezTo>
                    <a:pt x="4622" y="2250"/>
                    <a:pt x="4435" y="2185"/>
                    <a:pt x="4223" y="2041"/>
                  </a:cubicBezTo>
                  <a:cubicBezTo>
                    <a:pt x="3530" y="1569"/>
                    <a:pt x="2896" y="990"/>
                    <a:pt x="2239" y="454"/>
                  </a:cubicBezTo>
                  <a:cubicBezTo>
                    <a:pt x="2108" y="347"/>
                    <a:pt x="1997" y="212"/>
                    <a:pt x="1863" y="113"/>
                  </a:cubicBezTo>
                  <a:cubicBezTo>
                    <a:pt x="1768" y="43"/>
                    <a:pt x="1691" y="0"/>
                    <a:pt x="1626"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57"/>
            <p:cNvSpPr/>
            <p:nvPr/>
          </p:nvSpPr>
          <p:spPr>
            <a:xfrm>
              <a:off x="3593968" y="3125480"/>
              <a:ext cx="167058" cy="468473"/>
            </a:xfrm>
            <a:custGeom>
              <a:avLst/>
              <a:gdLst/>
              <a:ahLst/>
              <a:cxnLst/>
              <a:rect l="l" t="t" r="r" b="b"/>
              <a:pathLst>
                <a:path w="11413" h="32005" extrusionOk="0">
                  <a:moveTo>
                    <a:pt x="2602" y="1887"/>
                  </a:moveTo>
                  <a:cubicBezTo>
                    <a:pt x="2667" y="1887"/>
                    <a:pt x="2745" y="1930"/>
                    <a:pt x="2839" y="2000"/>
                  </a:cubicBezTo>
                  <a:cubicBezTo>
                    <a:pt x="2973" y="2099"/>
                    <a:pt x="3085" y="2233"/>
                    <a:pt x="3214" y="2341"/>
                  </a:cubicBezTo>
                  <a:cubicBezTo>
                    <a:pt x="3872" y="2877"/>
                    <a:pt x="4505" y="3455"/>
                    <a:pt x="5199" y="3928"/>
                  </a:cubicBezTo>
                  <a:cubicBezTo>
                    <a:pt x="5410" y="4073"/>
                    <a:pt x="5598" y="4138"/>
                    <a:pt x="5773" y="4138"/>
                  </a:cubicBezTo>
                  <a:cubicBezTo>
                    <a:pt x="6112" y="4138"/>
                    <a:pt x="6408" y="3897"/>
                    <a:pt x="6756" y="3513"/>
                  </a:cubicBezTo>
                  <a:cubicBezTo>
                    <a:pt x="7282" y="2934"/>
                    <a:pt x="7761" y="2243"/>
                    <a:pt x="8495" y="1940"/>
                  </a:cubicBezTo>
                  <a:cubicBezTo>
                    <a:pt x="8569" y="1909"/>
                    <a:pt x="8662" y="1890"/>
                    <a:pt x="8750" y="1890"/>
                  </a:cubicBezTo>
                  <a:cubicBezTo>
                    <a:pt x="8825" y="1890"/>
                    <a:pt x="8897" y="1904"/>
                    <a:pt x="8950" y="1937"/>
                  </a:cubicBezTo>
                  <a:cubicBezTo>
                    <a:pt x="9192" y="2086"/>
                    <a:pt x="8899" y="2233"/>
                    <a:pt x="8895" y="2380"/>
                  </a:cubicBezTo>
                  <a:cubicBezTo>
                    <a:pt x="8861" y="3579"/>
                    <a:pt x="8508" y="4733"/>
                    <a:pt x="8427" y="5935"/>
                  </a:cubicBezTo>
                  <a:cubicBezTo>
                    <a:pt x="8314" y="7634"/>
                    <a:pt x="8258" y="9328"/>
                    <a:pt x="8267" y="11029"/>
                  </a:cubicBezTo>
                  <a:cubicBezTo>
                    <a:pt x="8276" y="12342"/>
                    <a:pt x="8386" y="13728"/>
                    <a:pt x="8192" y="15032"/>
                  </a:cubicBezTo>
                  <a:cubicBezTo>
                    <a:pt x="8007" y="16265"/>
                    <a:pt x="7695" y="17615"/>
                    <a:pt x="7703" y="18863"/>
                  </a:cubicBezTo>
                  <a:cubicBezTo>
                    <a:pt x="7711" y="19894"/>
                    <a:pt x="7810" y="20924"/>
                    <a:pt x="7786" y="21975"/>
                  </a:cubicBezTo>
                  <a:cubicBezTo>
                    <a:pt x="7783" y="22155"/>
                    <a:pt x="7789" y="22362"/>
                    <a:pt x="7924" y="22483"/>
                  </a:cubicBezTo>
                  <a:cubicBezTo>
                    <a:pt x="7952" y="22507"/>
                    <a:pt x="7990" y="22518"/>
                    <a:pt x="8035" y="22518"/>
                  </a:cubicBezTo>
                  <a:cubicBezTo>
                    <a:pt x="8327" y="22518"/>
                    <a:pt x="8933" y="22076"/>
                    <a:pt x="9144" y="22031"/>
                  </a:cubicBezTo>
                  <a:cubicBezTo>
                    <a:pt x="9306" y="21996"/>
                    <a:pt x="9441" y="21976"/>
                    <a:pt x="9551" y="21976"/>
                  </a:cubicBezTo>
                  <a:cubicBezTo>
                    <a:pt x="9931" y="21976"/>
                    <a:pt x="10016" y="22216"/>
                    <a:pt x="9911" y="22919"/>
                  </a:cubicBezTo>
                  <a:cubicBezTo>
                    <a:pt x="9645" y="24075"/>
                    <a:pt x="9169" y="25188"/>
                    <a:pt x="8690" y="26308"/>
                  </a:cubicBezTo>
                  <a:cubicBezTo>
                    <a:pt x="8308" y="27203"/>
                    <a:pt x="7788" y="27999"/>
                    <a:pt x="7283" y="28793"/>
                  </a:cubicBezTo>
                  <a:cubicBezTo>
                    <a:pt x="6907" y="29389"/>
                    <a:pt x="6460" y="29959"/>
                    <a:pt x="6001" y="30497"/>
                  </a:cubicBezTo>
                  <a:cubicBezTo>
                    <a:pt x="5893" y="30622"/>
                    <a:pt x="5745" y="30682"/>
                    <a:pt x="5595" y="30682"/>
                  </a:cubicBezTo>
                  <a:cubicBezTo>
                    <a:pt x="5345" y="30682"/>
                    <a:pt x="5089" y="30517"/>
                    <a:pt x="5006" y="30222"/>
                  </a:cubicBezTo>
                  <a:cubicBezTo>
                    <a:pt x="4912" y="29883"/>
                    <a:pt x="4693" y="29770"/>
                    <a:pt x="4528" y="29551"/>
                  </a:cubicBezTo>
                  <a:cubicBezTo>
                    <a:pt x="4075" y="28949"/>
                    <a:pt x="3489" y="28448"/>
                    <a:pt x="3287" y="27628"/>
                  </a:cubicBezTo>
                  <a:cubicBezTo>
                    <a:pt x="3248" y="27464"/>
                    <a:pt x="3120" y="27231"/>
                    <a:pt x="2900" y="27160"/>
                  </a:cubicBezTo>
                  <a:cubicBezTo>
                    <a:pt x="2780" y="27122"/>
                    <a:pt x="2691" y="27023"/>
                    <a:pt x="2658" y="26879"/>
                  </a:cubicBezTo>
                  <a:cubicBezTo>
                    <a:pt x="2452" y="25978"/>
                    <a:pt x="1849" y="25284"/>
                    <a:pt x="1650" y="24374"/>
                  </a:cubicBezTo>
                  <a:cubicBezTo>
                    <a:pt x="1591" y="24107"/>
                    <a:pt x="1470" y="23843"/>
                    <a:pt x="1237" y="23672"/>
                  </a:cubicBezTo>
                  <a:cubicBezTo>
                    <a:pt x="1063" y="23545"/>
                    <a:pt x="975" y="23300"/>
                    <a:pt x="1137" y="23150"/>
                  </a:cubicBezTo>
                  <a:cubicBezTo>
                    <a:pt x="1265" y="23033"/>
                    <a:pt x="1318" y="22796"/>
                    <a:pt x="1575" y="22796"/>
                  </a:cubicBezTo>
                  <a:cubicBezTo>
                    <a:pt x="1616" y="22796"/>
                    <a:pt x="1663" y="22802"/>
                    <a:pt x="1717" y="22816"/>
                  </a:cubicBezTo>
                  <a:cubicBezTo>
                    <a:pt x="2048" y="22902"/>
                    <a:pt x="2304" y="23126"/>
                    <a:pt x="2633" y="23193"/>
                  </a:cubicBezTo>
                  <a:cubicBezTo>
                    <a:pt x="2690" y="23205"/>
                    <a:pt x="2743" y="23210"/>
                    <a:pt x="2792" y="23210"/>
                  </a:cubicBezTo>
                  <a:cubicBezTo>
                    <a:pt x="3473" y="23210"/>
                    <a:pt x="3401" y="22168"/>
                    <a:pt x="3363" y="21677"/>
                  </a:cubicBezTo>
                  <a:cubicBezTo>
                    <a:pt x="3286" y="20661"/>
                    <a:pt x="3318" y="19620"/>
                    <a:pt x="3164" y="18610"/>
                  </a:cubicBezTo>
                  <a:cubicBezTo>
                    <a:pt x="2893" y="16844"/>
                    <a:pt x="3231" y="15282"/>
                    <a:pt x="3008" y="13515"/>
                  </a:cubicBezTo>
                  <a:cubicBezTo>
                    <a:pt x="2765" y="11593"/>
                    <a:pt x="1977" y="4143"/>
                    <a:pt x="2387" y="2216"/>
                  </a:cubicBezTo>
                  <a:cubicBezTo>
                    <a:pt x="2437" y="1980"/>
                    <a:pt x="2505" y="1887"/>
                    <a:pt x="2602" y="1887"/>
                  </a:cubicBezTo>
                  <a:close/>
                  <a:moveTo>
                    <a:pt x="9556" y="0"/>
                  </a:moveTo>
                  <a:cubicBezTo>
                    <a:pt x="9433" y="0"/>
                    <a:pt x="9294" y="15"/>
                    <a:pt x="9138" y="44"/>
                  </a:cubicBezTo>
                  <a:cubicBezTo>
                    <a:pt x="8730" y="118"/>
                    <a:pt x="8515" y="425"/>
                    <a:pt x="8175" y="551"/>
                  </a:cubicBezTo>
                  <a:cubicBezTo>
                    <a:pt x="7326" y="866"/>
                    <a:pt x="6723" y="1652"/>
                    <a:pt x="6121" y="2312"/>
                  </a:cubicBezTo>
                  <a:cubicBezTo>
                    <a:pt x="5895" y="2558"/>
                    <a:pt x="5727" y="2637"/>
                    <a:pt x="5563" y="2637"/>
                  </a:cubicBezTo>
                  <a:cubicBezTo>
                    <a:pt x="5414" y="2637"/>
                    <a:pt x="5267" y="2571"/>
                    <a:pt x="5081" y="2509"/>
                  </a:cubicBezTo>
                  <a:cubicBezTo>
                    <a:pt x="4706" y="2385"/>
                    <a:pt x="4820" y="1824"/>
                    <a:pt x="4493" y="1735"/>
                  </a:cubicBezTo>
                  <a:cubicBezTo>
                    <a:pt x="3732" y="1530"/>
                    <a:pt x="2829" y="143"/>
                    <a:pt x="1886" y="143"/>
                  </a:cubicBezTo>
                  <a:cubicBezTo>
                    <a:pt x="1758" y="143"/>
                    <a:pt x="1628" y="169"/>
                    <a:pt x="1498" y="227"/>
                  </a:cubicBezTo>
                  <a:cubicBezTo>
                    <a:pt x="598" y="631"/>
                    <a:pt x="1170" y="4455"/>
                    <a:pt x="1280" y="5217"/>
                  </a:cubicBezTo>
                  <a:cubicBezTo>
                    <a:pt x="1327" y="5548"/>
                    <a:pt x="1431" y="5945"/>
                    <a:pt x="1338" y="6265"/>
                  </a:cubicBezTo>
                  <a:cubicBezTo>
                    <a:pt x="1056" y="7244"/>
                    <a:pt x="1723" y="13658"/>
                    <a:pt x="1789" y="14585"/>
                  </a:cubicBezTo>
                  <a:cubicBezTo>
                    <a:pt x="1880" y="15860"/>
                    <a:pt x="1795" y="17156"/>
                    <a:pt x="2028" y="18440"/>
                  </a:cubicBezTo>
                  <a:cubicBezTo>
                    <a:pt x="2159" y="19151"/>
                    <a:pt x="2117" y="20002"/>
                    <a:pt x="2079" y="20796"/>
                  </a:cubicBezTo>
                  <a:cubicBezTo>
                    <a:pt x="2040" y="21650"/>
                    <a:pt x="2073" y="21651"/>
                    <a:pt x="1270" y="21657"/>
                  </a:cubicBezTo>
                  <a:cubicBezTo>
                    <a:pt x="188" y="21665"/>
                    <a:pt x="51" y="21988"/>
                    <a:pt x="23" y="23118"/>
                  </a:cubicBezTo>
                  <a:cubicBezTo>
                    <a:pt x="1" y="24013"/>
                    <a:pt x="423" y="24681"/>
                    <a:pt x="682" y="25366"/>
                  </a:cubicBezTo>
                  <a:cubicBezTo>
                    <a:pt x="1067" y="26381"/>
                    <a:pt x="1569" y="27401"/>
                    <a:pt x="2230" y="28269"/>
                  </a:cubicBezTo>
                  <a:cubicBezTo>
                    <a:pt x="2265" y="28315"/>
                    <a:pt x="2381" y="28235"/>
                    <a:pt x="2381" y="28391"/>
                  </a:cubicBezTo>
                  <a:cubicBezTo>
                    <a:pt x="2384" y="29055"/>
                    <a:pt x="2900" y="29414"/>
                    <a:pt x="3187" y="29877"/>
                  </a:cubicBezTo>
                  <a:cubicBezTo>
                    <a:pt x="3480" y="30350"/>
                    <a:pt x="3870" y="30798"/>
                    <a:pt x="4241" y="31233"/>
                  </a:cubicBezTo>
                  <a:cubicBezTo>
                    <a:pt x="4512" y="31552"/>
                    <a:pt x="5134" y="32005"/>
                    <a:pt x="5537" y="32005"/>
                  </a:cubicBezTo>
                  <a:cubicBezTo>
                    <a:pt x="5584" y="32005"/>
                    <a:pt x="5628" y="31998"/>
                    <a:pt x="5669" y="31985"/>
                  </a:cubicBezTo>
                  <a:cubicBezTo>
                    <a:pt x="6626" y="31669"/>
                    <a:pt x="7261" y="30803"/>
                    <a:pt x="7778" y="29997"/>
                  </a:cubicBezTo>
                  <a:cubicBezTo>
                    <a:pt x="8137" y="29435"/>
                    <a:pt x="8458" y="28721"/>
                    <a:pt x="8877" y="28263"/>
                  </a:cubicBezTo>
                  <a:cubicBezTo>
                    <a:pt x="9630" y="27440"/>
                    <a:pt x="9860" y="26360"/>
                    <a:pt x="10369" y="25432"/>
                  </a:cubicBezTo>
                  <a:cubicBezTo>
                    <a:pt x="10805" y="24641"/>
                    <a:pt x="11003" y="23650"/>
                    <a:pt x="11137" y="22722"/>
                  </a:cubicBezTo>
                  <a:cubicBezTo>
                    <a:pt x="11208" y="22229"/>
                    <a:pt x="11412" y="21616"/>
                    <a:pt x="10902" y="21117"/>
                  </a:cubicBezTo>
                  <a:cubicBezTo>
                    <a:pt x="10564" y="20786"/>
                    <a:pt x="10253" y="20564"/>
                    <a:pt x="9893" y="20564"/>
                  </a:cubicBezTo>
                  <a:cubicBezTo>
                    <a:pt x="9691" y="20564"/>
                    <a:pt x="9474" y="20634"/>
                    <a:pt x="9227" y="20794"/>
                  </a:cubicBezTo>
                  <a:cubicBezTo>
                    <a:pt x="9125" y="20860"/>
                    <a:pt x="9033" y="20890"/>
                    <a:pt x="8953" y="20890"/>
                  </a:cubicBezTo>
                  <a:cubicBezTo>
                    <a:pt x="8746" y="20890"/>
                    <a:pt x="8629" y="20686"/>
                    <a:pt x="8673" y="20382"/>
                  </a:cubicBezTo>
                  <a:cubicBezTo>
                    <a:pt x="9304" y="16428"/>
                    <a:pt x="9541" y="12462"/>
                    <a:pt x="9722" y="8463"/>
                  </a:cubicBezTo>
                  <a:cubicBezTo>
                    <a:pt x="9783" y="7118"/>
                    <a:pt x="9834" y="5773"/>
                    <a:pt x="9873" y="4428"/>
                  </a:cubicBezTo>
                  <a:cubicBezTo>
                    <a:pt x="9905" y="3346"/>
                    <a:pt x="10182" y="2376"/>
                    <a:pt x="10234" y="1316"/>
                  </a:cubicBezTo>
                  <a:cubicBezTo>
                    <a:pt x="10400" y="380"/>
                    <a:pt x="10179" y="0"/>
                    <a:pt x="95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6" name="Google Shape;1036;p57"/>
          <p:cNvGrpSpPr/>
          <p:nvPr/>
        </p:nvGrpSpPr>
        <p:grpSpPr>
          <a:xfrm>
            <a:off x="6486726" y="4020069"/>
            <a:ext cx="167058" cy="331538"/>
            <a:chOff x="3593968" y="3125480"/>
            <a:chExt cx="167058" cy="468473"/>
          </a:xfrm>
        </p:grpSpPr>
        <p:sp>
          <p:nvSpPr>
            <p:cNvPr id="1037" name="Google Shape;1037;p57"/>
            <p:cNvSpPr/>
            <p:nvPr/>
          </p:nvSpPr>
          <p:spPr>
            <a:xfrm>
              <a:off x="3608224" y="3153086"/>
              <a:ext cx="135455" cy="421487"/>
            </a:xfrm>
            <a:custGeom>
              <a:avLst/>
              <a:gdLst/>
              <a:ahLst/>
              <a:cxnLst/>
              <a:rect l="l" t="t" r="r" b="b"/>
              <a:pathLst>
                <a:path w="9254" h="28795" extrusionOk="0">
                  <a:moveTo>
                    <a:pt x="1626" y="0"/>
                  </a:moveTo>
                  <a:cubicBezTo>
                    <a:pt x="1530" y="0"/>
                    <a:pt x="1462" y="93"/>
                    <a:pt x="1412" y="329"/>
                  </a:cubicBezTo>
                  <a:cubicBezTo>
                    <a:pt x="1002" y="2257"/>
                    <a:pt x="1788" y="9706"/>
                    <a:pt x="2031" y="11628"/>
                  </a:cubicBezTo>
                  <a:cubicBezTo>
                    <a:pt x="2255" y="13395"/>
                    <a:pt x="1918" y="14958"/>
                    <a:pt x="2188" y="16724"/>
                  </a:cubicBezTo>
                  <a:cubicBezTo>
                    <a:pt x="2291" y="17397"/>
                    <a:pt x="2201" y="18098"/>
                    <a:pt x="2405" y="18775"/>
                  </a:cubicBezTo>
                  <a:cubicBezTo>
                    <a:pt x="2485" y="19045"/>
                    <a:pt x="2333" y="19433"/>
                    <a:pt x="2228" y="19744"/>
                  </a:cubicBezTo>
                  <a:cubicBezTo>
                    <a:pt x="2114" y="20080"/>
                    <a:pt x="2473" y="20188"/>
                    <a:pt x="2416" y="20574"/>
                  </a:cubicBezTo>
                  <a:cubicBezTo>
                    <a:pt x="2335" y="21106"/>
                    <a:pt x="2258" y="21336"/>
                    <a:pt x="1914" y="21336"/>
                  </a:cubicBezTo>
                  <a:cubicBezTo>
                    <a:pt x="1842" y="21336"/>
                    <a:pt x="1757" y="21326"/>
                    <a:pt x="1659" y="21306"/>
                  </a:cubicBezTo>
                  <a:cubicBezTo>
                    <a:pt x="1329" y="21240"/>
                    <a:pt x="1073" y="21014"/>
                    <a:pt x="742" y="20929"/>
                  </a:cubicBezTo>
                  <a:cubicBezTo>
                    <a:pt x="688" y="20915"/>
                    <a:pt x="641" y="20909"/>
                    <a:pt x="599" y="20909"/>
                  </a:cubicBezTo>
                  <a:cubicBezTo>
                    <a:pt x="343" y="20909"/>
                    <a:pt x="289" y="21146"/>
                    <a:pt x="161" y="21262"/>
                  </a:cubicBezTo>
                  <a:cubicBezTo>
                    <a:pt x="0" y="21413"/>
                    <a:pt x="87" y="21658"/>
                    <a:pt x="262" y="21785"/>
                  </a:cubicBezTo>
                  <a:cubicBezTo>
                    <a:pt x="494" y="21956"/>
                    <a:pt x="615" y="22220"/>
                    <a:pt x="673" y="22487"/>
                  </a:cubicBezTo>
                  <a:cubicBezTo>
                    <a:pt x="873" y="23397"/>
                    <a:pt x="1477" y="24091"/>
                    <a:pt x="1683" y="24992"/>
                  </a:cubicBezTo>
                  <a:cubicBezTo>
                    <a:pt x="1716" y="25136"/>
                    <a:pt x="1805" y="25235"/>
                    <a:pt x="1925" y="25273"/>
                  </a:cubicBezTo>
                  <a:cubicBezTo>
                    <a:pt x="2145" y="25344"/>
                    <a:pt x="2272" y="25577"/>
                    <a:pt x="2312" y="25741"/>
                  </a:cubicBezTo>
                  <a:cubicBezTo>
                    <a:pt x="2514" y="26561"/>
                    <a:pt x="3100" y="27062"/>
                    <a:pt x="3552" y="27664"/>
                  </a:cubicBezTo>
                  <a:cubicBezTo>
                    <a:pt x="3716" y="27883"/>
                    <a:pt x="3935" y="27996"/>
                    <a:pt x="4030" y="28335"/>
                  </a:cubicBezTo>
                  <a:cubicBezTo>
                    <a:pt x="4113" y="28630"/>
                    <a:pt x="4368" y="28795"/>
                    <a:pt x="4619" y="28795"/>
                  </a:cubicBezTo>
                  <a:cubicBezTo>
                    <a:pt x="4769" y="28795"/>
                    <a:pt x="4917" y="28735"/>
                    <a:pt x="5024" y="28609"/>
                  </a:cubicBezTo>
                  <a:cubicBezTo>
                    <a:pt x="5484" y="28072"/>
                    <a:pt x="5931" y="27502"/>
                    <a:pt x="6307" y="26907"/>
                  </a:cubicBezTo>
                  <a:cubicBezTo>
                    <a:pt x="6811" y="26112"/>
                    <a:pt x="7333" y="25316"/>
                    <a:pt x="7715" y="24420"/>
                  </a:cubicBezTo>
                  <a:cubicBezTo>
                    <a:pt x="8052" y="23630"/>
                    <a:pt x="8394" y="22838"/>
                    <a:pt x="8659" y="22018"/>
                  </a:cubicBezTo>
                  <a:cubicBezTo>
                    <a:pt x="8737" y="21785"/>
                    <a:pt x="8897" y="21426"/>
                    <a:pt x="9028" y="21066"/>
                  </a:cubicBezTo>
                  <a:cubicBezTo>
                    <a:pt x="9153" y="20718"/>
                    <a:pt x="9254" y="20370"/>
                    <a:pt x="9227" y="20130"/>
                  </a:cubicBezTo>
                  <a:cubicBezTo>
                    <a:pt x="9183" y="19737"/>
                    <a:pt x="9050" y="19601"/>
                    <a:pt x="8871" y="19601"/>
                  </a:cubicBezTo>
                  <a:cubicBezTo>
                    <a:pt x="8471" y="19601"/>
                    <a:pt x="7838" y="20283"/>
                    <a:pt x="7453" y="20283"/>
                  </a:cubicBezTo>
                  <a:cubicBezTo>
                    <a:pt x="7410" y="20283"/>
                    <a:pt x="7371" y="20274"/>
                    <a:pt x="7335" y="20256"/>
                  </a:cubicBezTo>
                  <a:cubicBezTo>
                    <a:pt x="6919" y="20042"/>
                    <a:pt x="7003" y="18802"/>
                    <a:pt x="6983" y="18445"/>
                  </a:cubicBezTo>
                  <a:cubicBezTo>
                    <a:pt x="6886" y="16677"/>
                    <a:pt x="6956" y="14897"/>
                    <a:pt x="7217" y="13145"/>
                  </a:cubicBezTo>
                  <a:cubicBezTo>
                    <a:pt x="7427" y="11735"/>
                    <a:pt x="7828" y="5225"/>
                    <a:pt x="8103" y="3823"/>
                  </a:cubicBezTo>
                  <a:cubicBezTo>
                    <a:pt x="8295" y="2842"/>
                    <a:pt x="7891" y="1508"/>
                    <a:pt x="7919" y="493"/>
                  </a:cubicBezTo>
                  <a:cubicBezTo>
                    <a:pt x="7924" y="346"/>
                    <a:pt x="8217" y="198"/>
                    <a:pt x="7975" y="51"/>
                  </a:cubicBezTo>
                  <a:cubicBezTo>
                    <a:pt x="7921" y="17"/>
                    <a:pt x="7848" y="3"/>
                    <a:pt x="7773" y="3"/>
                  </a:cubicBezTo>
                  <a:cubicBezTo>
                    <a:pt x="7685" y="3"/>
                    <a:pt x="7592" y="22"/>
                    <a:pt x="7518" y="53"/>
                  </a:cubicBezTo>
                  <a:cubicBezTo>
                    <a:pt x="6784" y="356"/>
                    <a:pt x="6307" y="1048"/>
                    <a:pt x="5780" y="1627"/>
                  </a:cubicBezTo>
                  <a:cubicBezTo>
                    <a:pt x="5432" y="2010"/>
                    <a:pt x="5136" y="2250"/>
                    <a:pt x="4798" y="2250"/>
                  </a:cubicBezTo>
                  <a:cubicBezTo>
                    <a:pt x="4622" y="2250"/>
                    <a:pt x="4435" y="2185"/>
                    <a:pt x="4223" y="2041"/>
                  </a:cubicBezTo>
                  <a:cubicBezTo>
                    <a:pt x="3530" y="1569"/>
                    <a:pt x="2896" y="990"/>
                    <a:pt x="2239" y="454"/>
                  </a:cubicBezTo>
                  <a:cubicBezTo>
                    <a:pt x="2108" y="347"/>
                    <a:pt x="1997" y="212"/>
                    <a:pt x="1863" y="113"/>
                  </a:cubicBezTo>
                  <a:cubicBezTo>
                    <a:pt x="1768" y="43"/>
                    <a:pt x="1691" y="0"/>
                    <a:pt x="1626"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57"/>
            <p:cNvSpPr/>
            <p:nvPr/>
          </p:nvSpPr>
          <p:spPr>
            <a:xfrm>
              <a:off x="3593968" y="3125480"/>
              <a:ext cx="167058" cy="468473"/>
            </a:xfrm>
            <a:custGeom>
              <a:avLst/>
              <a:gdLst/>
              <a:ahLst/>
              <a:cxnLst/>
              <a:rect l="l" t="t" r="r" b="b"/>
              <a:pathLst>
                <a:path w="11413" h="32005" extrusionOk="0">
                  <a:moveTo>
                    <a:pt x="2602" y="1887"/>
                  </a:moveTo>
                  <a:cubicBezTo>
                    <a:pt x="2667" y="1887"/>
                    <a:pt x="2745" y="1930"/>
                    <a:pt x="2839" y="2000"/>
                  </a:cubicBezTo>
                  <a:cubicBezTo>
                    <a:pt x="2973" y="2099"/>
                    <a:pt x="3085" y="2233"/>
                    <a:pt x="3214" y="2341"/>
                  </a:cubicBezTo>
                  <a:cubicBezTo>
                    <a:pt x="3872" y="2877"/>
                    <a:pt x="4505" y="3455"/>
                    <a:pt x="5199" y="3928"/>
                  </a:cubicBezTo>
                  <a:cubicBezTo>
                    <a:pt x="5410" y="4073"/>
                    <a:pt x="5598" y="4138"/>
                    <a:pt x="5773" y="4138"/>
                  </a:cubicBezTo>
                  <a:cubicBezTo>
                    <a:pt x="6112" y="4138"/>
                    <a:pt x="6408" y="3897"/>
                    <a:pt x="6756" y="3513"/>
                  </a:cubicBezTo>
                  <a:cubicBezTo>
                    <a:pt x="7282" y="2934"/>
                    <a:pt x="7761" y="2243"/>
                    <a:pt x="8495" y="1940"/>
                  </a:cubicBezTo>
                  <a:cubicBezTo>
                    <a:pt x="8569" y="1909"/>
                    <a:pt x="8662" y="1890"/>
                    <a:pt x="8750" y="1890"/>
                  </a:cubicBezTo>
                  <a:cubicBezTo>
                    <a:pt x="8825" y="1890"/>
                    <a:pt x="8897" y="1904"/>
                    <a:pt x="8950" y="1937"/>
                  </a:cubicBezTo>
                  <a:cubicBezTo>
                    <a:pt x="9192" y="2086"/>
                    <a:pt x="8899" y="2233"/>
                    <a:pt x="8895" y="2380"/>
                  </a:cubicBezTo>
                  <a:cubicBezTo>
                    <a:pt x="8861" y="3579"/>
                    <a:pt x="8508" y="4733"/>
                    <a:pt x="8427" y="5935"/>
                  </a:cubicBezTo>
                  <a:cubicBezTo>
                    <a:pt x="8314" y="7634"/>
                    <a:pt x="8258" y="9328"/>
                    <a:pt x="8267" y="11029"/>
                  </a:cubicBezTo>
                  <a:cubicBezTo>
                    <a:pt x="8276" y="12342"/>
                    <a:pt x="8386" y="13728"/>
                    <a:pt x="8192" y="15032"/>
                  </a:cubicBezTo>
                  <a:cubicBezTo>
                    <a:pt x="8007" y="16265"/>
                    <a:pt x="7695" y="17615"/>
                    <a:pt x="7703" y="18863"/>
                  </a:cubicBezTo>
                  <a:cubicBezTo>
                    <a:pt x="7711" y="19894"/>
                    <a:pt x="7810" y="20924"/>
                    <a:pt x="7786" y="21975"/>
                  </a:cubicBezTo>
                  <a:cubicBezTo>
                    <a:pt x="7783" y="22155"/>
                    <a:pt x="7789" y="22362"/>
                    <a:pt x="7924" y="22483"/>
                  </a:cubicBezTo>
                  <a:cubicBezTo>
                    <a:pt x="7952" y="22507"/>
                    <a:pt x="7990" y="22518"/>
                    <a:pt x="8035" y="22518"/>
                  </a:cubicBezTo>
                  <a:cubicBezTo>
                    <a:pt x="8327" y="22518"/>
                    <a:pt x="8933" y="22076"/>
                    <a:pt x="9144" y="22031"/>
                  </a:cubicBezTo>
                  <a:cubicBezTo>
                    <a:pt x="9306" y="21996"/>
                    <a:pt x="9441" y="21976"/>
                    <a:pt x="9551" y="21976"/>
                  </a:cubicBezTo>
                  <a:cubicBezTo>
                    <a:pt x="9931" y="21976"/>
                    <a:pt x="10016" y="22216"/>
                    <a:pt x="9911" y="22919"/>
                  </a:cubicBezTo>
                  <a:cubicBezTo>
                    <a:pt x="9645" y="24075"/>
                    <a:pt x="9169" y="25188"/>
                    <a:pt x="8690" y="26308"/>
                  </a:cubicBezTo>
                  <a:cubicBezTo>
                    <a:pt x="8308" y="27203"/>
                    <a:pt x="7788" y="27999"/>
                    <a:pt x="7283" y="28793"/>
                  </a:cubicBezTo>
                  <a:cubicBezTo>
                    <a:pt x="6907" y="29389"/>
                    <a:pt x="6460" y="29959"/>
                    <a:pt x="6001" y="30497"/>
                  </a:cubicBezTo>
                  <a:cubicBezTo>
                    <a:pt x="5893" y="30622"/>
                    <a:pt x="5745" y="30682"/>
                    <a:pt x="5595" y="30682"/>
                  </a:cubicBezTo>
                  <a:cubicBezTo>
                    <a:pt x="5345" y="30682"/>
                    <a:pt x="5089" y="30517"/>
                    <a:pt x="5006" y="30222"/>
                  </a:cubicBezTo>
                  <a:cubicBezTo>
                    <a:pt x="4912" y="29883"/>
                    <a:pt x="4693" y="29770"/>
                    <a:pt x="4528" y="29551"/>
                  </a:cubicBezTo>
                  <a:cubicBezTo>
                    <a:pt x="4075" y="28949"/>
                    <a:pt x="3489" y="28448"/>
                    <a:pt x="3287" y="27628"/>
                  </a:cubicBezTo>
                  <a:cubicBezTo>
                    <a:pt x="3248" y="27464"/>
                    <a:pt x="3120" y="27231"/>
                    <a:pt x="2900" y="27160"/>
                  </a:cubicBezTo>
                  <a:cubicBezTo>
                    <a:pt x="2780" y="27122"/>
                    <a:pt x="2691" y="27023"/>
                    <a:pt x="2658" y="26879"/>
                  </a:cubicBezTo>
                  <a:cubicBezTo>
                    <a:pt x="2452" y="25978"/>
                    <a:pt x="1849" y="25284"/>
                    <a:pt x="1650" y="24374"/>
                  </a:cubicBezTo>
                  <a:cubicBezTo>
                    <a:pt x="1591" y="24107"/>
                    <a:pt x="1470" y="23843"/>
                    <a:pt x="1237" y="23672"/>
                  </a:cubicBezTo>
                  <a:cubicBezTo>
                    <a:pt x="1063" y="23545"/>
                    <a:pt x="975" y="23300"/>
                    <a:pt x="1137" y="23150"/>
                  </a:cubicBezTo>
                  <a:cubicBezTo>
                    <a:pt x="1265" y="23033"/>
                    <a:pt x="1318" y="22796"/>
                    <a:pt x="1575" y="22796"/>
                  </a:cubicBezTo>
                  <a:cubicBezTo>
                    <a:pt x="1616" y="22796"/>
                    <a:pt x="1663" y="22802"/>
                    <a:pt x="1717" y="22816"/>
                  </a:cubicBezTo>
                  <a:cubicBezTo>
                    <a:pt x="2048" y="22902"/>
                    <a:pt x="2304" y="23126"/>
                    <a:pt x="2633" y="23193"/>
                  </a:cubicBezTo>
                  <a:cubicBezTo>
                    <a:pt x="2690" y="23205"/>
                    <a:pt x="2743" y="23210"/>
                    <a:pt x="2792" y="23210"/>
                  </a:cubicBezTo>
                  <a:cubicBezTo>
                    <a:pt x="3473" y="23210"/>
                    <a:pt x="3401" y="22168"/>
                    <a:pt x="3363" y="21677"/>
                  </a:cubicBezTo>
                  <a:cubicBezTo>
                    <a:pt x="3286" y="20661"/>
                    <a:pt x="3318" y="19620"/>
                    <a:pt x="3164" y="18610"/>
                  </a:cubicBezTo>
                  <a:cubicBezTo>
                    <a:pt x="2893" y="16844"/>
                    <a:pt x="3231" y="15282"/>
                    <a:pt x="3008" y="13515"/>
                  </a:cubicBezTo>
                  <a:cubicBezTo>
                    <a:pt x="2765" y="11593"/>
                    <a:pt x="1977" y="4143"/>
                    <a:pt x="2387" y="2216"/>
                  </a:cubicBezTo>
                  <a:cubicBezTo>
                    <a:pt x="2437" y="1980"/>
                    <a:pt x="2505" y="1887"/>
                    <a:pt x="2602" y="1887"/>
                  </a:cubicBezTo>
                  <a:close/>
                  <a:moveTo>
                    <a:pt x="9556" y="0"/>
                  </a:moveTo>
                  <a:cubicBezTo>
                    <a:pt x="9433" y="0"/>
                    <a:pt x="9294" y="15"/>
                    <a:pt x="9138" y="44"/>
                  </a:cubicBezTo>
                  <a:cubicBezTo>
                    <a:pt x="8730" y="118"/>
                    <a:pt x="8515" y="425"/>
                    <a:pt x="8175" y="551"/>
                  </a:cubicBezTo>
                  <a:cubicBezTo>
                    <a:pt x="7326" y="866"/>
                    <a:pt x="6723" y="1652"/>
                    <a:pt x="6121" y="2312"/>
                  </a:cubicBezTo>
                  <a:cubicBezTo>
                    <a:pt x="5895" y="2558"/>
                    <a:pt x="5727" y="2637"/>
                    <a:pt x="5563" y="2637"/>
                  </a:cubicBezTo>
                  <a:cubicBezTo>
                    <a:pt x="5414" y="2637"/>
                    <a:pt x="5267" y="2571"/>
                    <a:pt x="5081" y="2509"/>
                  </a:cubicBezTo>
                  <a:cubicBezTo>
                    <a:pt x="4706" y="2385"/>
                    <a:pt x="4820" y="1824"/>
                    <a:pt x="4493" y="1735"/>
                  </a:cubicBezTo>
                  <a:cubicBezTo>
                    <a:pt x="3732" y="1530"/>
                    <a:pt x="2829" y="143"/>
                    <a:pt x="1886" y="143"/>
                  </a:cubicBezTo>
                  <a:cubicBezTo>
                    <a:pt x="1758" y="143"/>
                    <a:pt x="1628" y="169"/>
                    <a:pt x="1498" y="227"/>
                  </a:cubicBezTo>
                  <a:cubicBezTo>
                    <a:pt x="598" y="631"/>
                    <a:pt x="1170" y="4455"/>
                    <a:pt x="1280" y="5217"/>
                  </a:cubicBezTo>
                  <a:cubicBezTo>
                    <a:pt x="1327" y="5548"/>
                    <a:pt x="1431" y="5945"/>
                    <a:pt x="1338" y="6265"/>
                  </a:cubicBezTo>
                  <a:cubicBezTo>
                    <a:pt x="1056" y="7244"/>
                    <a:pt x="1723" y="13658"/>
                    <a:pt x="1789" y="14585"/>
                  </a:cubicBezTo>
                  <a:cubicBezTo>
                    <a:pt x="1880" y="15860"/>
                    <a:pt x="1795" y="17156"/>
                    <a:pt x="2028" y="18440"/>
                  </a:cubicBezTo>
                  <a:cubicBezTo>
                    <a:pt x="2159" y="19151"/>
                    <a:pt x="2117" y="20002"/>
                    <a:pt x="2079" y="20796"/>
                  </a:cubicBezTo>
                  <a:cubicBezTo>
                    <a:pt x="2040" y="21650"/>
                    <a:pt x="2073" y="21651"/>
                    <a:pt x="1270" y="21657"/>
                  </a:cubicBezTo>
                  <a:cubicBezTo>
                    <a:pt x="188" y="21665"/>
                    <a:pt x="51" y="21988"/>
                    <a:pt x="23" y="23118"/>
                  </a:cubicBezTo>
                  <a:cubicBezTo>
                    <a:pt x="1" y="24013"/>
                    <a:pt x="423" y="24681"/>
                    <a:pt x="682" y="25366"/>
                  </a:cubicBezTo>
                  <a:cubicBezTo>
                    <a:pt x="1067" y="26381"/>
                    <a:pt x="1569" y="27401"/>
                    <a:pt x="2230" y="28269"/>
                  </a:cubicBezTo>
                  <a:cubicBezTo>
                    <a:pt x="2265" y="28315"/>
                    <a:pt x="2381" y="28235"/>
                    <a:pt x="2381" y="28391"/>
                  </a:cubicBezTo>
                  <a:cubicBezTo>
                    <a:pt x="2384" y="29055"/>
                    <a:pt x="2900" y="29414"/>
                    <a:pt x="3187" y="29877"/>
                  </a:cubicBezTo>
                  <a:cubicBezTo>
                    <a:pt x="3480" y="30350"/>
                    <a:pt x="3870" y="30798"/>
                    <a:pt x="4241" y="31233"/>
                  </a:cubicBezTo>
                  <a:cubicBezTo>
                    <a:pt x="4512" y="31552"/>
                    <a:pt x="5134" y="32005"/>
                    <a:pt x="5537" y="32005"/>
                  </a:cubicBezTo>
                  <a:cubicBezTo>
                    <a:pt x="5584" y="32005"/>
                    <a:pt x="5628" y="31998"/>
                    <a:pt x="5669" y="31985"/>
                  </a:cubicBezTo>
                  <a:cubicBezTo>
                    <a:pt x="6626" y="31669"/>
                    <a:pt x="7261" y="30803"/>
                    <a:pt x="7778" y="29997"/>
                  </a:cubicBezTo>
                  <a:cubicBezTo>
                    <a:pt x="8137" y="29435"/>
                    <a:pt x="8458" y="28721"/>
                    <a:pt x="8877" y="28263"/>
                  </a:cubicBezTo>
                  <a:cubicBezTo>
                    <a:pt x="9630" y="27440"/>
                    <a:pt x="9860" y="26360"/>
                    <a:pt x="10369" y="25432"/>
                  </a:cubicBezTo>
                  <a:cubicBezTo>
                    <a:pt x="10805" y="24641"/>
                    <a:pt x="11003" y="23650"/>
                    <a:pt x="11137" y="22722"/>
                  </a:cubicBezTo>
                  <a:cubicBezTo>
                    <a:pt x="11208" y="22229"/>
                    <a:pt x="11412" y="21616"/>
                    <a:pt x="10902" y="21117"/>
                  </a:cubicBezTo>
                  <a:cubicBezTo>
                    <a:pt x="10564" y="20786"/>
                    <a:pt x="10253" y="20564"/>
                    <a:pt x="9893" y="20564"/>
                  </a:cubicBezTo>
                  <a:cubicBezTo>
                    <a:pt x="9691" y="20564"/>
                    <a:pt x="9474" y="20634"/>
                    <a:pt x="9227" y="20794"/>
                  </a:cubicBezTo>
                  <a:cubicBezTo>
                    <a:pt x="9125" y="20860"/>
                    <a:pt x="9033" y="20890"/>
                    <a:pt x="8953" y="20890"/>
                  </a:cubicBezTo>
                  <a:cubicBezTo>
                    <a:pt x="8746" y="20890"/>
                    <a:pt x="8629" y="20686"/>
                    <a:pt x="8673" y="20382"/>
                  </a:cubicBezTo>
                  <a:cubicBezTo>
                    <a:pt x="9304" y="16428"/>
                    <a:pt x="9541" y="12462"/>
                    <a:pt x="9722" y="8463"/>
                  </a:cubicBezTo>
                  <a:cubicBezTo>
                    <a:pt x="9783" y="7118"/>
                    <a:pt x="9834" y="5773"/>
                    <a:pt x="9873" y="4428"/>
                  </a:cubicBezTo>
                  <a:cubicBezTo>
                    <a:pt x="9905" y="3346"/>
                    <a:pt x="10182" y="2376"/>
                    <a:pt x="10234" y="1316"/>
                  </a:cubicBezTo>
                  <a:cubicBezTo>
                    <a:pt x="10400" y="380"/>
                    <a:pt x="10179" y="0"/>
                    <a:pt x="95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9" name="Google Shape;1039;p57"/>
          <p:cNvGrpSpPr/>
          <p:nvPr/>
        </p:nvGrpSpPr>
        <p:grpSpPr>
          <a:xfrm>
            <a:off x="6486726" y="2491794"/>
            <a:ext cx="167058" cy="331538"/>
            <a:chOff x="3593968" y="3125480"/>
            <a:chExt cx="167058" cy="468473"/>
          </a:xfrm>
        </p:grpSpPr>
        <p:sp>
          <p:nvSpPr>
            <p:cNvPr id="1040" name="Google Shape;1040;p57"/>
            <p:cNvSpPr/>
            <p:nvPr/>
          </p:nvSpPr>
          <p:spPr>
            <a:xfrm>
              <a:off x="3608224" y="3153086"/>
              <a:ext cx="135455" cy="421487"/>
            </a:xfrm>
            <a:custGeom>
              <a:avLst/>
              <a:gdLst/>
              <a:ahLst/>
              <a:cxnLst/>
              <a:rect l="l" t="t" r="r" b="b"/>
              <a:pathLst>
                <a:path w="9254" h="28795" extrusionOk="0">
                  <a:moveTo>
                    <a:pt x="1626" y="0"/>
                  </a:moveTo>
                  <a:cubicBezTo>
                    <a:pt x="1530" y="0"/>
                    <a:pt x="1462" y="93"/>
                    <a:pt x="1412" y="329"/>
                  </a:cubicBezTo>
                  <a:cubicBezTo>
                    <a:pt x="1002" y="2257"/>
                    <a:pt x="1788" y="9706"/>
                    <a:pt x="2031" y="11628"/>
                  </a:cubicBezTo>
                  <a:cubicBezTo>
                    <a:pt x="2255" y="13395"/>
                    <a:pt x="1918" y="14958"/>
                    <a:pt x="2188" y="16724"/>
                  </a:cubicBezTo>
                  <a:cubicBezTo>
                    <a:pt x="2291" y="17397"/>
                    <a:pt x="2201" y="18098"/>
                    <a:pt x="2405" y="18775"/>
                  </a:cubicBezTo>
                  <a:cubicBezTo>
                    <a:pt x="2485" y="19045"/>
                    <a:pt x="2333" y="19433"/>
                    <a:pt x="2228" y="19744"/>
                  </a:cubicBezTo>
                  <a:cubicBezTo>
                    <a:pt x="2114" y="20080"/>
                    <a:pt x="2473" y="20188"/>
                    <a:pt x="2416" y="20574"/>
                  </a:cubicBezTo>
                  <a:cubicBezTo>
                    <a:pt x="2335" y="21106"/>
                    <a:pt x="2258" y="21336"/>
                    <a:pt x="1914" y="21336"/>
                  </a:cubicBezTo>
                  <a:cubicBezTo>
                    <a:pt x="1842" y="21336"/>
                    <a:pt x="1757" y="21326"/>
                    <a:pt x="1659" y="21306"/>
                  </a:cubicBezTo>
                  <a:cubicBezTo>
                    <a:pt x="1329" y="21240"/>
                    <a:pt x="1073" y="21014"/>
                    <a:pt x="742" y="20929"/>
                  </a:cubicBezTo>
                  <a:cubicBezTo>
                    <a:pt x="688" y="20915"/>
                    <a:pt x="641" y="20909"/>
                    <a:pt x="599" y="20909"/>
                  </a:cubicBezTo>
                  <a:cubicBezTo>
                    <a:pt x="343" y="20909"/>
                    <a:pt x="289" y="21146"/>
                    <a:pt x="161" y="21262"/>
                  </a:cubicBezTo>
                  <a:cubicBezTo>
                    <a:pt x="0" y="21413"/>
                    <a:pt x="87" y="21658"/>
                    <a:pt x="262" y="21785"/>
                  </a:cubicBezTo>
                  <a:cubicBezTo>
                    <a:pt x="494" y="21956"/>
                    <a:pt x="615" y="22220"/>
                    <a:pt x="673" y="22487"/>
                  </a:cubicBezTo>
                  <a:cubicBezTo>
                    <a:pt x="873" y="23397"/>
                    <a:pt x="1477" y="24091"/>
                    <a:pt x="1683" y="24992"/>
                  </a:cubicBezTo>
                  <a:cubicBezTo>
                    <a:pt x="1716" y="25136"/>
                    <a:pt x="1805" y="25235"/>
                    <a:pt x="1925" y="25273"/>
                  </a:cubicBezTo>
                  <a:cubicBezTo>
                    <a:pt x="2145" y="25344"/>
                    <a:pt x="2272" y="25577"/>
                    <a:pt x="2312" y="25741"/>
                  </a:cubicBezTo>
                  <a:cubicBezTo>
                    <a:pt x="2514" y="26561"/>
                    <a:pt x="3100" y="27062"/>
                    <a:pt x="3552" y="27664"/>
                  </a:cubicBezTo>
                  <a:cubicBezTo>
                    <a:pt x="3716" y="27883"/>
                    <a:pt x="3935" y="27996"/>
                    <a:pt x="4030" y="28335"/>
                  </a:cubicBezTo>
                  <a:cubicBezTo>
                    <a:pt x="4113" y="28630"/>
                    <a:pt x="4368" y="28795"/>
                    <a:pt x="4619" y="28795"/>
                  </a:cubicBezTo>
                  <a:cubicBezTo>
                    <a:pt x="4769" y="28795"/>
                    <a:pt x="4917" y="28735"/>
                    <a:pt x="5024" y="28609"/>
                  </a:cubicBezTo>
                  <a:cubicBezTo>
                    <a:pt x="5484" y="28072"/>
                    <a:pt x="5931" y="27502"/>
                    <a:pt x="6307" y="26907"/>
                  </a:cubicBezTo>
                  <a:cubicBezTo>
                    <a:pt x="6811" y="26112"/>
                    <a:pt x="7333" y="25316"/>
                    <a:pt x="7715" y="24420"/>
                  </a:cubicBezTo>
                  <a:cubicBezTo>
                    <a:pt x="8052" y="23630"/>
                    <a:pt x="8394" y="22838"/>
                    <a:pt x="8659" y="22018"/>
                  </a:cubicBezTo>
                  <a:cubicBezTo>
                    <a:pt x="8737" y="21785"/>
                    <a:pt x="8897" y="21426"/>
                    <a:pt x="9028" y="21066"/>
                  </a:cubicBezTo>
                  <a:cubicBezTo>
                    <a:pt x="9153" y="20718"/>
                    <a:pt x="9254" y="20370"/>
                    <a:pt x="9227" y="20130"/>
                  </a:cubicBezTo>
                  <a:cubicBezTo>
                    <a:pt x="9183" y="19737"/>
                    <a:pt x="9050" y="19601"/>
                    <a:pt x="8871" y="19601"/>
                  </a:cubicBezTo>
                  <a:cubicBezTo>
                    <a:pt x="8471" y="19601"/>
                    <a:pt x="7838" y="20283"/>
                    <a:pt x="7453" y="20283"/>
                  </a:cubicBezTo>
                  <a:cubicBezTo>
                    <a:pt x="7410" y="20283"/>
                    <a:pt x="7371" y="20274"/>
                    <a:pt x="7335" y="20256"/>
                  </a:cubicBezTo>
                  <a:cubicBezTo>
                    <a:pt x="6919" y="20042"/>
                    <a:pt x="7003" y="18802"/>
                    <a:pt x="6983" y="18445"/>
                  </a:cubicBezTo>
                  <a:cubicBezTo>
                    <a:pt x="6886" y="16677"/>
                    <a:pt x="6956" y="14897"/>
                    <a:pt x="7217" y="13145"/>
                  </a:cubicBezTo>
                  <a:cubicBezTo>
                    <a:pt x="7427" y="11735"/>
                    <a:pt x="7828" y="5225"/>
                    <a:pt x="8103" y="3823"/>
                  </a:cubicBezTo>
                  <a:cubicBezTo>
                    <a:pt x="8295" y="2842"/>
                    <a:pt x="7891" y="1508"/>
                    <a:pt x="7919" y="493"/>
                  </a:cubicBezTo>
                  <a:cubicBezTo>
                    <a:pt x="7924" y="346"/>
                    <a:pt x="8217" y="198"/>
                    <a:pt x="7975" y="51"/>
                  </a:cubicBezTo>
                  <a:cubicBezTo>
                    <a:pt x="7921" y="17"/>
                    <a:pt x="7848" y="3"/>
                    <a:pt x="7773" y="3"/>
                  </a:cubicBezTo>
                  <a:cubicBezTo>
                    <a:pt x="7685" y="3"/>
                    <a:pt x="7592" y="22"/>
                    <a:pt x="7518" y="53"/>
                  </a:cubicBezTo>
                  <a:cubicBezTo>
                    <a:pt x="6784" y="356"/>
                    <a:pt x="6307" y="1048"/>
                    <a:pt x="5780" y="1627"/>
                  </a:cubicBezTo>
                  <a:cubicBezTo>
                    <a:pt x="5432" y="2010"/>
                    <a:pt x="5136" y="2250"/>
                    <a:pt x="4798" y="2250"/>
                  </a:cubicBezTo>
                  <a:cubicBezTo>
                    <a:pt x="4622" y="2250"/>
                    <a:pt x="4435" y="2185"/>
                    <a:pt x="4223" y="2041"/>
                  </a:cubicBezTo>
                  <a:cubicBezTo>
                    <a:pt x="3530" y="1569"/>
                    <a:pt x="2896" y="990"/>
                    <a:pt x="2239" y="454"/>
                  </a:cubicBezTo>
                  <a:cubicBezTo>
                    <a:pt x="2108" y="347"/>
                    <a:pt x="1997" y="212"/>
                    <a:pt x="1863" y="113"/>
                  </a:cubicBezTo>
                  <a:cubicBezTo>
                    <a:pt x="1768" y="43"/>
                    <a:pt x="1691" y="0"/>
                    <a:pt x="1626"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7"/>
            <p:cNvSpPr/>
            <p:nvPr/>
          </p:nvSpPr>
          <p:spPr>
            <a:xfrm>
              <a:off x="3593968" y="3125480"/>
              <a:ext cx="167058" cy="468473"/>
            </a:xfrm>
            <a:custGeom>
              <a:avLst/>
              <a:gdLst/>
              <a:ahLst/>
              <a:cxnLst/>
              <a:rect l="l" t="t" r="r" b="b"/>
              <a:pathLst>
                <a:path w="11413" h="32005" extrusionOk="0">
                  <a:moveTo>
                    <a:pt x="2602" y="1887"/>
                  </a:moveTo>
                  <a:cubicBezTo>
                    <a:pt x="2667" y="1887"/>
                    <a:pt x="2745" y="1930"/>
                    <a:pt x="2839" y="2000"/>
                  </a:cubicBezTo>
                  <a:cubicBezTo>
                    <a:pt x="2973" y="2099"/>
                    <a:pt x="3085" y="2233"/>
                    <a:pt x="3214" y="2341"/>
                  </a:cubicBezTo>
                  <a:cubicBezTo>
                    <a:pt x="3872" y="2877"/>
                    <a:pt x="4505" y="3455"/>
                    <a:pt x="5199" y="3928"/>
                  </a:cubicBezTo>
                  <a:cubicBezTo>
                    <a:pt x="5410" y="4073"/>
                    <a:pt x="5598" y="4138"/>
                    <a:pt x="5773" y="4138"/>
                  </a:cubicBezTo>
                  <a:cubicBezTo>
                    <a:pt x="6112" y="4138"/>
                    <a:pt x="6408" y="3897"/>
                    <a:pt x="6756" y="3513"/>
                  </a:cubicBezTo>
                  <a:cubicBezTo>
                    <a:pt x="7282" y="2934"/>
                    <a:pt x="7761" y="2243"/>
                    <a:pt x="8495" y="1940"/>
                  </a:cubicBezTo>
                  <a:cubicBezTo>
                    <a:pt x="8569" y="1909"/>
                    <a:pt x="8662" y="1890"/>
                    <a:pt x="8750" y="1890"/>
                  </a:cubicBezTo>
                  <a:cubicBezTo>
                    <a:pt x="8825" y="1890"/>
                    <a:pt x="8897" y="1904"/>
                    <a:pt x="8950" y="1937"/>
                  </a:cubicBezTo>
                  <a:cubicBezTo>
                    <a:pt x="9192" y="2086"/>
                    <a:pt x="8899" y="2233"/>
                    <a:pt x="8895" y="2380"/>
                  </a:cubicBezTo>
                  <a:cubicBezTo>
                    <a:pt x="8861" y="3579"/>
                    <a:pt x="8508" y="4733"/>
                    <a:pt x="8427" y="5935"/>
                  </a:cubicBezTo>
                  <a:cubicBezTo>
                    <a:pt x="8314" y="7634"/>
                    <a:pt x="8258" y="9328"/>
                    <a:pt x="8267" y="11029"/>
                  </a:cubicBezTo>
                  <a:cubicBezTo>
                    <a:pt x="8276" y="12342"/>
                    <a:pt x="8386" y="13728"/>
                    <a:pt x="8192" y="15032"/>
                  </a:cubicBezTo>
                  <a:cubicBezTo>
                    <a:pt x="8007" y="16265"/>
                    <a:pt x="7695" y="17615"/>
                    <a:pt x="7703" y="18863"/>
                  </a:cubicBezTo>
                  <a:cubicBezTo>
                    <a:pt x="7711" y="19894"/>
                    <a:pt x="7810" y="20924"/>
                    <a:pt x="7786" y="21975"/>
                  </a:cubicBezTo>
                  <a:cubicBezTo>
                    <a:pt x="7783" y="22155"/>
                    <a:pt x="7789" y="22362"/>
                    <a:pt x="7924" y="22483"/>
                  </a:cubicBezTo>
                  <a:cubicBezTo>
                    <a:pt x="7952" y="22507"/>
                    <a:pt x="7990" y="22518"/>
                    <a:pt x="8035" y="22518"/>
                  </a:cubicBezTo>
                  <a:cubicBezTo>
                    <a:pt x="8327" y="22518"/>
                    <a:pt x="8933" y="22076"/>
                    <a:pt x="9144" y="22031"/>
                  </a:cubicBezTo>
                  <a:cubicBezTo>
                    <a:pt x="9306" y="21996"/>
                    <a:pt x="9441" y="21976"/>
                    <a:pt x="9551" y="21976"/>
                  </a:cubicBezTo>
                  <a:cubicBezTo>
                    <a:pt x="9931" y="21976"/>
                    <a:pt x="10016" y="22216"/>
                    <a:pt x="9911" y="22919"/>
                  </a:cubicBezTo>
                  <a:cubicBezTo>
                    <a:pt x="9645" y="24075"/>
                    <a:pt x="9169" y="25188"/>
                    <a:pt x="8690" y="26308"/>
                  </a:cubicBezTo>
                  <a:cubicBezTo>
                    <a:pt x="8308" y="27203"/>
                    <a:pt x="7788" y="27999"/>
                    <a:pt x="7283" y="28793"/>
                  </a:cubicBezTo>
                  <a:cubicBezTo>
                    <a:pt x="6907" y="29389"/>
                    <a:pt x="6460" y="29959"/>
                    <a:pt x="6001" y="30497"/>
                  </a:cubicBezTo>
                  <a:cubicBezTo>
                    <a:pt x="5893" y="30622"/>
                    <a:pt x="5745" y="30682"/>
                    <a:pt x="5595" y="30682"/>
                  </a:cubicBezTo>
                  <a:cubicBezTo>
                    <a:pt x="5345" y="30682"/>
                    <a:pt x="5089" y="30517"/>
                    <a:pt x="5006" y="30222"/>
                  </a:cubicBezTo>
                  <a:cubicBezTo>
                    <a:pt x="4912" y="29883"/>
                    <a:pt x="4693" y="29770"/>
                    <a:pt x="4528" y="29551"/>
                  </a:cubicBezTo>
                  <a:cubicBezTo>
                    <a:pt x="4075" y="28949"/>
                    <a:pt x="3489" y="28448"/>
                    <a:pt x="3287" y="27628"/>
                  </a:cubicBezTo>
                  <a:cubicBezTo>
                    <a:pt x="3248" y="27464"/>
                    <a:pt x="3120" y="27231"/>
                    <a:pt x="2900" y="27160"/>
                  </a:cubicBezTo>
                  <a:cubicBezTo>
                    <a:pt x="2780" y="27122"/>
                    <a:pt x="2691" y="27023"/>
                    <a:pt x="2658" y="26879"/>
                  </a:cubicBezTo>
                  <a:cubicBezTo>
                    <a:pt x="2452" y="25978"/>
                    <a:pt x="1849" y="25284"/>
                    <a:pt x="1650" y="24374"/>
                  </a:cubicBezTo>
                  <a:cubicBezTo>
                    <a:pt x="1591" y="24107"/>
                    <a:pt x="1470" y="23843"/>
                    <a:pt x="1237" y="23672"/>
                  </a:cubicBezTo>
                  <a:cubicBezTo>
                    <a:pt x="1063" y="23545"/>
                    <a:pt x="975" y="23300"/>
                    <a:pt x="1137" y="23150"/>
                  </a:cubicBezTo>
                  <a:cubicBezTo>
                    <a:pt x="1265" y="23033"/>
                    <a:pt x="1318" y="22796"/>
                    <a:pt x="1575" y="22796"/>
                  </a:cubicBezTo>
                  <a:cubicBezTo>
                    <a:pt x="1616" y="22796"/>
                    <a:pt x="1663" y="22802"/>
                    <a:pt x="1717" y="22816"/>
                  </a:cubicBezTo>
                  <a:cubicBezTo>
                    <a:pt x="2048" y="22902"/>
                    <a:pt x="2304" y="23126"/>
                    <a:pt x="2633" y="23193"/>
                  </a:cubicBezTo>
                  <a:cubicBezTo>
                    <a:pt x="2690" y="23205"/>
                    <a:pt x="2743" y="23210"/>
                    <a:pt x="2792" y="23210"/>
                  </a:cubicBezTo>
                  <a:cubicBezTo>
                    <a:pt x="3473" y="23210"/>
                    <a:pt x="3401" y="22168"/>
                    <a:pt x="3363" y="21677"/>
                  </a:cubicBezTo>
                  <a:cubicBezTo>
                    <a:pt x="3286" y="20661"/>
                    <a:pt x="3318" y="19620"/>
                    <a:pt x="3164" y="18610"/>
                  </a:cubicBezTo>
                  <a:cubicBezTo>
                    <a:pt x="2893" y="16844"/>
                    <a:pt x="3231" y="15282"/>
                    <a:pt x="3008" y="13515"/>
                  </a:cubicBezTo>
                  <a:cubicBezTo>
                    <a:pt x="2765" y="11593"/>
                    <a:pt x="1977" y="4143"/>
                    <a:pt x="2387" y="2216"/>
                  </a:cubicBezTo>
                  <a:cubicBezTo>
                    <a:pt x="2437" y="1980"/>
                    <a:pt x="2505" y="1887"/>
                    <a:pt x="2602" y="1887"/>
                  </a:cubicBezTo>
                  <a:close/>
                  <a:moveTo>
                    <a:pt x="9556" y="0"/>
                  </a:moveTo>
                  <a:cubicBezTo>
                    <a:pt x="9433" y="0"/>
                    <a:pt x="9294" y="15"/>
                    <a:pt x="9138" y="44"/>
                  </a:cubicBezTo>
                  <a:cubicBezTo>
                    <a:pt x="8730" y="118"/>
                    <a:pt x="8515" y="425"/>
                    <a:pt x="8175" y="551"/>
                  </a:cubicBezTo>
                  <a:cubicBezTo>
                    <a:pt x="7326" y="866"/>
                    <a:pt x="6723" y="1652"/>
                    <a:pt x="6121" y="2312"/>
                  </a:cubicBezTo>
                  <a:cubicBezTo>
                    <a:pt x="5895" y="2558"/>
                    <a:pt x="5727" y="2637"/>
                    <a:pt x="5563" y="2637"/>
                  </a:cubicBezTo>
                  <a:cubicBezTo>
                    <a:pt x="5414" y="2637"/>
                    <a:pt x="5267" y="2571"/>
                    <a:pt x="5081" y="2509"/>
                  </a:cubicBezTo>
                  <a:cubicBezTo>
                    <a:pt x="4706" y="2385"/>
                    <a:pt x="4820" y="1824"/>
                    <a:pt x="4493" y="1735"/>
                  </a:cubicBezTo>
                  <a:cubicBezTo>
                    <a:pt x="3732" y="1530"/>
                    <a:pt x="2829" y="143"/>
                    <a:pt x="1886" y="143"/>
                  </a:cubicBezTo>
                  <a:cubicBezTo>
                    <a:pt x="1758" y="143"/>
                    <a:pt x="1628" y="169"/>
                    <a:pt x="1498" y="227"/>
                  </a:cubicBezTo>
                  <a:cubicBezTo>
                    <a:pt x="598" y="631"/>
                    <a:pt x="1170" y="4455"/>
                    <a:pt x="1280" y="5217"/>
                  </a:cubicBezTo>
                  <a:cubicBezTo>
                    <a:pt x="1327" y="5548"/>
                    <a:pt x="1431" y="5945"/>
                    <a:pt x="1338" y="6265"/>
                  </a:cubicBezTo>
                  <a:cubicBezTo>
                    <a:pt x="1056" y="7244"/>
                    <a:pt x="1723" y="13658"/>
                    <a:pt x="1789" y="14585"/>
                  </a:cubicBezTo>
                  <a:cubicBezTo>
                    <a:pt x="1880" y="15860"/>
                    <a:pt x="1795" y="17156"/>
                    <a:pt x="2028" y="18440"/>
                  </a:cubicBezTo>
                  <a:cubicBezTo>
                    <a:pt x="2159" y="19151"/>
                    <a:pt x="2117" y="20002"/>
                    <a:pt x="2079" y="20796"/>
                  </a:cubicBezTo>
                  <a:cubicBezTo>
                    <a:pt x="2040" y="21650"/>
                    <a:pt x="2073" y="21651"/>
                    <a:pt x="1270" y="21657"/>
                  </a:cubicBezTo>
                  <a:cubicBezTo>
                    <a:pt x="188" y="21665"/>
                    <a:pt x="51" y="21988"/>
                    <a:pt x="23" y="23118"/>
                  </a:cubicBezTo>
                  <a:cubicBezTo>
                    <a:pt x="1" y="24013"/>
                    <a:pt x="423" y="24681"/>
                    <a:pt x="682" y="25366"/>
                  </a:cubicBezTo>
                  <a:cubicBezTo>
                    <a:pt x="1067" y="26381"/>
                    <a:pt x="1569" y="27401"/>
                    <a:pt x="2230" y="28269"/>
                  </a:cubicBezTo>
                  <a:cubicBezTo>
                    <a:pt x="2265" y="28315"/>
                    <a:pt x="2381" y="28235"/>
                    <a:pt x="2381" y="28391"/>
                  </a:cubicBezTo>
                  <a:cubicBezTo>
                    <a:pt x="2384" y="29055"/>
                    <a:pt x="2900" y="29414"/>
                    <a:pt x="3187" y="29877"/>
                  </a:cubicBezTo>
                  <a:cubicBezTo>
                    <a:pt x="3480" y="30350"/>
                    <a:pt x="3870" y="30798"/>
                    <a:pt x="4241" y="31233"/>
                  </a:cubicBezTo>
                  <a:cubicBezTo>
                    <a:pt x="4512" y="31552"/>
                    <a:pt x="5134" y="32005"/>
                    <a:pt x="5537" y="32005"/>
                  </a:cubicBezTo>
                  <a:cubicBezTo>
                    <a:pt x="5584" y="32005"/>
                    <a:pt x="5628" y="31998"/>
                    <a:pt x="5669" y="31985"/>
                  </a:cubicBezTo>
                  <a:cubicBezTo>
                    <a:pt x="6626" y="31669"/>
                    <a:pt x="7261" y="30803"/>
                    <a:pt x="7778" y="29997"/>
                  </a:cubicBezTo>
                  <a:cubicBezTo>
                    <a:pt x="8137" y="29435"/>
                    <a:pt x="8458" y="28721"/>
                    <a:pt x="8877" y="28263"/>
                  </a:cubicBezTo>
                  <a:cubicBezTo>
                    <a:pt x="9630" y="27440"/>
                    <a:pt x="9860" y="26360"/>
                    <a:pt x="10369" y="25432"/>
                  </a:cubicBezTo>
                  <a:cubicBezTo>
                    <a:pt x="10805" y="24641"/>
                    <a:pt x="11003" y="23650"/>
                    <a:pt x="11137" y="22722"/>
                  </a:cubicBezTo>
                  <a:cubicBezTo>
                    <a:pt x="11208" y="22229"/>
                    <a:pt x="11412" y="21616"/>
                    <a:pt x="10902" y="21117"/>
                  </a:cubicBezTo>
                  <a:cubicBezTo>
                    <a:pt x="10564" y="20786"/>
                    <a:pt x="10253" y="20564"/>
                    <a:pt x="9893" y="20564"/>
                  </a:cubicBezTo>
                  <a:cubicBezTo>
                    <a:pt x="9691" y="20564"/>
                    <a:pt x="9474" y="20634"/>
                    <a:pt x="9227" y="20794"/>
                  </a:cubicBezTo>
                  <a:cubicBezTo>
                    <a:pt x="9125" y="20860"/>
                    <a:pt x="9033" y="20890"/>
                    <a:pt x="8953" y="20890"/>
                  </a:cubicBezTo>
                  <a:cubicBezTo>
                    <a:pt x="8746" y="20890"/>
                    <a:pt x="8629" y="20686"/>
                    <a:pt x="8673" y="20382"/>
                  </a:cubicBezTo>
                  <a:cubicBezTo>
                    <a:pt x="9304" y="16428"/>
                    <a:pt x="9541" y="12462"/>
                    <a:pt x="9722" y="8463"/>
                  </a:cubicBezTo>
                  <a:cubicBezTo>
                    <a:pt x="9783" y="7118"/>
                    <a:pt x="9834" y="5773"/>
                    <a:pt x="9873" y="4428"/>
                  </a:cubicBezTo>
                  <a:cubicBezTo>
                    <a:pt x="9905" y="3346"/>
                    <a:pt x="10182" y="2376"/>
                    <a:pt x="10234" y="1316"/>
                  </a:cubicBezTo>
                  <a:cubicBezTo>
                    <a:pt x="10400" y="380"/>
                    <a:pt x="10179" y="0"/>
                    <a:pt x="95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639;p26">
            <a:extLst>
              <a:ext uri="{FF2B5EF4-FFF2-40B4-BE49-F238E27FC236}">
                <a16:creationId xmlns:a16="http://schemas.microsoft.com/office/drawing/2014/main" id="{4332B1ED-25C5-4C3B-830B-913112FF2632}"/>
              </a:ext>
            </a:extLst>
          </p:cNvPr>
          <p:cNvGrpSpPr/>
          <p:nvPr/>
        </p:nvGrpSpPr>
        <p:grpSpPr>
          <a:xfrm>
            <a:off x="185582" y="112534"/>
            <a:ext cx="722148" cy="919186"/>
            <a:chOff x="99711" y="1698474"/>
            <a:chExt cx="581114" cy="750001"/>
          </a:xfrm>
        </p:grpSpPr>
        <p:sp>
          <p:nvSpPr>
            <p:cNvPr id="16" name="Google Shape;640;p26">
              <a:extLst>
                <a:ext uri="{FF2B5EF4-FFF2-40B4-BE49-F238E27FC236}">
                  <a16:creationId xmlns:a16="http://schemas.microsoft.com/office/drawing/2014/main" id="{58FBB1E5-3A18-4F62-9E29-4C62215E8689}"/>
                </a:ext>
              </a:extLst>
            </p:cNvPr>
            <p:cNvSpPr/>
            <p:nvPr/>
          </p:nvSpPr>
          <p:spPr>
            <a:xfrm>
              <a:off x="99711" y="1698474"/>
              <a:ext cx="574750" cy="747175"/>
            </a:xfrm>
            <a:custGeom>
              <a:avLst/>
              <a:gdLst/>
              <a:ahLst/>
              <a:cxnLst/>
              <a:rect l="l" t="t" r="r" b="b"/>
              <a:pathLst>
                <a:path w="22990" h="29887" extrusionOk="0">
                  <a:moveTo>
                    <a:pt x="12589" y="0"/>
                  </a:moveTo>
                  <a:cubicBezTo>
                    <a:pt x="12421" y="0"/>
                    <a:pt x="12257" y="17"/>
                    <a:pt x="12114" y="29"/>
                  </a:cubicBezTo>
                  <a:cubicBezTo>
                    <a:pt x="11600" y="74"/>
                    <a:pt x="11062" y="183"/>
                    <a:pt x="10546" y="183"/>
                  </a:cubicBezTo>
                  <a:cubicBezTo>
                    <a:pt x="10520" y="183"/>
                    <a:pt x="10493" y="182"/>
                    <a:pt x="10467" y="182"/>
                  </a:cubicBezTo>
                  <a:cubicBezTo>
                    <a:pt x="10435" y="181"/>
                    <a:pt x="10403" y="181"/>
                    <a:pt x="10371" y="181"/>
                  </a:cubicBezTo>
                  <a:cubicBezTo>
                    <a:pt x="9202" y="181"/>
                    <a:pt x="8145" y="671"/>
                    <a:pt x="7124" y="1055"/>
                  </a:cubicBezTo>
                  <a:cubicBezTo>
                    <a:pt x="6261" y="1380"/>
                    <a:pt x="5355" y="1867"/>
                    <a:pt x="4604" y="2538"/>
                  </a:cubicBezTo>
                  <a:cubicBezTo>
                    <a:pt x="3877" y="3189"/>
                    <a:pt x="3169" y="3861"/>
                    <a:pt x="2642" y="4660"/>
                  </a:cubicBezTo>
                  <a:cubicBezTo>
                    <a:pt x="2185" y="5357"/>
                    <a:pt x="1676" y="6062"/>
                    <a:pt x="1563" y="6673"/>
                  </a:cubicBezTo>
                  <a:cubicBezTo>
                    <a:pt x="1057" y="7782"/>
                    <a:pt x="839" y="8717"/>
                    <a:pt x="579" y="9644"/>
                  </a:cubicBezTo>
                  <a:cubicBezTo>
                    <a:pt x="63" y="11484"/>
                    <a:pt x="1" y="13352"/>
                    <a:pt x="306" y="15203"/>
                  </a:cubicBezTo>
                  <a:cubicBezTo>
                    <a:pt x="552" y="16687"/>
                    <a:pt x="1243" y="18058"/>
                    <a:pt x="1801" y="19454"/>
                  </a:cubicBezTo>
                  <a:cubicBezTo>
                    <a:pt x="2441" y="21056"/>
                    <a:pt x="3452" y="22461"/>
                    <a:pt x="4506" y="23797"/>
                  </a:cubicBezTo>
                  <a:cubicBezTo>
                    <a:pt x="5405" y="24939"/>
                    <a:pt x="6355" y="26055"/>
                    <a:pt x="7371" y="27114"/>
                  </a:cubicBezTo>
                  <a:cubicBezTo>
                    <a:pt x="8305" y="28087"/>
                    <a:pt x="9343" y="28958"/>
                    <a:pt x="10464" y="29710"/>
                  </a:cubicBezTo>
                  <a:cubicBezTo>
                    <a:pt x="10637" y="29827"/>
                    <a:pt x="10800" y="29887"/>
                    <a:pt x="10978" y="29887"/>
                  </a:cubicBezTo>
                  <a:cubicBezTo>
                    <a:pt x="11103" y="29887"/>
                    <a:pt x="11235" y="29857"/>
                    <a:pt x="11382" y="29797"/>
                  </a:cubicBezTo>
                  <a:cubicBezTo>
                    <a:pt x="12213" y="29455"/>
                    <a:pt x="12575" y="28612"/>
                    <a:pt x="13275" y="28121"/>
                  </a:cubicBezTo>
                  <a:cubicBezTo>
                    <a:pt x="13867" y="27705"/>
                    <a:pt x="14253" y="26993"/>
                    <a:pt x="14851" y="26591"/>
                  </a:cubicBezTo>
                  <a:cubicBezTo>
                    <a:pt x="15519" y="26142"/>
                    <a:pt x="15799" y="25321"/>
                    <a:pt x="16551" y="24988"/>
                  </a:cubicBezTo>
                  <a:cubicBezTo>
                    <a:pt x="16628" y="24955"/>
                    <a:pt x="16683" y="24834"/>
                    <a:pt x="16714" y="24742"/>
                  </a:cubicBezTo>
                  <a:cubicBezTo>
                    <a:pt x="16897" y="24178"/>
                    <a:pt x="17424" y="23862"/>
                    <a:pt x="17814" y="23537"/>
                  </a:cubicBezTo>
                  <a:cubicBezTo>
                    <a:pt x="18356" y="23081"/>
                    <a:pt x="18622" y="22445"/>
                    <a:pt x="19084" y="21950"/>
                  </a:cubicBezTo>
                  <a:cubicBezTo>
                    <a:pt x="19400" y="21612"/>
                    <a:pt x="19663" y="21026"/>
                    <a:pt x="19971" y="20603"/>
                  </a:cubicBezTo>
                  <a:cubicBezTo>
                    <a:pt x="20701" y="19597"/>
                    <a:pt x="21172" y="18470"/>
                    <a:pt x="21721" y="17381"/>
                  </a:cubicBezTo>
                  <a:cubicBezTo>
                    <a:pt x="22076" y="16673"/>
                    <a:pt x="22093" y="15847"/>
                    <a:pt x="22376" y="15099"/>
                  </a:cubicBezTo>
                  <a:cubicBezTo>
                    <a:pt x="22705" y="14238"/>
                    <a:pt x="22561" y="13286"/>
                    <a:pt x="22840" y="12399"/>
                  </a:cubicBezTo>
                  <a:cubicBezTo>
                    <a:pt x="22989" y="11924"/>
                    <a:pt x="22776" y="11389"/>
                    <a:pt x="22700" y="10923"/>
                  </a:cubicBezTo>
                  <a:cubicBezTo>
                    <a:pt x="22519" y="9820"/>
                    <a:pt x="22518" y="8685"/>
                    <a:pt x="22071" y="7605"/>
                  </a:cubicBezTo>
                  <a:cubicBezTo>
                    <a:pt x="21607" y="6477"/>
                    <a:pt x="21252" y="5313"/>
                    <a:pt x="20424" y="4383"/>
                  </a:cubicBezTo>
                  <a:cubicBezTo>
                    <a:pt x="19826" y="3711"/>
                    <a:pt x="19381" y="2881"/>
                    <a:pt x="18481" y="2518"/>
                  </a:cubicBezTo>
                  <a:cubicBezTo>
                    <a:pt x="18354" y="2467"/>
                    <a:pt x="18261" y="2336"/>
                    <a:pt x="18244" y="2175"/>
                  </a:cubicBezTo>
                  <a:cubicBezTo>
                    <a:pt x="18232" y="2064"/>
                    <a:pt x="18195" y="1945"/>
                    <a:pt x="18083" y="1945"/>
                  </a:cubicBezTo>
                  <a:cubicBezTo>
                    <a:pt x="18064" y="1945"/>
                    <a:pt x="18043" y="1949"/>
                    <a:pt x="18019" y="1956"/>
                  </a:cubicBezTo>
                  <a:cubicBezTo>
                    <a:pt x="17989" y="1966"/>
                    <a:pt x="17961" y="1970"/>
                    <a:pt x="17934" y="1970"/>
                  </a:cubicBezTo>
                  <a:cubicBezTo>
                    <a:pt x="17651" y="1970"/>
                    <a:pt x="17551" y="1476"/>
                    <a:pt x="17275" y="1476"/>
                  </a:cubicBezTo>
                  <a:cubicBezTo>
                    <a:pt x="17202" y="1476"/>
                    <a:pt x="17118" y="1510"/>
                    <a:pt x="17014" y="1597"/>
                  </a:cubicBezTo>
                  <a:cubicBezTo>
                    <a:pt x="17002" y="1561"/>
                    <a:pt x="16972" y="1519"/>
                    <a:pt x="16980" y="1487"/>
                  </a:cubicBezTo>
                  <a:cubicBezTo>
                    <a:pt x="17027" y="1289"/>
                    <a:pt x="17009" y="1231"/>
                    <a:pt x="16960" y="1231"/>
                  </a:cubicBezTo>
                  <a:cubicBezTo>
                    <a:pt x="16899" y="1231"/>
                    <a:pt x="16792" y="1321"/>
                    <a:pt x="16706" y="1347"/>
                  </a:cubicBezTo>
                  <a:cubicBezTo>
                    <a:pt x="16669" y="1358"/>
                    <a:pt x="16630" y="1364"/>
                    <a:pt x="16592" y="1364"/>
                  </a:cubicBezTo>
                  <a:cubicBezTo>
                    <a:pt x="16481" y="1364"/>
                    <a:pt x="16375" y="1316"/>
                    <a:pt x="16320" y="1215"/>
                  </a:cubicBezTo>
                  <a:cubicBezTo>
                    <a:pt x="15961" y="543"/>
                    <a:pt x="15303" y="745"/>
                    <a:pt x="14744" y="665"/>
                  </a:cubicBezTo>
                  <a:cubicBezTo>
                    <a:pt x="14739" y="665"/>
                    <a:pt x="14733" y="664"/>
                    <a:pt x="14727" y="664"/>
                  </a:cubicBezTo>
                  <a:cubicBezTo>
                    <a:pt x="14665" y="664"/>
                    <a:pt x="14568" y="703"/>
                    <a:pt x="14516" y="703"/>
                  </a:cubicBezTo>
                  <a:cubicBezTo>
                    <a:pt x="14490" y="703"/>
                    <a:pt x="14475" y="694"/>
                    <a:pt x="14480" y="665"/>
                  </a:cubicBezTo>
                  <a:cubicBezTo>
                    <a:pt x="14541" y="354"/>
                    <a:pt x="14500" y="263"/>
                    <a:pt x="14417" y="263"/>
                  </a:cubicBezTo>
                  <a:cubicBezTo>
                    <a:pt x="14304" y="263"/>
                    <a:pt x="14111" y="435"/>
                    <a:pt x="13998" y="435"/>
                  </a:cubicBezTo>
                  <a:cubicBezTo>
                    <a:pt x="13983" y="435"/>
                    <a:pt x="13969" y="432"/>
                    <a:pt x="13957" y="425"/>
                  </a:cubicBezTo>
                  <a:cubicBezTo>
                    <a:pt x="13915" y="400"/>
                    <a:pt x="13867" y="396"/>
                    <a:pt x="13816" y="396"/>
                  </a:cubicBezTo>
                  <a:cubicBezTo>
                    <a:pt x="13793" y="396"/>
                    <a:pt x="13770" y="396"/>
                    <a:pt x="13746" y="396"/>
                  </a:cubicBezTo>
                  <a:cubicBezTo>
                    <a:pt x="13667" y="396"/>
                    <a:pt x="13584" y="388"/>
                    <a:pt x="13507" y="311"/>
                  </a:cubicBezTo>
                  <a:cubicBezTo>
                    <a:pt x="13252" y="59"/>
                    <a:pt x="12911" y="0"/>
                    <a:pt x="12589" y="0"/>
                  </a:cubicBezTo>
                  <a:close/>
                </a:path>
              </a:pathLst>
            </a:custGeom>
            <a:solidFill>
              <a:srgbClr val="99FF99"/>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42;p26">
              <a:extLst>
                <a:ext uri="{FF2B5EF4-FFF2-40B4-BE49-F238E27FC236}">
                  <a16:creationId xmlns:a16="http://schemas.microsoft.com/office/drawing/2014/main" id="{0F62723D-11A7-48AC-B6F8-3D0ACF1A63E1}"/>
                </a:ext>
              </a:extLst>
            </p:cNvPr>
            <p:cNvSpPr/>
            <p:nvPr/>
          </p:nvSpPr>
          <p:spPr>
            <a:xfrm>
              <a:off x="106075" y="1701250"/>
              <a:ext cx="574750" cy="747225"/>
            </a:xfrm>
            <a:custGeom>
              <a:avLst/>
              <a:gdLst/>
              <a:ahLst/>
              <a:cxnLst/>
              <a:rect l="l" t="t" r="r" b="b"/>
              <a:pathLst>
                <a:path w="22990" h="29889" extrusionOk="0">
                  <a:moveTo>
                    <a:pt x="10998" y="1566"/>
                  </a:moveTo>
                  <a:cubicBezTo>
                    <a:pt x="11155" y="1566"/>
                    <a:pt x="11313" y="1576"/>
                    <a:pt x="11472" y="1599"/>
                  </a:cubicBezTo>
                  <a:cubicBezTo>
                    <a:pt x="12175" y="1699"/>
                    <a:pt x="12887" y="1689"/>
                    <a:pt x="13590" y="1847"/>
                  </a:cubicBezTo>
                  <a:cubicBezTo>
                    <a:pt x="14346" y="2017"/>
                    <a:pt x="15102" y="2107"/>
                    <a:pt x="15813" y="2476"/>
                  </a:cubicBezTo>
                  <a:cubicBezTo>
                    <a:pt x="17107" y="3147"/>
                    <a:pt x="18286" y="3956"/>
                    <a:pt x="19213" y="5083"/>
                  </a:cubicBezTo>
                  <a:cubicBezTo>
                    <a:pt x="19895" y="5914"/>
                    <a:pt x="20243" y="6947"/>
                    <a:pt x="20784" y="7865"/>
                  </a:cubicBezTo>
                  <a:cubicBezTo>
                    <a:pt x="20961" y="8166"/>
                    <a:pt x="20929" y="8536"/>
                    <a:pt x="20985" y="8862"/>
                  </a:cubicBezTo>
                  <a:cubicBezTo>
                    <a:pt x="21208" y="10132"/>
                    <a:pt x="21552" y="11393"/>
                    <a:pt x="21370" y="12711"/>
                  </a:cubicBezTo>
                  <a:lnTo>
                    <a:pt x="21370" y="12712"/>
                  </a:lnTo>
                  <a:cubicBezTo>
                    <a:pt x="21259" y="13511"/>
                    <a:pt x="21370" y="14376"/>
                    <a:pt x="21105" y="15112"/>
                  </a:cubicBezTo>
                  <a:cubicBezTo>
                    <a:pt x="20769" y="16049"/>
                    <a:pt x="20686" y="17131"/>
                    <a:pt x="19867" y="17867"/>
                  </a:cubicBezTo>
                  <a:cubicBezTo>
                    <a:pt x="19675" y="18039"/>
                    <a:pt x="19942" y="18327"/>
                    <a:pt x="19770" y="18562"/>
                  </a:cubicBezTo>
                  <a:cubicBezTo>
                    <a:pt x="19343" y="19138"/>
                    <a:pt x="19019" y="19792"/>
                    <a:pt x="18521" y="20314"/>
                  </a:cubicBezTo>
                  <a:cubicBezTo>
                    <a:pt x="18265" y="20582"/>
                    <a:pt x="18122" y="20923"/>
                    <a:pt x="17925" y="21219"/>
                  </a:cubicBezTo>
                  <a:cubicBezTo>
                    <a:pt x="17264" y="22213"/>
                    <a:pt x="16372" y="22994"/>
                    <a:pt x="15625" y="23904"/>
                  </a:cubicBezTo>
                  <a:cubicBezTo>
                    <a:pt x="14584" y="25174"/>
                    <a:pt x="13293" y="26198"/>
                    <a:pt x="12207" y="27428"/>
                  </a:cubicBezTo>
                  <a:cubicBezTo>
                    <a:pt x="11912" y="27764"/>
                    <a:pt x="11671" y="28305"/>
                    <a:pt x="11063" y="28350"/>
                  </a:cubicBezTo>
                  <a:cubicBezTo>
                    <a:pt x="11012" y="28354"/>
                    <a:pt x="10962" y="28357"/>
                    <a:pt x="10915" y="28357"/>
                  </a:cubicBezTo>
                  <a:cubicBezTo>
                    <a:pt x="10747" y="28357"/>
                    <a:pt x="10607" y="28323"/>
                    <a:pt x="10512" y="28189"/>
                  </a:cubicBezTo>
                  <a:cubicBezTo>
                    <a:pt x="9988" y="27448"/>
                    <a:pt x="9080" y="27122"/>
                    <a:pt x="8557" y="26413"/>
                  </a:cubicBezTo>
                  <a:cubicBezTo>
                    <a:pt x="7960" y="25604"/>
                    <a:pt x="7162" y="24991"/>
                    <a:pt x="6576" y="24164"/>
                  </a:cubicBezTo>
                  <a:cubicBezTo>
                    <a:pt x="6271" y="23734"/>
                    <a:pt x="5984" y="23259"/>
                    <a:pt x="5591" y="22861"/>
                  </a:cubicBezTo>
                  <a:cubicBezTo>
                    <a:pt x="5140" y="22408"/>
                    <a:pt x="4890" y="21760"/>
                    <a:pt x="4590" y="21189"/>
                  </a:cubicBezTo>
                  <a:cubicBezTo>
                    <a:pt x="4222" y="20485"/>
                    <a:pt x="3815" y="19782"/>
                    <a:pt x="3519" y="19060"/>
                  </a:cubicBezTo>
                  <a:cubicBezTo>
                    <a:pt x="3270" y="18451"/>
                    <a:pt x="2986" y="17833"/>
                    <a:pt x="2789" y="17187"/>
                  </a:cubicBezTo>
                  <a:cubicBezTo>
                    <a:pt x="2441" y="16049"/>
                    <a:pt x="2176" y="14888"/>
                    <a:pt x="1938" y="13729"/>
                  </a:cubicBezTo>
                  <a:cubicBezTo>
                    <a:pt x="1868" y="13392"/>
                    <a:pt x="1674" y="12884"/>
                    <a:pt x="2007" y="12498"/>
                  </a:cubicBezTo>
                  <a:cubicBezTo>
                    <a:pt x="1547" y="12078"/>
                    <a:pt x="1972" y="11574"/>
                    <a:pt x="1877" y="11145"/>
                  </a:cubicBezTo>
                  <a:cubicBezTo>
                    <a:pt x="1727" y="10463"/>
                    <a:pt x="2034" y="9874"/>
                    <a:pt x="2076" y="9239"/>
                  </a:cubicBezTo>
                  <a:cubicBezTo>
                    <a:pt x="2153" y="8073"/>
                    <a:pt x="2757" y="7092"/>
                    <a:pt x="3171" y="5981"/>
                  </a:cubicBezTo>
                  <a:cubicBezTo>
                    <a:pt x="3641" y="5608"/>
                    <a:pt x="3866" y="5006"/>
                    <a:pt x="4339" y="4560"/>
                  </a:cubicBezTo>
                  <a:cubicBezTo>
                    <a:pt x="4693" y="4226"/>
                    <a:pt x="5024" y="3844"/>
                    <a:pt x="5357" y="3481"/>
                  </a:cubicBezTo>
                  <a:cubicBezTo>
                    <a:pt x="5588" y="3229"/>
                    <a:pt x="5859" y="3261"/>
                    <a:pt x="6092" y="3125"/>
                  </a:cubicBezTo>
                  <a:cubicBezTo>
                    <a:pt x="6793" y="2718"/>
                    <a:pt x="7432" y="2222"/>
                    <a:pt x="8294" y="2068"/>
                  </a:cubicBezTo>
                  <a:cubicBezTo>
                    <a:pt x="9197" y="1906"/>
                    <a:pt x="10080" y="1566"/>
                    <a:pt x="10998" y="1566"/>
                  </a:cubicBezTo>
                  <a:close/>
                  <a:moveTo>
                    <a:pt x="12590" y="0"/>
                  </a:moveTo>
                  <a:cubicBezTo>
                    <a:pt x="12421" y="0"/>
                    <a:pt x="12258" y="17"/>
                    <a:pt x="12114" y="30"/>
                  </a:cubicBezTo>
                  <a:cubicBezTo>
                    <a:pt x="11599" y="75"/>
                    <a:pt x="11058" y="183"/>
                    <a:pt x="10541" y="183"/>
                  </a:cubicBezTo>
                  <a:cubicBezTo>
                    <a:pt x="10516" y="183"/>
                    <a:pt x="10492" y="183"/>
                    <a:pt x="10468" y="182"/>
                  </a:cubicBezTo>
                  <a:cubicBezTo>
                    <a:pt x="10436" y="182"/>
                    <a:pt x="10404" y="181"/>
                    <a:pt x="10371" y="181"/>
                  </a:cubicBezTo>
                  <a:cubicBezTo>
                    <a:pt x="9202" y="181"/>
                    <a:pt x="8145" y="670"/>
                    <a:pt x="7124" y="1055"/>
                  </a:cubicBezTo>
                  <a:cubicBezTo>
                    <a:pt x="6261" y="1379"/>
                    <a:pt x="5355" y="1868"/>
                    <a:pt x="4605" y="2538"/>
                  </a:cubicBezTo>
                  <a:cubicBezTo>
                    <a:pt x="3878" y="3188"/>
                    <a:pt x="3170" y="3861"/>
                    <a:pt x="2644" y="4661"/>
                  </a:cubicBezTo>
                  <a:cubicBezTo>
                    <a:pt x="2185" y="5357"/>
                    <a:pt x="1676" y="6061"/>
                    <a:pt x="1563" y="6672"/>
                  </a:cubicBezTo>
                  <a:cubicBezTo>
                    <a:pt x="1059" y="7781"/>
                    <a:pt x="840" y="8718"/>
                    <a:pt x="580" y="9646"/>
                  </a:cubicBezTo>
                  <a:cubicBezTo>
                    <a:pt x="63" y="11486"/>
                    <a:pt x="1" y="13353"/>
                    <a:pt x="306" y="15205"/>
                  </a:cubicBezTo>
                  <a:cubicBezTo>
                    <a:pt x="552" y="16689"/>
                    <a:pt x="1243" y="18060"/>
                    <a:pt x="1801" y="19456"/>
                  </a:cubicBezTo>
                  <a:cubicBezTo>
                    <a:pt x="2441" y="21058"/>
                    <a:pt x="3453" y="22463"/>
                    <a:pt x="4506" y="23799"/>
                  </a:cubicBezTo>
                  <a:cubicBezTo>
                    <a:pt x="5406" y="24940"/>
                    <a:pt x="6355" y="26057"/>
                    <a:pt x="7371" y="27115"/>
                  </a:cubicBezTo>
                  <a:cubicBezTo>
                    <a:pt x="8307" y="28089"/>
                    <a:pt x="9343" y="28960"/>
                    <a:pt x="10464" y="29712"/>
                  </a:cubicBezTo>
                  <a:cubicBezTo>
                    <a:pt x="10637" y="29828"/>
                    <a:pt x="10800" y="29888"/>
                    <a:pt x="10978" y="29888"/>
                  </a:cubicBezTo>
                  <a:cubicBezTo>
                    <a:pt x="11103" y="29888"/>
                    <a:pt x="11235" y="29859"/>
                    <a:pt x="11382" y="29799"/>
                  </a:cubicBezTo>
                  <a:cubicBezTo>
                    <a:pt x="12213" y="29457"/>
                    <a:pt x="12575" y="28614"/>
                    <a:pt x="13275" y="28122"/>
                  </a:cubicBezTo>
                  <a:cubicBezTo>
                    <a:pt x="13867" y="27707"/>
                    <a:pt x="14254" y="26995"/>
                    <a:pt x="14851" y="26593"/>
                  </a:cubicBezTo>
                  <a:cubicBezTo>
                    <a:pt x="15519" y="26143"/>
                    <a:pt x="15799" y="25323"/>
                    <a:pt x="16552" y="24989"/>
                  </a:cubicBezTo>
                  <a:cubicBezTo>
                    <a:pt x="16628" y="24956"/>
                    <a:pt x="16683" y="24835"/>
                    <a:pt x="16714" y="24744"/>
                  </a:cubicBezTo>
                  <a:cubicBezTo>
                    <a:pt x="16897" y="24180"/>
                    <a:pt x="17424" y="23863"/>
                    <a:pt x="17814" y="23538"/>
                  </a:cubicBezTo>
                  <a:cubicBezTo>
                    <a:pt x="18357" y="23083"/>
                    <a:pt x="18624" y="22447"/>
                    <a:pt x="19084" y="21952"/>
                  </a:cubicBezTo>
                  <a:cubicBezTo>
                    <a:pt x="19400" y="21614"/>
                    <a:pt x="19664" y="21028"/>
                    <a:pt x="19971" y="20604"/>
                  </a:cubicBezTo>
                  <a:cubicBezTo>
                    <a:pt x="20701" y="19599"/>
                    <a:pt x="21172" y="18472"/>
                    <a:pt x="21721" y="17381"/>
                  </a:cubicBezTo>
                  <a:cubicBezTo>
                    <a:pt x="22076" y="16675"/>
                    <a:pt x="22093" y="15847"/>
                    <a:pt x="22378" y="15101"/>
                  </a:cubicBezTo>
                  <a:cubicBezTo>
                    <a:pt x="22705" y="14240"/>
                    <a:pt x="22561" y="13286"/>
                    <a:pt x="22840" y="12401"/>
                  </a:cubicBezTo>
                  <a:cubicBezTo>
                    <a:pt x="22989" y="11924"/>
                    <a:pt x="22776" y="11388"/>
                    <a:pt x="22700" y="10923"/>
                  </a:cubicBezTo>
                  <a:cubicBezTo>
                    <a:pt x="22521" y="9819"/>
                    <a:pt x="22518" y="8686"/>
                    <a:pt x="22072" y="7604"/>
                  </a:cubicBezTo>
                  <a:cubicBezTo>
                    <a:pt x="21607" y="6477"/>
                    <a:pt x="21253" y="5313"/>
                    <a:pt x="20425" y="4383"/>
                  </a:cubicBezTo>
                  <a:cubicBezTo>
                    <a:pt x="19826" y="3712"/>
                    <a:pt x="19381" y="2881"/>
                    <a:pt x="18481" y="2518"/>
                  </a:cubicBezTo>
                  <a:cubicBezTo>
                    <a:pt x="18354" y="2467"/>
                    <a:pt x="18261" y="2335"/>
                    <a:pt x="18244" y="2174"/>
                  </a:cubicBezTo>
                  <a:cubicBezTo>
                    <a:pt x="18232" y="2064"/>
                    <a:pt x="18196" y="1946"/>
                    <a:pt x="18083" y="1946"/>
                  </a:cubicBezTo>
                  <a:cubicBezTo>
                    <a:pt x="18064" y="1946"/>
                    <a:pt x="18043" y="1949"/>
                    <a:pt x="18019" y="1957"/>
                  </a:cubicBezTo>
                  <a:cubicBezTo>
                    <a:pt x="17989" y="1966"/>
                    <a:pt x="17961" y="1971"/>
                    <a:pt x="17934" y="1971"/>
                  </a:cubicBezTo>
                  <a:cubicBezTo>
                    <a:pt x="17652" y="1971"/>
                    <a:pt x="17552" y="1476"/>
                    <a:pt x="17276" y="1476"/>
                  </a:cubicBezTo>
                  <a:cubicBezTo>
                    <a:pt x="17203" y="1476"/>
                    <a:pt x="17118" y="1511"/>
                    <a:pt x="17014" y="1598"/>
                  </a:cubicBezTo>
                  <a:cubicBezTo>
                    <a:pt x="17002" y="1561"/>
                    <a:pt x="16972" y="1520"/>
                    <a:pt x="16980" y="1488"/>
                  </a:cubicBezTo>
                  <a:cubicBezTo>
                    <a:pt x="17028" y="1290"/>
                    <a:pt x="17009" y="1231"/>
                    <a:pt x="16961" y="1231"/>
                  </a:cubicBezTo>
                  <a:cubicBezTo>
                    <a:pt x="16900" y="1231"/>
                    <a:pt x="16793" y="1321"/>
                    <a:pt x="16707" y="1347"/>
                  </a:cubicBezTo>
                  <a:cubicBezTo>
                    <a:pt x="16670" y="1359"/>
                    <a:pt x="16631" y="1364"/>
                    <a:pt x="16593" y="1364"/>
                  </a:cubicBezTo>
                  <a:cubicBezTo>
                    <a:pt x="16482" y="1364"/>
                    <a:pt x="16375" y="1316"/>
                    <a:pt x="16322" y="1215"/>
                  </a:cubicBezTo>
                  <a:cubicBezTo>
                    <a:pt x="15961" y="544"/>
                    <a:pt x="15303" y="744"/>
                    <a:pt x="14744" y="666"/>
                  </a:cubicBezTo>
                  <a:cubicBezTo>
                    <a:pt x="14739" y="665"/>
                    <a:pt x="14733" y="665"/>
                    <a:pt x="14727" y="665"/>
                  </a:cubicBezTo>
                  <a:cubicBezTo>
                    <a:pt x="14665" y="665"/>
                    <a:pt x="14568" y="703"/>
                    <a:pt x="14516" y="703"/>
                  </a:cubicBezTo>
                  <a:cubicBezTo>
                    <a:pt x="14490" y="703"/>
                    <a:pt x="14475" y="694"/>
                    <a:pt x="14480" y="666"/>
                  </a:cubicBezTo>
                  <a:cubicBezTo>
                    <a:pt x="14541" y="354"/>
                    <a:pt x="14500" y="264"/>
                    <a:pt x="14417" y="264"/>
                  </a:cubicBezTo>
                  <a:cubicBezTo>
                    <a:pt x="14303" y="264"/>
                    <a:pt x="14110" y="435"/>
                    <a:pt x="13998" y="435"/>
                  </a:cubicBezTo>
                  <a:cubicBezTo>
                    <a:pt x="13983" y="435"/>
                    <a:pt x="13969" y="432"/>
                    <a:pt x="13957" y="425"/>
                  </a:cubicBezTo>
                  <a:cubicBezTo>
                    <a:pt x="13914" y="399"/>
                    <a:pt x="13865" y="395"/>
                    <a:pt x="13814" y="395"/>
                  </a:cubicBezTo>
                  <a:cubicBezTo>
                    <a:pt x="13792" y="395"/>
                    <a:pt x="13769" y="396"/>
                    <a:pt x="13747" y="396"/>
                  </a:cubicBezTo>
                  <a:cubicBezTo>
                    <a:pt x="13668" y="396"/>
                    <a:pt x="13585" y="388"/>
                    <a:pt x="13508" y="312"/>
                  </a:cubicBezTo>
                  <a:cubicBezTo>
                    <a:pt x="13252" y="59"/>
                    <a:pt x="12911" y="0"/>
                    <a:pt x="12590" y="0"/>
                  </a:cubicBezTo>
                  <a:close/>
                </a:path>
              </a:pathLst>
            </a:custGeom>
            <a:solidFill>
              <a:srgbClr val="000000"/>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8" name="Google Shape;14163;p101">
            <a:extLst>
              <a:ext uri="{FF2B5EF4-FFF2-40B4-BE49-F238E27FC236}">
                <a16:creationId xmlns:a16="http://schemas.microsoft.com/office/drawing/2014/main" id="{79DFEB1F-A146-41F4-B298-A4AE5B10D313}"/>
              </a:ext>
            </a:extLst>
          </p:cNvPr>
          <p:cNvGrpSpPr/>
          <p:nvPr/>
        </p:nvGrpSpPr>
        <p:grpSpPr>
          <a:xfrm>
            <a:off x="291606" y="290725"/>
            <a:ext cx="510196" cy="500108"/>
            <a:chOff x="7055134" y="2919170"/>
            <a:chExt cx="290321" cy="310820"/>
          </a:xfrm>
          <a:solidFill>
            <a:schemeClr val="tx1"/>
          </a:solidFill>
        </p:grpSpPr>
        <p:sp>
          <p:nvSpPr>
            <p:cNvPr id="19" name="Google Shape;14164;p101">
              <a:extLst>
                <a:ext uri="{FF2B5EF4-FFF2-40B4-BE49-F238E27FC236}">
                  <a16:creationId xmlns:a16="http://schemas.microsoft.com/office/drawing/2014/main" id="{2BDAE825-9834-4AF4-99A1-84A05D2EAABD}"/>
                </a:ext>
              </a:extLst>
            </p:cNvPr>
            <p:cNvSpPr/>
            <p:nvPr/>
          </p:nvSpPr>
          <p:spPr>
            <a:xfrm>
              <a:off x="7102497" y="2970989"/>
              <a:ext cx="191044" cy="259001"/>
            </a:xfrm>
            <a:custGeom>
              <a:avLst/>
              <a:gdLst/>
              <a:ahLst/>
              <a:cxnLst/>
              <a:rect l="l" t="t" r="r" b="b"/>
              <a:pathLst>
                <a:path w="6002" h="8137" extrusionOk="0">
                  <a:moveTo>
                    <a:pt x="3097" y="314"/>
                  </a:moveTo>
                  <a:cubicBezTo>
                    <a:pt x="3739" y="314"/>
                    <a:pt x="4347" y="552"/>
                    <a:pt x="4835" y="980"/>
                  </a:cubicBezTo>
                  <a:cubicBezTo>
                    <a:pt x="5394" y="1481"/>
                    <a:pt x="5716" y="2195"/>
                    <a:pt x="5716" y="2933"/>
                  </a:cubicBezTo>
                  <a:cubicBezTo>
                    <a:pt x="5704" y="3445"/>
                    <a:pt x="5549" y="3933"/>
                    <a:pt x="5287" y="4350"/>
                  </a:cubicBezTo>
                  <a:cubicBezTo>
                    <a:pt x="5013" y="4767"/>
                    <a:pt x="4644" y="5100"/>
                    <a:pt x="4204" y="5302"/>
                  </a:cubicBezTo>
                  <a:cubicBezTo>
                    <a:pt x="3930" y="5433"/>
                    <a:pt x="3751" y="5719"/>
                    <a:pt x="3751" y="6029"/>
                  </a:cubicBezTo>
                  <a:lnTo>
                    <a:pt x="3751" y="6207"/>
                  </a:lnTo>
                  <a:lnTo>
                    <a:pt x="2430" y="6207"/>
                  </a:lnTo>
                  <a:lnTo>
                    <a:pt x="2430" y="6029"/>
                  </a:lnTo>
                  <a:cubicBezTo>
                    <a:pt x="2430" y="5719"/>
                    <a:pt x="2251" y="5433"/>
                    <a:pt x="1965" y="5302"/>
                  </a:cubicBezTo>
                  <a:cubicBezTo>
                    <a:pt x="942" y="4814"/>
                    <a:pt x="346" y="3731"/>
                    <a:pt x="489" y="2588"/>
                  </a:cubicBezTo>
                  <a:cubicBezTo>
                    <a:pt x="644" y="1421"/>
                    <a:pt x="1608" y="457"/>
                    <a:pt x="2799" y="326"/>
                  </a:cubicBezTo>
                  <a:cubicBezTo>
                    <a:pt x="2906" y="314"/>
                    <a:pt x="3013" y="314"/>
                    <a:pt x="3097" y="314"/>
                  </a:cubicBezTo>
                  <a:close/>
                  <a:moveTo>
                    <a:pt x="3728" y="6505"/>
                  </a:moveTo>
                  <a:lnTo>
                    <a:pt x="3739" y="7017"/>
                  </a:lnTo>
                  <a:cubicBezTo>
                    <a:pt x="3739" y="7100"/>
                    <a:pt x="3668" y="7195"/>
                    <a:pt x="3561" y="7195"/>
                  </a:cubicBezTo>
                  <a:lnTo>
                    <a:pt x="2573" y="7195"/>
                  </a:lnTo>
                  <a:cubicBezTo>
                    <a:pt x="2489" y="7195"/>
                    <a:pt x="2394" y="7124"/>
                    <a:pt x="2394" y="7017"/>
                  </a:cubicBezTo>
                  <a:lnTo>
                    <a:pt x="2394" y="6505"/>
                  </a:lnTo>
                  <a:close/>
                  <a:moveTo>
                    <a:pt x="3394" y="7469"/>
                  </a:moveTo>
                  <a:lnTo>
                    <a:pt x="3406" y="7648"/>
                  </a:lnTo>
                  <a:cubicBezTo>
                    <a:pt x="3406" y="7743"/>
                    <a:pt x="3335" y="7838"/>
                    <a:pt x="3228" y="7838"/>
                  </a:cubicBezTo>
                  <a:lnTo>
                    <a:pt x="2906" y="7838"/>
                  </a:lnTo>
                  <a:cubicBezTo>
                    <a:pt x="2811" y="7838"/>
                    <a:pt x="2727" y="7755"/>
                    <a:pt x="2727" y="7648"/>
                  </a:cubicBezTo>
                  <a:lnTo>
                    <a:pt x="2727" y="7469"/>
                  </a:lnTo>
                  <a:close/>
                  <a:moveTo>
                    <a:pt x="3056" y="0"/>
                  </a:moveTo>
                  <a:cubicBezTo>
                    <a:pt x="2951" y="0"/>
                    <a:pt x="2845" y="6"/>
                    <a:pt x="2739" y="16"/>
                  </a:cubicBezTo>
                  <a:cubicBezTo>
                    <a:pt x="1418" y="171"/>
                    <a:pt x="322" y="1230"/>
                    <a:pt x="168" y="2552"/>
                  </a:cubicBezTo>
                  <a:cubicBezTo>
                    <a:pt x="1" y="3814"/>
                    <a:pt x="668" y="5040"/>
                    <a:pt x="1811" y="5564"/>
                  </a:cubicBezTo>
                  <a:cubicBezTo>
                    <a:pt x="1977" y="5648"/>
                    <a:pt x="2096" y="5826"/>
                    <a:pt x="2096" y="6017"/>
                  </a:cubicBezTo>
                  <a:lnTo>
                    <a:pt x="2096" y="7005"/>
                  </a:lnTo>
                  <a:cubicBezTo>
                    <a:pt x="2096" y="7207"/>
                    <a:pt x="2239" y="7386"/>
                    <a:pt x="2430" y="7457"/>
                  </a:cubicBezTo>
                  <a:lnTo>
                    <a:pt x="2430" y="7648"/>
                  </a:lnTo>
                  <a:cubicBezTo>
                    <a:pt x="2430" y="7922"/>
                    <a:pt x="2632" y="8136"/>
                    <a:pt x="2906" y="8136"/>
                  </a:cubicBezTo>
                  <a:lnTo>
                    <a:pt x="3228" y="8136"/>
                  </a:lnTo>
                  <a:cubicBezTo>
                    <a:pt x="3501" y="8136"/>
                    <a:pt x="3704" y="7922"/>
                    <a:pt x="3704" y="7648"/>
                  </a:cubicBezTo>
                  <a:lnTo>
                    <a:pt x="3704" y="7457"/>
                  </a:lnTo>
                  <a:cubicBezTo>
                    <a:pt x="3906" y="7398"/>
                    <a:pt x="4037" y="7219"/>
                    <a:pt x="4037" y="7005"/>
                  </a:cubicBezTo>
                  <a:lnTo>
                    <a:pt x="4037" y="6017"/>
                  </a:lnTo>
                  <a:cubicBezTo>
                    <a:pt x="4037" y="5826"/>
                    <a:pt x="4144" y="5648"/>
                    <a:pt x="4323" y="5564"/>
                  </a:cubicBezTo>
                  <a:cubicBezTo>
                    <a:pt x="4811" y="5326"/>
                    <a:pt x="5228" y="4969"/>
                    <a:pt x="5537" y="4517"/>
                  </a:cubicBezTo>
                  <a:cubicBezTo>
                    <a:pt x="5847" y="4040"/>
                    <a:pt x="6002" y="3481"/>
                    <a:pt x="6002" y="2921"/>
                  </a:cubicBezTo>
                  <a:cubicBezTo>
                    <a:pt x="6002" y="2100"/>
                    <a:pt x="5644" y="1302"/>
                    <a:pt x="5037" y="754"/>
                  </a:cubicBezTo>
                  <a:cubicBezTo>
                    <a:pt x="4485" y="254"/>
                    <a:pt x="3788" y="0"/>
                    <a:pt x="30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165;p101">
              <a:extLst>
                <a:ext uri="{FF2B5EF4-FFF2-40B4-BE49-F238E27FC236}">
                  <a16:creationId xmlns:a16="http://schemas.microsoft.com/office/drawing/2014/main" id="{E81CC9E0-8A29-41F5-9286-27DC55567D77}"/>
                </a:ext>
              </a:extLst>
            </p:cNvPr>
            <p:cNvSpPr/>
            <p:nvPr/>
          </p:nvSpPr>
          <p:spPr>
            <a:xfrm>
              <a:off x="7304872" y="3059413"/>
              <a:ext cx="40583" cy="9485"/>
            </a:xfrm>
            <a:custGeom>
              <a:avLst/>
              <a:gdLst/>
              <a:ahLst/>
              <a:cxnLst/>
              <a:rect l="l" t="t" r="r" b="b"/>
              <a:pathLst>
                <a:path w="1275" h="298" extrusionOk="0">
                  <a:moveTo>
                    <a:pt x="144" y="0"/>
                  </a:moveTo>
                  <a:cubicBezTo>
                    <a:pt x="60" y="0"/>
                    <a:pt x="1" y="72"/>
                    <a:pt x="1" y="143"/>
                  </a:cubicBezTo>
                  <a:cubicBezTo>
                    <a:pt x="1" y="238"/>
                    <a:pt x="72" y="298"/>
                    <a:pt x="144" y="298"/>
                  </a:cubicBezTo>
                  <a:lnTo>
                    <a:pt x="1132" y="298"/>
                  </a:lnTo>
                  <a:cubicBezTo>
                    <a:pt x="1215" y="298"/>
                    <a:pt x="1275" y="215"/>
                    <a:pt x="1275" y="143"/>
                  </a:cubicBezTo>
                  <a:cubicBezTo>
                    <a:pt x="1275" y="72"/>
                    <a:pt x="1203" y="0"/>
                    <a:pt x="11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166;p101">
              <a:extLst>
                <a:ext uri="{FF2B5EF4-FFF2-40B4-BE49-F238E27FC236}">
                  <a16:creationId xmlns:a16="http://schemas.microsoft.com/office/drawing/2014/main" id="{DE5DDFBD-FA55-4AFB-8E8C-14E162601510}"/>
                </a:ext>
              </a:extLst>
            </p:cNvPr>
            <p:cNvSpPr/>
            <p:nvPr/>
          </p:nvSpPr>
          <p:spPr>
            <a:xfrm>
              <a:off x="7055134" y="3059413"/>
              <a:ext cx="41347" cy="9485"/>
            </a:xfrm>
            <a:custGeom>
              <a:avLst/>
              <a:gdLst/>
              <a:ahLst/>
              <a:cxnLst/>
              <a:rect l="l" t="t" r="r" b="b"/>
              <a:pathLst>
                <a:path w="1299" h="298" extrusionOk="0">
                  <a:moveTo>
                    <a:pt x="155" y="0"/>
                  </a:moveTo>
                  <a:cubicBezTo>
                    <a:pt x="60" y="0"/>
                    <a:pt x="1" y="72"/>
                    <a:pt x="1" y="143"/>
                  </a:cubicBezTo>
                  <a:cubicBezTo>
                    <a:pt x="1" y="238"/>
                    <a:pt x="72" y="298"/>
                    <a:pt x="155" y="298"/>
                  </a:cubicBezTo>
                  <a:lnTo>
                    <a:pt x="1132" y="298"/>
                  </a:lnTo>
                  <a:cubicBezTo>
                    <a:pt x="1215" y="298"/>
                    <a:pt x="1287" y="215"/>
                    <a:pt x="1287" y="143"/>
                  </a:cubicBezTo>
                  <a:cubicBezTo>
                    <a:pt x="1298" y="72"/>
                    <a:pt x="1227" y="0"/>
                    <a:pt x="11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167;p101">
              <a:extLst>
                <a:ext uri="{FF2B5EF4-FFF2-40B4-BE49-F238E27FC236}">
                  <a16:creationId xmlns:a16="http://schemas.microsoft.com/office/drawing/2014/main" id="{61E34939-8147-4B9C-8499-88D4EEC93C8F}"/>
                </a:ext>
              </a:extLst>
            </p:cNvPr>
            <p:cNvSpPr/>
            <p:nvPr/>
          </p:nvSpPr>
          <p:spPr>
            <a:xfrm>
              <a:off x="7195727" y="2919170"/>
              <a:ext cx="9517" cy="40583"/>
            </a:xfrm>
            <a:custGeom>
              <a:avLst/>
              <a:gdLst/>
              <a:ahLst/>
              <a:cxnLst/>
              <a:rect l="l" t="t" r="r" b="b"/>
              <a:pathLst>
                <a:path w="299" h="1275" extrusionOk="0">
                  <a:moveTo>
                    <a:pt x="156" y="1"/>
                  </a:moveTo>
                  <a:cubicBezTo>
                    <a:pt x="60" y="1"/>
                    <a:pt x="1" y="72"/>
                    <a:pt x="1" y="144"/>
                  </a:cubicBezTo>
                  <a:lnTo>
                    <a:pt x="1" y="1132"/>
                  </a:lnTo>
                  <a:cubicBezTo>
                    <a:pt x="1" y="1215"/>
                    <a:pt x="84" y="1275"/>
                    <a:pt x="156" y="1275"/>
                  </a:cubicBezTo>
                  <a:cubicBezTo>
                    <a:pt x="227" y="1275"/>
                    <a:pt x="299" y="1204"/>
                    <a:pt x="299" y="1132"/>
                  </a:cubicBezTo>
                  <a:lnTo>
                    <a:pt x="299" y="144"/>
                  </a:lnTo>
                  <a:cubicBezTo>
                    <a:pt x="299" y="72"/>
                    <a:pt x="227"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4168;p101">
              <a:extLst>
                <a:ext uri="{FF2B5EF4-FFF2-40B4-BE49-F238E27FC236}">
                  <a16:creationId xmlns:a16="http://schemas.microsoft.com/office/drawing/2014/main" id="{09FFDD55-3399-4258-9B75-330A8767DD3D}"/>
                </a:ext>
              </a:extLst>
            </p:cNvPr>
            <p:cNvSpPr/>
            <p:nvPr/>
          </p:nvSpPr>
          <p:spPr>
            <a:xfrm>
              <a:off x="7185128" y="3007116"/>
              <a:ext cx="30334" cy="92880"/>
            </a:xfrm>
            <a:custGeom>
              <a:avLst/>
              <a:gdLst/>
              <a:ahLst/>
              <a:cxnLst/>
              <a:rect l="l" t="t" r="r" b="b"/>
              <a:pathLst>
                <a:path w="953" h="2918" extrusionOk="0">
                  <a:moveTo>
                    <a:pt x="477" y="310"/>
                  </a:moveTo>
                  <a:cubicBezTo>
                    <a:pt x="512" y="310"/>
                    <a:pt x="560" y="334"/>
                    <a:pt x="596" y="357"/>
                  </a:cubicBezTo>
                  <a:cubicBezTo>
                    <a:pt x="620" y="393"/>
                    <a:pt x="632" y="429"/>
                    <a:pt x="632" y="476"/>
                  </a:cubicBezTo>
                  <a:lnTo>
                    <a:pt x="548" y="2608"/>
                  </a:lnTo>
                  <a:lnTo>
                    <a:pt x="405" y="2620"/>
                  </a:lnTo>
                  <a:cubicBezTo>
                    <a:pt x="405" y="2620"/>
                    <a:pt x="393" y="2620"/>
                    <a:pt x="393" y="2608"/>
                  </a:cubicBezTo>
                  <a:lnTo>
                    <a:pt x="310" y="476"/>
                  </a:lnTo>
                  <a:cubicBezTo>
                    <a:pt x="310" y="429"/>
                    <a:pt x="322" y="393"/>
                    <a:pt x="358" y="357"/>
                  </a:cubicBezTo>
                  <a:cubicBezTo>
                    <a:pt x="381" y="334"/>
                    <a:pt x="429" y="310"/>
                    <a:pt x="477" y="310"/>
                  </a:cubicBezTo>
                  <a:close/>
                  <a:moveTo>
                    <a:pt x="477" y="0"/>
                  </a:moveTo>
                  <a:cubicBezTo>
                    <a:pt x="334" y="0"/>
                    <a:pt x="215" y="48"/>
                    <a:pt x="131" y="155"/>
                  </a:cubicBezTo>
                  <a:cubicBezTo>
                    <a:pt x="36" y="238"/>
                    <a:pt x="0" y="357"/>
                    <a:pt x="0" y="488"/>
                  </a:cubicBezTo>
                  <a:lnTo>
                    <a:pt x="84" y="2620"/>
                  </a:lnTo>
                  <a:cubicBezTo>
                    <a:pt x="84" y="2786"/>
                    <a:pt x="239" y="2917"/>
                    <a:pt x="393" y="2917"/>
                  </a:cubicBezTo>
                  <a:lnTo>
                    <a:pt x="512" y="2917"/>
                  </a:lnTo>
                  <a:cubicBezTo>
                    <a:pt x="679" y="2917"/>
                    <a:pt x="822" y="2786"/>
                    <a:pt x="822" y="2620"/>
                  </a:cubicBezTo>
                  <a:lnTo>
                    <a:pt x="917" y="488"/>
                  </a:lnTo>
                  <a:cubicBezTo>
                    <a:pt x="953" y="369"/>
                    <a:pt x="905" y="238"/>
                    <a:pt x="810" y="155"/>
                  </a:cubicBezTo>
                  <a:cubicBezTo>
                    <a:pt x="727" y="60"/>
                    <a:pt x="608" y="0"/>
                    <a:pt x="4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4169;p101">
              <a:extLst>
                <a:ext uri="{FF2B5EF4-FFF2-40B4-BE49-F238E27FC236}">
                  <a16:creationId xmlns:a16="http://schemas.microsoft.com/office/drawing/2014/main" id="{2727BC49-3CBC-46A9-AF3C-7EBE148C8CBB}"/>
                </a:ext>
              </a:extLst>
            </p:cNvPr>
            <p:cNvSpPr/>
            <p:nvPr/>
          </p:nvSpPr>
          <p:spPr>
            <a:xfrm>
              <a:off x="7187770" y="3111328"/>
              <a:ext cx="25814" cy="25814"/>
            </a:xfrm>
            <a:custGeom>
              <a:avLst/>
              <a:gdLst/>
              <a:ahLst/>
              <a:cxnLst/>
              <a:rect l="l" t="t" r="r" b="b"/>
              <a:pathLst>
                <a:path w="811" h="811" extrusionOk="0">
                  <a:moveTo>
                    <a:pt x="406" y="310"/>
                  </a:moveTo>
                  <a:cubicBezTo>
                    <a:pt x="453" y="310"/>
                    <a:pt x="489" y="358"/>
                    <a:pt x="489" y="405"/>
                  </a:cubicBezTo>
                  <a:cubicBezTo>
                    <a:pt x="489" y="453"/>
                    <a:pt x="453" y="489"/>
                    <a:pt x="406" y="489"/>
                  </a:cubicBezTo>
                  <a:cubicBezTo>
                    <a:pt x="358" y="489"/>
                    <a:pt x="310" y="453"/>
                    <a:pt x="310" y="405"/>
                  </a:cubicBezTo>
                  <a:cubicBezTo>
                    <a:pt x="310" y="358"/>
                    <a:pt x="358" y="310"/>
                    <a:pt x="406" y="310"/>
                  </a:cubicBezTo>
                  <a:close/>
                  <a:moveTo>
                    <a:pt x="406" y="0"/>
                  </a:moveTo>
                  <a:cubicBezTo>
                    <a:pt x="179" y="0"/>
                    <a:pt x="1" y="179"/>
                    <a:pt x="1" y="405"/>
                  </a:cubicBezTo>
                  <a:cubicBezTo>
                    <a:pt x="1" y="631"/>
                    <a:pt x="179" y="810"/>
                    <a:pt x="406" y="810"/>
                  </a:cubicBezTo>
                  <a:cubicBezTo>
                    <a:pt x="632" y="810"/>
                    <a:pt x="810" y="631"/>
                    <a:pt x="810" y="405"/>
                  </a:cubicBezTo>
                  <a:cubicBezTo>
                    <a:pt x="787" y="179"/>
                    <a:pt x="608" y="0"/>
                    <a:pt x="4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4170;p101">
              <a:extLst>
                <a:ext uri="{FF2B5EF4-FFF2-40B4-BE49-F238E27FC236}">
                  <a16:creationId xmlns:a16="http://schemas.microsoft.com/office/drawing/2014/main" id="{D0DCCD3A-1B44-49C4-BB47-448FAEBFB7BA}"/>
                </a:ext>
              </a:extLst>
            </p:cNvPr>
            <p:cNvSpPr/>
            <p:nvPr/>
          </p:nvSpPr>
          <p:spPr>
            <a:xfrm>
              <a:off x="7249552" y="2951477"/>
              <a:ext cx="18971" cy="23077"/>
            </a:xfrm>
            <a:custGeom>
              <a:avLst/>
              <a:gdLst/>
              <a:ahLst/>
              <a:cxnLst/>
              <a:rect l="l" t="t" r="r" b="b"/>
              <a:pathLst>
                <a:path w="596" h="725" extrusionOk="0">
                  <a:moveTo>
                    <a:pt x="417" y="0"/>
                  </a:moveTo>
                  <a:cubicBezTo>
                    <a:pt x="362" y="0"/>
                    <a:pt x="307" y="32"/>
                    <a:pt x="274" y="81"/>
                  </a:cubicBezTo>
                  <a:lnTo>
                    <a:pt x="36" y="498"/>
                  </a:lnTo>
                  <a:cubicBezTo>
                    <a:pt x="1" y="570"/>
                    <a:pt x="24" y="665"/>
                    <a:pt x="96" y="700"/>
                  </a:cubicBezTo>
                  <a:cubicBezTo>
                    <a:pt x="132" y="724"/>
                    <a:pt x="143" y="724"/>
                    <a:pt x="179" y="724"/>
                  </a:cubicBezTo>
                  <a:cubicBezTo>
                    <a:pt x="239" y="724"/>
                    <a:pt x="274" y="689"/>
                    <a:pt x="310" y="641"/>
                  </a:cubicBezTo>
                  <a:lnTo>
                    <a:pt x="548" y="224"/>
                  </a:lnTo>
                  <a:cubicBezTo>
                    <a:pt x="596" y="153"/>
                    <a:pt x="560" y="69"/>
                    <a:pt x="489" y="22"/>
                  </a:cubicBezTo>
                  <a:cubicBezTo>
                    <a:pt x="466" y="7"/>
                    <a:pt x="442" y="0"/>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4171;p101">
              <a:extLst>
                <a:ext uri="{FF2B5EF4-FFF2-40B4-BE49-F238E27FC236}">
                  <a16:creationId xmlns:a16="http://schemas.microsoft.com/office/drawing/2014/main" id="{0AFB98F1-4698-4F6F-AEAE-8C55B2B610C4}"/>
                </a:ext>
              </a:extLst>
            </p:cNvPr>
            <p:cNvSpPr/>
            <p:nvPr/>
          </p:nvSpPr>
          <p:spPr>
            <a:xfrm>
              <a:off x="7132831" y="3153852"/>
              <a:ext cx="18589" cy="22695"/>
            </a:xfrm>
            <a:custGeom>
              <a:avLst/>
              <a:gdLst/>
              <a:ahLst/>
              <a:cxnLst/>
              <a:rect l="l" t="t" r="r" b="b"/>
              <a:pathLst>
                <a:path w="584" h="713" extrusionOk="0">
                  <a:moveTo>
                    <a:pt x="419" y="0"/>
                  </a:moveTo>
                  <a:cubicBezTo>
                    <a:pt x="368" y="0"/>
                    <a:pt x="319" y="32"/>
                    <a:pt x="286" y="81"/>
                  </a:cubicBezTo>
                  <a:lnTo>
                    <a:pt x="48" y="498"/>
                  </a:lnTo>
                  <a:cubicBezTo>
                    <a:pt x="0" y="569"/>
                    <a:pt x="36" y="665"/>
                    <a:pt x="108" y="700"/>
                  </a:cubicBezTo>
                  <a:cubicBezTo>
                    <a:pt x="131" y="712"/>
                    <a:pt x="155" y="712"/>
                    <a:pt x="179" y="712"/>
                  </a:cubicBezTo>
                  <a:cubicBezTo>
                    <a:pt x="239" y="712"/>
                    <a:pt x="286" y="689"/>
                    <a:pt x="310" y="641"/>
                  </a:cubicBezTo>
                  <a:lnTo>
                    <a:pt x="548" y="224"/>
                  </a:lnTo>
                  <a:cubicBezTo>
                    <a:pt x="584" y="153"/>
                    <a:pt x="572" y="69"/>
                    <a:pt x="489" y="22"/>
                  </a:cubicBezTo>
                  <a:cubicBezTo>
                    <a:pt x="466" y="7"/>
                    <a:pt x="443" y="0"/>
                    <a:pt x="4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4172;p101">
              <a:extLst>
                <a:ext uri="{FF2B5EF4-FFF2-40B4-BE49-F238E27FC236}">
                  <a16:creationId xmlns:a16="http://schemas.microsoft.com/office/drawing/2014/main" id="{90BD3359-994D-466B-88E7-F3893263CC86}"/>
                </a:ext>
              </a:extLst>
            </p:cNvPr>
            <p:cNvSpPr/>
            <p:nvPr/>
          </p:nvSpPr>
          <p:spPr>
            <a:xfrm>
              <a:off x="7132449" y="2951477"/>
              <a:ext cx="18971" cy="23077"/>
            </a:xfrm>
            <a:custGeom>
              <a:avLst/>
              <a:gdLst/>
              <a:ahLst/>
              <a:cxnLst/>
              <a:rect l="l" t="t" r="r" b="b"/>
              <a:pathLst>
                <a:path w="596" h="725" extrusionOk="0">
                  <a:moveTo>
                    <a:pt x="177" y="0"/>
                  </a:moveTo>
                  <a:cubicBezTo>
                    <a:pt x="154" y="0"/>
                    <a:pt x="130" y="7"/>
                    <a:pt x="108" y="22"/>
                  </a:cubicBezTo>
                  <a:cubicBezTo>
                    <a:pt x="24" y="69"/>
                    <a:pt x="1" y="153"/>
                    <a:pt x="48" y="236"/>
                  </a:cubicBezTo>
                  <a:lnTo>
                    <a:pt x="274" y="653"/>
                  </a:lnTo>
                  <a:cubicBezTo>
                    <a:pt x="310" y="689"/>
                    <a:pt x="358" y="724"/>
                    <a:pt x="417" y="724"/>
                  </a:cubicBezTo>
                  <a:cubicBezTo>
                    <a:pt x="441" y="724"/>
                    <a:pt x="477" y="724"/>
                    <a:pt x="489" y="712"/>
                  </a:cubicBezTo>
                  <a:cubicBezTo>
                    <a:pt x="584" y="665"/>
                    <a:pt x="596" y="570"/>
                    <a:pt x="548" y="498"/>
                  </a:cubicBezTo>
                  <a:lnTo>
                    <a:pt x="310" y="81"/>
                  </a:lnTo>
                  <a:cubicBezTo>
                    <a:pt x="277" y="32"/>
                    <a:pt x="228" y="0"/>
                    <a:pt x="1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4173;p101">
              <a:extLst>
                <a:ext uri="{FF2B5EF4-FFF2-40B4-BE49-F238E27FC236}">
                  <a16:creationId xmlns:a16="http://schemas.microsoft.com/office/drawing/2014/main" id="{B4C464B4-DCC2-4D94-9E63-8B12BC4625A0}"/>
                </a:ext>
              </a:extLst>
            </p:cNvPr>
            <p:cNvSpPr/>
            <p:nvPr/>
          </p:nvSpPr>
          <p:spPr>
            <a:xfrm>
              <a:off x="7249552" y="3153852"/>
              <a:ext cx="18971" cy="22695"/>
            </a:xfrm>
            <a:custGeom>
              <a:avLst/>
              <a:gdLst/>
              <a:ahLst/>
              <a:cxnLst/>
              <a:rect l="l" t="t" r="r" b="b"/>
              <a:pathLst>
                <a:path w="596" h="713" extrusionOk="0">
                  <a:moveTo>
                    <a:pt x="173" y="0"/>
                  </a:moveTo>
                  <a:cubicBezTo>
                    <a:pt x="148" y="0"/>
                    <a:pt x="122" y="7"/>
                    <a:pt x="96" y="22"/>
                  </a:cubicBezTo>
                  <a:cubicBezTo>
                    <a:pt x="24" y="69"/>
                    <a:pt x="1" y="153"/>
                    <a:pt x="36" y="224"/>
                  </a:cubicBezTo>
                  <a:lnTo>
                    <a:pt x="274" y="641"/>
                  </a:lnTo>
                  <a:cubicBezTo>
                    <a:pt x="310" y="689"/>
                    <a:pt x="358" y="712"/>
                    <a:pt x="417" y="712"/>
                  </a:cubicBezTo>
                  <a:cubicBezTo>
                    <a:pt x="441" y="712"/>
                    <a:pt x="477" y="712"/>
                    <a:pt x="489" y="700"/>
                  </a:cubicBezTo>
                  <a:cubicBezTo>
                    <a:pt x="560" y="665"/>
                    <a:pt x="596" y="569"/>
                    <a:pt x="548" y="498"/>
                  </a:cubicBezTo>
                  <a:lnTo>
                    <a:pt x="310" y="81"/>
                  </a:lnTo>
                  <a:cubicBezTo>
                    <a:pt x="277" y="32"/>
                    <a:pt x="228"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4174;p101">
              <a:extLst>
                <a:ext uri="{FF2B5EF4-FFF2-40B4-BE49-F238E27FC236}">
                  <a16:creationId xmlns:a16="http://schemas.microsoft.com/office/drawing/2014/main" id="{D21ADCF6-9A01-49FE-B582-E0888AA270A8}"/>
                </a:ext>
              </a:extLst>
            </p:cNvPr>
            <p:cNvSpPr/>
            <p:nvPr/>
          </p:nvSpPr>
          <p:spPr>
            <a:xfrm>
              <a:off x="7289721" y="3113969"/>
              <a:ext cx="24286" cy="17093"/>
            </a:xfrm>
            <a:custGeom>
              <a:avLst/>
              <a:gdLst/>
              <a:ahLst/>
              <a:cxnLst/>
              <a:rect l="l" t="t" r="r" b="b"/>
              <a:pathLst>
                <a:path w="763" h="537" extrusionOk="0">
                  <a:moveTo>
                    <a:pt x="172" y="0"/>
                  </a:moveTo>
                  <a:cubicBezTo>
                    <a:pt x="121" y="0"/>
                    <a:pt x="72" y="29"/>
                    <a:pt x="48" y="84"/>
                  </a:cubicBezTo>
                  <a:cubicBezTo>
                    <a:pt x="1" y="156"/>
                    <a:pt x="24" y="239"/>
                    <a:pt x="108" y="287"/>
                  </a:cubicBezTo>
                  <a:lnTo>
                    <a:pt x="524" y="525"/>
                  </a:lnTo>
                  <a:cubicBezTo>
                    <a:pt x="548" y="537"/>
                    <a:pt x="560" y="537"/>
                    <a:pt x="596" y="537"/>
                  </a:cubicBezTo>
                  <a:cubicBezTo>
                    <a:pt x="655" y="537"/>
                    <a:pt x="703" y="513"/>
                    <a:pt x="727" y="465"/>
                  </a:cubicBezTo>
                  <a:cubicBezTo>
                    <a:pt x="763" y="394"/>
                    <a:pt x="739" y="310"/>
                    <a:pt x="667" y="263"/>
                  </a:cubicBezTo>
                  <a:lnTo>
                    <a:pt x="251" y="25"/>
                  </a:lnTo>
                  <a:cubicBezTo>
                    <a:pt x="226" y="8"/>
                    <a:pt x="199" y="0"/>
                    <a:pt x="1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4175;p101">
              <a:extLst>
                <a:ext uri="{FF2B5EF4-FFF2-40B4-BE49-F238E27FC236}">
                  <a16:creationId xmlns:a16="http://schemas.microsoft.com/office/drawing/2014/main" id="{2AAFFFB0-4C0B-4B76-98E8-FD16B1015036}"/>
                </a:ext>
              </a:extLst>
            </p:cNvPr>
            <p:cNvSpPr/>
            <p:nvPr/>
          </p:nvSpPr>
          <p:spPr>
            <a:xfrm>
              <a:off x="7086964" y="2996931"/>
              <a:ext cx="24668" cy="17411"/>
            </a:xfrm>
            <a:custGeom>
              <a:avLst/>
              <a:gdLst/>
              <a:ahLst/>
              <a:cxnLst/>
              <a:rect l="l" t="t" r="r" b="b"/>
              <a:pathLst>
                <a:path w="775" h="547" extrusionOk="0">
                  <a:moveTo>
                    <a:pt x="179" y="1"/>
                  </a:moveTo>
                  <a:cubicBezTo>
                    <a:pt x="125" y="1"/>
                    <a:pt x="73" y="33"/>
                    <a:pt x="48" y="82"/>
                  </a:cubicBezTo>
                  <a:cubicBezTo>
                    <a:pt x="1" y="154"/>
                    <a:pt x="25" y="249"/>
                    <a:pt x="108" y="285"/>
                  </a:cubicBezTo>
                  <a:lnTo>
                    <a:pt x="525" y="535"/>
                  </a:lnTo>
                  <a:cubicBezTo>
                    <a:pt x="548" y="546"/>
                    <a:pt x="560" y="546"/>
                    <a:pt x="596" y="546"/>
                  </a:cubicBezTo>
                  <a:cubicBezTo>
                    <a:pt x="656" y="546"/>
                    <a:pt x="703" y="511"/>
                    <a:pt x="727" y="475"/>
                  </a:cubicBezTo>
                  <a:cubicBezTo>
                    <a:pt x="775" y="415"/>
                    <a:pt x="739" y="308"/>
                    <a:pt x="668" y="261"/>
                  </a:cubicBezTo>
                  <a:lnTo>
                    <a:pt x="251" y="23"/>
                  </a:lnTo>
                  <a:cubicBezTo>
                    <a:pt x="228" y="8"/>
                    <a:pt x="204"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4176;p101">
              <a:extLst>
                <a:ext uri="{FF2B5EF4-FFF2-40B4-BE49-F238E27FC236}">
                  <a16:creationId xmlns:a16="http://schemas.microsoft.com/office/drawing/2014/main" id="{8489DEE1-DA48-422D-B7C4-A0BF18CEE0C7}"/>
                </a:ext>
              </a:extLst>
            </p:cNvPr>
            <p:cNvSpPr/>
            <p:nvPr/>
          </p:nvSpPr>
          <p:spPr>
            <a:xfrm>
              <a:off x="7289339" y="2996931"/>
              <a:ext cx="24668" cy="17411"/>
            </a:xfrm>
            <a:custGeom>
              <a:avLst/>
              <a:gdLst/>
              <a:ahLst/>
              <a:cxnLst/>
              <a:rect l="l" t="t" r="r" b="b"/>
              <a:pathLst>
                <a:path w="775" h="547" extrusionOk="0">
                  <a:moveTo>
                    <a:pt x="590" y="1"/>
                  </a:moveTo>
                  <a:cubicBezTo>
                    <a:pt x="565" y="1"/>
                    <a:pt x="539" y="8"/>
                    <a:pt x="513" y="23"/>
                  </a:cubicBezTo>
                  <a:lnTo>
                    <a:pt x="96" y="261"/>
                  </a:lnTo>
                  <a:cubicBezTo>
                    <a:pt x="25" y="308"/>
                    <a:pt x="1" y="392"/>
                    <a:pt x="36" y="475"/>
                  </a:cubicBezTo>
                  <a:cubicBezTo>
                    <a:pt x="72" y="511"/>
                    <a:pt x="108" y="546"/>
                    <a:pt x="179" y="546"/>
                  </a:cubicBezTo>
                  <a:cubicBezTo>
                    <a:pt x="203" y="546"/>
                    <a:pt x="239" y="546"/>
                    <a:pt x="251" y="535"/>
                  </a:cubicBezTo>
                  <a:lnTo>
                    <a:pt x="667" y="285"/>
                  </a:lnTo>
                  <a:cubicBezTo>
                    <a:pt x="751" y="249"/>
                    <a:pt x="775" y="154"/>
                    <a:pt x="727" y="82"/>
                  </a:cubicBezTo>
                  <a:cubicBezTo>
                    <a:pt x="694" y="33"/>
                    <a:pt x="645" y="1"/>
                    <a:pt x="5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4177;p101">
              <a:extLst>
                <a:ext uri="{FF2B5EF4-FFF2-40B4-BE49-F238E27FC236}">
                  <a16:creationId xmlns:a16="http://schemas.microsoft.com/office/drawing/2014/main" id="{EF19D222-3D49-4420-9DC3-D624D7F30E80}"/>
                </a:ext>
              </a:extLst>
            </p:cNvPr>
            <p:cNvSpPr/>
            <p:nvPr/>
          </p:nvSpPr>
          <p:spPr>
            <a:xfrm>
              <a:off x="7086964" y="3113587"/>
              <a:ext cx="24668" cy="17093"/>
            </a:xfrm>
            <a:custGeom>
              <a:avLst/>
              <a:gdLst/>
              <a:ahLst/>
              <a:cxnLst/>
              <a:rect l="l" t="t" r="r" b="b"/>
              <a:pathLst>
                <a:path w="775" h="537" extrusionOk="0">
                  <a:moveTo>
                    <a:pt x="597" y="0"/>
                  </a:moveTo>
                  <a:cubicBezTo>
                    <a:pt x="570" y="0"/>
                    <a:pt x="541" y="8"/>
                    <a:pt x="513" y="25"/>
                  </a:cubicBezTo>
                  <a:lnTo>
                    <a:pt x="108" y="263"/>
                  </a:lnTo>
                  <a:cubicBezTo>
                    <a:pt x="25" y="299"/>
                    <a:pt x="1" y="394"/>
                    <a:pt x="36" y="465"/>
                  </a:cubicBezTo>
                  <a:cubicBezTo>
                    <a:pt x="72" y="513"/>
                    <a:pt x="120" y="537"/>
                    <a:pt x="179" y="537"/>
                  </a:cubicBezTo>
                  <a:cubicBezTo>
                    <a:pt x="203" y="537"/>
                    <a:pt x="239" y="537"/>
                    <a:pt x="251" y="525"/>
                  </a:cubicBezTo>
                  <a:lnTo>
                    <a:pt x="668" y="287"/>
                  </a:lnTo>
                  <a:cubicBezTo>
                    <a:pt x="739" y="263"/>
                    <a:pt x="775" y="156"/>
                    <a:pt x="727" y="84"/>
                  </a:cubicBezTo>
                  <a:cubicBezTo>
                    <a:pt x="696" y="29"/>
                    <a:pt x="649" y="0"/>
                    <a:pt x="5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58"/>
          <p:cNvSpPr txBox="1">
            <a:spLocks noGrp="1"/>
          </p:cNvSpPr>
          <p:nvPr>
            <p:ph type="ctrTitle"/>
          </p:nvPr>
        </p:nvSpPr>
        <p:spPr>
          <a:xfrm>
            <a:off x="2008800" y="101214"/>
            <a:ext cx="51264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Macroscopische bouw nier </a:t>
            </a:r>
            <a:endParaRPr dirty="0"/>
          </a:p>
        </p:txBody>
      </p:sp>
      <p:sp>
        <p:nvSpPr>
          <p:cNvPr id="1047" name="Google Shape;1047;p58"/>
          <p:cNvSpPr txBox="1">
            <a:spLocks noGrp="1"/>
          </p:cNvSpPr>
          <p:nvPr>
            <p:ph type="subTitle" idx="1"/>
          </p:nvPr>
        </p:nvSpPr>
        <p:spPr>
          <a:xfrm>
            <a:off x="811050" y="1080655"/>
            <a:ext cx="7521900" cy="3490145"/>
          </a:xfrm>
          <a:prstGeom prst="rect">
            <a:avLst/>
          </a:prstGeom>
        </p:spPr>
        <p:txBody>
          <a:bodyPr spcFirstLastPara="1" wrap="square" lIns="91425" tIns="91425" rIns="91425" bIns="91425" anchor="t" anchorCtr="0">
            <a:noAutofit/>
          </a:bodyPr>
          <a:lstStyle/>
          <a:p>
            <a:pPr marL="0" lvl="0" indent="0" algn="l" rtl="0">
              <a:lnSpc>
                <a:spcPct val="107916"/>
              </a:lnSpc>
              <a:spcBef>
                <a:spcPts val="1200"/>
              </a:spcBef>
              <a:spcAft>
                <a:spcPts val="0"/>
              </a:spcAft>
              <a:buNone/>
            </a:pPr>
            <a:r>
              <a:rPr lang="en" sz="1600" dirty="0">
                <a:solidFill>
                  <a:schemeClr val="dk1"/>
                </a:solidFill>
              </a:rPr>
              <a:t>Om te kunnen bekijken hoe de nier werkt, moeten we eerst weten hoe de nier is opgebouwd vanbinnen.</a:t>
            </a:r>
            <a:endParaRPr sz="1600" dirty="0">
              <a:solidFill>
                <a:schemeClr val="dk1"/>
              </a:solidFill>
            </a:endParaRPr>
          </a:p>
          <a:p>
            <a:pPr marL="0" lvl="0" indent="0" algn="l" rtl="0">
              <a:spcBef>
                <a:spcPts val="1200"/>
              </a:spcBef>
              <a:spcAft>
                <a:spcPts val="0"/>
              </a:spcAft>
              <a:buClr>
                <a:schemeClr val="dk1"/>
              </a:buClr>
              <a:buSzPts val="1100"/>
              <a:buFont typeface="Arial"/>
              <a:buNone/>
            </a:pPr>
            <a:r>
              <a:rPr lang="en" sz="1600" dirty="0">
                <a:solidFill>
                  <a:schemeClr val="dk1"/>
                </a:solidFill>
              </a:rPr>
              <a:t>Er zijn </a:t>
            </a:r>
            <a:r>
              <a:rPr lang="en" sz="1600" dirty="0">
                <a:solidFill>
                  <a:schemeClr val="dk1"/>
                </a:solidFill>
                <a:highlight>
                  <a:srgbClr val="FFFF00"/>
                </a:highlight>
              </a:rPr>
              <a:t>3 delen</a:t>
            </a:r>
            <a:r>
              <a:rPr lang="en" sz="1600" dirty="0">
                <a:solidFill>
                  <a:schemeClr val="dk1"/>
                </a:solidFill>
              </a:rPr>
              <a:t> die je in de nier kan onderscheiden. </a:t>
            </a:r>
          </a:p>
          <a:p>
            <a:pPr marL="0" lvl="0" indent="0" algn="l" rtl="0">
              <a:spcBef>
                <a:spcPts val="1200"/>
              </a:spcBef>
              <a:spcAft>
                <a:spcPts val="0"/>
              </a:spcAft>
              <a:buClr>
                <a:schemeClr val="dk1"/>
              </a:buClr>
              <a:buSzPts val="1100"/>
              <a:buFont typeface="Arial"/>
              <a:buNone/>
            </a:pPr>
            <a:endParaRPr sz="1600"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0" lvl="0" indent="0" algn="l" rtl="0">
              <a:spcBef>
                <a:spcPts val="0"/>
              </a:spcBef>
              <a:spcAft>
                <a:spcPts val="0"/>
              </a:spcAft>
              <a:buClr>
                <a:schemeClr val="dk1"/>
              </a:buClr>
              <a:buSzPts val="1100"/>
              <a:buFont typeface="Arial"/>
              <a:buNone/>
            </a:pPr>
            <a:r>
              <a:rPr lang="en" sz="1600" dirty="0">
                <a:solidFill>
                  <a:schemeClr val="dk1"/>
                </a:solidFill>
              </a:rPr>
              <a:t>Bestudeer de 3 delen </a:t>
            </a:r>
            <a:r>
              <a:rPr lang="nl-BE" sz="1600" dirty="0">
                <a:solidFill>
                  <a:schemeClr val="dk1"/>
                </a:solidFill>
              </a:rPr>
              <a:t>door </a:t>
            </a:r>
            <a:br>
              <a:rPr lang="nl-BE" sz="1600" dirty="0">
                <a:solidFill>
                  <a:schemeClr val="dk1"/>
                </a:solidFill>
              </a:rPr>
            </a:br>
            <a:r>
              <a:rPr lang="nl-BE" sz="1600" dirty="0">
                <a:solidFill>
                  <a:schemeClr val="dk1"/>
                </a:solidFill>
              </a:rPr>
              <a:t>op de camera te klikken.</a:t>
            </a:r>
          </a:p>
          <a:p>
            <a:pPr marL="0" indent="0" algn="l">
              <a:buClr>
                <a:schemeClr val="dk1"/>
              </a:buClr>
            </a:pPr>
            <a:r>
              <a:rPr lang="en" sz="1600" dirty="0">
                <a:solidFill>
                  <a:schemeClr val="dk1"/>
                </a:solidFill>
              </a:rPr>
              <a:t>Je krijgt meer informatie door </a:t>
            </a:r>
            <a:br>
              <a:rPr lang="en" sz="1600" dirty="0">
                <a:solidFill>
                  <a:schemeClr val="dk1"/>
                </a:solidFill>
              </a:rPr>
            </a:br>
            <a:r>
              <a:rPr lang="en" sz="1600" dirty="0">
                <a:solidFill>
                  <a:schemeClr val="dk1"/>
                </a:solidFill>
              </a:rPr>
              <a:t>op de icoontjes te gaan staan.</a:t>
            </a:r>
          </a:p>
          <a:p>
            <a:pPr marL="0" lvl="0" indent="0" algn="l" rtl="0">
              <a:spcBef>
                <a:spcPts val="0"/>
              </a:spcBef>
              <a:spcAft>
                <a:spcPts val="0"/>
              </a:spcAft>
              <a:buClr>
                <a:schemeClr val="dk1"/>
              </a:buClr>
              <a:buSzPts val="1100"/>
              <a:buFont typeface="Arial"/>
              <a:buNone/>
            </a:pPr>
            <a:endParaRPr sz="1600" dirty="0">
              <a:solidFill>
                <a:schemeClr val="dk1"/>
              </a:solidFill>
            </a:endParaRPr>
          </a:p>
          <a:p>
            <a:pPr marL="0" lvl="0" indent="0" algn="l" rtl="0">
              <a:spcBef>
                <a:spcPts val="0"/>
              </a:spcBef>
              <a:spcAft>
                <a:spcPts val="0"/>
              </a:spcAft>
              <a:buNone/>
            </a:pPr>
            <a:endParaRPr dirty="0">
              <a:solidFill>
                <a:schemeClr val="dk1"/>
              </a:solidFill>
            </a:endParaRPr>
          </a:p>
          <a:p>
            <a:pPr marL="0" lvl="0" indent="0" algn="ctr" rtl="0">
              <a:spcBef>
                <a:spcPts val="0"/>
              </a:spcBef>
              <a:spcAft>
                <a:spcPts val="0"/>
              </a:spcAft>
              <a:buClr>
                <a:schemeClr val="dk1"/>
              </a:buClr>
              <a:buSzPts val="1100"/>
              <a:buFont typeface="Arial"/>
              <a:buNone/>
            </a:pPr>
            <a:endParaRPr dirty="0">
              <a:solidFill>
                <a:schemeClr val="dk1"/>
              </a:solidFill>
            </a:endParaRPr>
          </a:p>
          <a:p>
            <a:pPr marL="0" lvl="0" indent="0" algn="ctr" rtl="0">
              <a:spcBef>
                <a:spcPts val="0"/>
              </a:spcBef>
              <a:spcAft>
                <a:spcPts val="0"/>
              </a:spcAft>
              <a:buClr>
                <a:schemeClr val="dk1"/>
              </a:buClr>
              <a:buSzPts val="1100"/>
              <a:buFont typeface="Arial"/>
              <a:buNone/>
            </a:pPr>
            <a:endParaRPr dirty="0">
              <a:solidFill>
                <a:schemeClr val="dk1"/>
              </a:solidFill>
            </a:endParaRPr>
          </a:p>
          <a:p>
            <a:pPr marL="0" lvl="0" indent="0" algn="ctr" rtl="0">
              <a:spcBef>
                <a:spcPts val="0"/>
              </a:spcBef>
              <a:spcAft>
                <a:spcPts val="0"/>
              </a:spcAft>
              <a:buClr>
                <a:schemeClr val="dk1"/>
              </a:buClr>
              <a:buSzPts val="1100"/>
              <a:buFont typeface="Arial"/>
              <a:buNone/>
            </a:pPr>
            <a:endParaRPr sz="1600" dirty="0">
              <a:solidFill>
                <a:schemeClr val="dk1"/>
              </a:solidFill>
            </a:endParaRPr>
          </a:p>
          <a:p>
            <a:pPr marL="0" lvl="0" indent="0" algn="l" rtl="0">
              <a:lnSpc>
                <a:spcPct val="107916"/>
              </a:lnSpc>
              <a:spcBef>
                <a:spcPts val="1200"/>
              </a:spcBef>
              <a:spcAft>
                <a:spcPts val="0"/>
              </a:spcAft>
              <a:buNone/>
            </a:pPr>
            <a:endParaRPr sz="1600" dirty="0">
              <a:solidFill>
                <a:schemeClr val="dk1"/>
              </a:solidFill>
            </a:endParaRPr>
          </a:p>
          <a:p>
            <a:pPr marL="0" lvl="0" indent="0" algn="l" rtl="0">
              <a:lnSpc>
                <a:spcPct val="107916"/>
              </a:lnSpc>
              <a:spcBef>
                <a:spcPts val="1200"/>
              </a:spcBef>
              <a:spcAft>
                <a:spcPts val="0"/>
              </a:spcAft>
              <a:buNone/>
            </a:pPr>
            <a:endParaRPr sz="1600" dirty="0">
              <a:solidFill>
                <a:schemeClr val="dk1"/>
              </a:solidFill>
            </a:endParaRPr>
          </a:p>
          <a:p>
            <a:pPr marL="0" lvl="0" indent="0" algn="l" rtl="0">
              <a:lnSpc>
                <a:spcPct val="107916"/>
              </a:lnSpc>
              <a:spcBef>
                <a:spcPts val="1200"/>
              </a:spcBef>
              <a:spcAft>
                <a:spcPts val="1200"/>
              </a:spcAft>
              <a:buNone/>
            </a:pPr>
            <a:endParaRPr sz="1600" dirty="0">
              <a:solidFill>
                <a:schemeClr val="dk1"/>
              </a:solidFill>
            </a:endParaRPr>
          </a:p>
        </p:txBody>
      </p:sp>
      <p:grpSp>
        <p:nvGrpSpPr>
          <p:cNvPr id="14" name="Google Shape;659;p26">
            <a:extLst>
              <a:ext uri="{FF2B5EF4-FFF2-40B4-BE49-F238E27FC236}">
                <a16:creationId xmlns:a16="http://schemas.microsoft.com/office/drawing/2014/main" id="{69E556BA-90BD-4987-8001-E8D94E74F330}"/>
              </a:ext>
            </a:extLst>
          </p:cNvPr>
          <p:cNvGrpSpPr/>
          <p:nvPr/>
        </p:nvGrpSpPr>
        <p:grpSpPr>
          <a:xfrm>
            <a:off x="215632" y="150608"/>
            <a:ext cx="696206" cy="930047"/>
            <a:chOff x="6968188" y="1850463"/>
            <a:chExt cx="574750" cy="756500"/>
          </a:xfrm>
        </p:grpSpPr>
        <p:sp>
          <p:nvSpPr>
            <p:cNvPr id="15" name="Google Shape;660;p26">
              <a:extLst>
                <a:ext uri="{FF2B5EF4-FFF2-40B4-BE49-F238E27FC236}">
                  <a16:creationId xmlns:a16="http://schemas.microsoft.com/office/drawing/2014/main" id="{21180430-958C-462D-BEF0-AA91E881F4B4}"/>
                </a:ext>
              </a:extLst>
            </p:cNvPr>
            <p:cNvSpPr/>
            <p:nvPr/>
          </p:nvSpPr>
          <p:spPr>
            <a:xfrm>
              <a:off x="6968188" y="1850463"/>
              <a:ext cx="574750" cy="747175"/>
            </a:xfrm>
            <a:custGeom>
              <a:avLst/>
              <a:gdLst/>
              <a:ahLst/>
              <a:cxnLst/>
              <a:rect l="l" t="t" r="r" b="b"/>
              <a:pathLst>
                <a:path w="22990" h="29887" extrusionOk="0">
                  <a:moveTo>
                    <a:pt x="12589" y="0"/>
                  </a:moveTo>
                  <a:cubicBezTo>
                    <a:pt x="12421" y="0"/>
                    <a:pt x="12257" y="17"/>
                    <a:pt x="12114" y="29"/>
                  </a:cubicBezTo>
                  <a:cubicBezTo>
                    <a:pt x="11600" y="74"/>
                    <a:pt x="11062" y="183"/>
                    <a:pt x="10546" y="183"/>
                  </a:cubicBezTo>
                  <a:cubicBezTo>
                    <a:pt x="10520" y="183"/>
                    <a:pt x="10493" y="182"/>
                    <a:pt x="10467" y="182"/>
                  </a:cubicBezTo>
                  <a:cubicBezTo>
                    <a:pt x="10435" y="181"/>
                    <a:pt x="10403" y="181"/>
                    <a:pt x="10371" y="181"/>
                  </a:cubicBezTo>
                  <a:cubicBezTo>
                    <a:pt x="9202" y="181"/>
                    <a:pt x="8145" y="671"/>
                    <a:pt x="7124" y="1055"/>
                  </a:cubicBezTo>
                  <a:cubicBezTo>
                    <a:pt x="6261" y="1380"/>
                    <a:pt x="5355" y="1867"/>
                    <a:pt x="4604" y="2538"/>
                  </a:cubicBezTo>
                  <a:cubicBezTo>
                    <a:pt x="3877" y="3189"/>
                    <a:pt x="3169" y="3861"/>
                    <a:pt x="2642" y="4660"/>
                  </a:cubicBezTo>
                  <a:cubicBezTo>
                    <a:pt x="2185" y="5357"/>
                    <a:pt x="1676" y="6062"/>
                    <a:pt x="1563" y="6673"/>
                  </a:cubicBezTo>
                  <a:cubicBezTo>
                    <a:pt x="1057" y="7782"/>
                    <a:pt x="839" y="8717"/>
                    <a:pt x="579" y="9644"/>
                  </a:cubicBezTo>
                  <a:cubicBezTo>
                    <a:pt x="63" y="11484"/>
                    <a:pt x="1" y="13352"/>
                    <a:pt x="306" y="15203"/>
                  </a:cubicBezTo>
                  <a:cubicBezTo>
                    <a:pt x="552" y="16687"/>
                    <a:pt x="1243" y="18058"/>
                    <a:pt x="1801" y="19454"/>
                  </a:cubicBezTo>
                  <a:cubicBezTo>
                    <a:pt x="2441" y="21056"/>
                    <a:pt x="3452" y="22461"/>
                    <a:pt x="4506" y="23797"/>
                  </a:cubicBezTo>
                  <a:cubicBezTo>
                    <a:pt x="5405" y="24939"/>
                    <a:pt x="6355" y="26055"/>
                    <a:pt x="7371" y="27114"/>
                  </a:cubicBezTo>
                  <a:cubicBezTo>
                    <a:pt x="8305" y="28087"/>
                    <a:pt x="9343" y="28958"/>
                    <a:pt x="10464" y="29710"/>
                  </a:cubicBezTo>
                  <a:cubicBezTo>
                    <a:pt x="10637" y="29827"/>
                    <a:pt x="10800" y="29887"/>
                    <a:pt x="10978" y="29887"/>
                  </a:cubicBezTo>
                  <a:cubicBezTo>
                    <a:pt x="11103" y="29887"/>
                    <a:pt x="11235" y="29857"/>
                    <a:pt x="11382" y="29797"/>
                  </a:cubicBezTo>
                  <a:cubicBezTo>
                    <a:pt x="12213" y="29455"/>
                    <a:pt x="12575" y="28612"/>
                    <a:pt x="13275" y="28121"/>
                  </a:cubicBezTo>
                  <a:cubicBezTo>
                    <a:pt x="13867" y="27705"/>
                    <a:pt x="14253" y="26993"/>
                    <a:pt x="14851" y="26591"/>
                  </a:cubicBezTo>
                  <a:cubicBezTo>
                    <a:pt x="15519" y="26142"/>
                    <a:pt x="15799" y="25321"/>
                    <a:pt x="16551" y="24988"/>
                  </a:cubicBezTo>
                  <a:cubicBezTo>
                    <a:pt x="16628" y="24955"/>
                    <a:pt x="16683" y="24834"/>
                    <a:pt x="16714" y="24742"/>
                  </a:cubicBezTo>
                  <a:cubicBezTo>
                    <a:pt x="16897" y="24178"/>
                    <a:pt x="17424" y="23862"/>
                    <a:pt x="17814" y="23537"/>
                  </a:cubicBezTo>
                  <a:cubicBezTo>
                    <a:pt x="18356" y="23081"/>
                    <a:pt x="18622" y="22445"/>
                    <a:pt x="19084" y="21950"/>
                  </a:cubicBezTo>
                  <a:cubicBezTo>
                    <a:pt x="19400" y="21612"/>
                    <a:pt x="19663" y="21026"/>
                    <a:pt x="19971" y="20603"/>
                  </a:cubicBezTo>
                  <a:cubicBezTo>
                    <a:pt x="20701" y="19597"/>
                    <a:pt x="21172" y="18470"/>
                    <a:pt x="21721" y="17381"/>
                  </a:cubicBezTo>
                  <a:cubicBezTo>
                    <a:pt x="22076" y="16673"/>
                    <a:pt x="22093" y="15847"/>
                    <a:pt x="22376" y="15099"/>
                  </a:cubicBezTo>
                  <a:cubicBezTo>
                    <a:pt x="22705" y="14238"/>
                    <a:pt x="22561" y="13286"/>
                    <a:pt x="22840" y="12399"/>
                  </a:cubicBezTo>
                  <a:cubicBezTo>
                    <a:pt x="22989" y="11924"/>
                    <a:pt x="22776" y="11389"/>
                    <a:pt x="22700" y="10923"/>
                  </a:cubicBezTo>
                  <a:cubicBezTo>
                    <a:pt x="22519" y="9820"/>
                    <a:pt x="22518" y="8685"/>
                    <a:pt x="22071" y="7605"/>
                  </a:cubicBezTo>
                  <a:cubicBezTo>
                    <a:pt x="21607" y="6477"/>
                    <a:pt x="21252" y="5313"/>
                    <a:pt x="20424" y="4383"/>
                  </a:cubicBezTo>
                  <a:cubicBezTo>
                    <a:pt x="19826" y="3711"/>
                    <a:pt x="19381" y="2881"/>
                    <a:pt x="18481" y="2518"/>
                  </a:cubicBezTo>
                  <a:cubicBezTo>
                    <a:pt x="18354" y="2467"/>
                    <a:pt x="18261" y="2336"/>
                    <a:pt x="18244" y="2175"/>
                  </a:cubicBezTo>
                  <a:cubicBezTo>
                    <a:pt x="18232" y="2064"/>
                    <a:pt x="18195" y="1945"/>
                    <a:pt x="18083" y="1945"/>
                  </a:cubicBezTo>
                  <a:cubicBezTo>
                    <a:pt x="18064" y="1945"/>
                    <a:pt x="18043" y="1949"/>
                    <a:pt x="18019" y="1956"/>
                  </a:cubicBezTo>
                  <a:cubicBezTo>
                    <a:pt x="17989" y="1966"/>
                    <a:pt x="17961" y="1970"/>
                    <a:pt x="17934" y="1970"/>
                  </a:cubicBezTo>
                  <a:cubicBezTo>
                    <a:pt x="17651" y="1970"/>
                    <a:pt x="17551" y="1476"/>
                    <a:pt x="17275" y="1476"/>
                  </a:cubicBezTo>
                  <a:cubicBezTo>
                    <a:pt x="17202" y="1476"/>
                    <a:pt x="17118" y="1510"/>
                    <a:pt x="17014" y="1597"/>
                  </a:cubicBezTo>
                  <a:cubicBezTo>
                    <a:pt x="17002" y="1561"/>
                    <a:pt x="16972" y="1519"/>
                    <a:pt x="16980" y="1487"/>
                  </a:cubicBezTo>
                  <a:cubicBezTo>
                    <a:pt x="17027" y="1289"/>
                    <a:pt x="17009" y="1231"/>
                    <a:pt x="16960" y="1231"/>
                  </a:cubicBezTo>
                  <a:cubicBezTo>
                    <a:pt x="16899" y="1231"/>
                    <a:pt x="16792" y="1321"/>
                    <a:pt x="16706" y="1347"/>
                  </a:cubicBezTo>
                  <a:cubicBezTo>
                    <a:pt x="16669" y="1358"/>
                    <a:pt x="16630" y="1364"/>
                    <a:pt x="16592" y="1364"/>
                  </a:cubicBezTo>
                  <a:cubicBezTo>
                    <a:pt x="16481" y="1364"/>
                    <a:pt x="16375" y="1316"/>
                    <a:pt x="16320" y="1215"/>
                  </a:cubicBezTo>
                  <a:cubicBezTo>
                    <a:pt x="15961" y="543"/>
                    <a:pt x="15303" y="745"/>
                    <a:pt x="14744" y="665"/>
                  </a:cubicBezTo>
                  <a:cubicBezTo>
                    <a:pt x="14739" y="665"/>
                    <a:pt x="14733" y="664"/>
                    <a:pt x="14727" y="664"/>
                  </a:cubicBezTo>
                  <a:cubicBezTo>
                    <a:pt x="14665" y="664"/>
                    <a:pt x="14568" y="703"/>
                    <a:pt x="14516" y="703"/>
                  </a:cubicBezTo>
                  <a:cubicBezTo>
                    <a:pt x="14490" y="703"/>
                    <a:pt x="14475" y="694"/>
                    <a:pt x="14480" y="665"/>
                  </a:cubicBezTo>
                  <a:cubicBezTo>
                    <a:pt x="14541" y="354"/>
                    <a:pt x="14500" y="263"/>
                    <a:pt x="14417" y="263"/>
                  </a:cubicBezTo>
                  <a:cubicBezTo>
                    <a:pt x="14304" y="263"/>
                    <a:pt x="14111" y="435"/>
                    <a:pt x="13998" y="435"/>
                  </a:cubicBezTo>
                  <a:cubicBezTo>
                    <a:pt x="13983" y="435"/>
                    <a:pt x="13969" y="432"/>
                    <a:pt x="13957" y="425"/>
                  </a:cubicBezTo>
                  <a:cubicBezTo>
                    <a:pt x="13915" y="400"/>
                    <a:pt x="13867" y="396"/>
                    <a:pt x="13816" y="396"/>
                  </a:cubicBezTo>
                  <a:cubicBezTo>
                    <a:pt x="13793" y="396"/>
                    <a:pt x="13770" y="396"/>
                    <a:pt x="13746" y="396"/>
                  </a:cubicBezTo>
                  <a:cubicBezTo>
                    <a:pt x="13667" y="396"/>
                    <a:pt x="13584" y="388"/>
                    <a:pt x="13507" y="311"/>
                  </a:cubicBezTo>
                  <a:cubicBezTo>
                    <a:pt x="13252" y="59"/>
                    <a:pt x="12911" y="0"/>
                    <a:pt x="12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661;p26">
              <a:extLst>
                <a:ext uri="{FF2B5EF4-FFF2-40B4-BE49-F238E27FC236}">
                  <a16:creationId xmlns:a16="http://schemas.microsoft.com/office/drawing/2014/main" id="{22D4141F-985A-42D3-A9A8-4992C5D16492}"/>
                </a:ext>
              </a:extLst>
            </p:cNvPr>
            <p:cNvSpPr/>
            <p:nvPr/>
          </p:nvSpPr>
          <p:spPr>
            <a:xfrm>
              <a:off x="6968188" y="1859738"/>
              <a:ext cx="574750" cy="747225"/>
            </a:xfrm>
            <a:custGeom>
              <a:avLst/>
              <a:gdLst/>
              <a:ahLst/>
              <a:cxnLst/>
              <a:rect l="l" t="t" r="r" b="b"/>
              <a:pathLst>
                <a:path w="22990" h="29889" extrusionOk="0">
                  <a:moveTo>
                    <a:pt x="10998" y="1566"/>
                  </a:moveTo>
                  <a:cubicBezTo>
                    <a:pt x="11155" y="1566"/>
                    <a:pt x="11313" y="1576"/>
                    <a:pt x="11472" y="1599"/>
                  </a:cubicBezTo>
                  <a:cubicBezTo>
                    <a:pt x="12175" y="1699"/>
                    <a:pt x="12887" y="1689"/>
                    <a:pt x="13590" y="1847"/>
                  </a:cubicBezTo>
                  <a:cubicBezTo>
                    <a:pt x="14346" y="2017"/>
                    <a:pt x="15102" y="2107"/>
                    <a:pt x="15813" y="2476"/>
                  </a:cubicBezTo>
                  <a:cubicBezTo>
                    <a:pt x="17107" y="3147"/>
                    <a:pt x="18286" y="3956"/>
                    <a:pt x="19213" y="5083"/>
                  </a:cubicBezTo>
                  <a:cubicBezTo>
                    <a:pt x="19895" y="5914"/>
                    <a:pt x="20243" y="6947"/>
                    <a:pt x="20784" y="7865"/>
                  </a:cubicBezTo>
                  <a:cubicBezTo>
                    <a:pt x="20961" y="8166"/>
                    <a:pt x="20929" y="8536"/>
                    <a:pt x="20985" y="8862"/>
                  </a:cubicBezTo>
                  <a:cubicBezTo>
                    <a:pt x="21208" y="10132"/>
                    <a:pt x="21552" y="11393"/>
                    <a:pt x="21370" y="12711"/>
                  </a:cubicBezTo>
                  <a:lnTo>
                    <a:pt x="21370" y="12712"/>
                  </a:lnTo>
                  <a:cubicBezTo>
                    <a:pt x="21259" y="13511"/>
                    <a:pt x="21370" y="14376"/>
                    <a:pt x="21105" y="15112"/>
                  </a:cubicBezTo>
                  <a:cubicBezTo>
                    <a:pt x="20769" y="16049"/>
                    <a:pt x="20686" y="17131"/>
                    <a:pt x="19867" y="17867"/>
                  </a:cubicBezTo>
                  <a:cubicBezTo>
                    <a:pt x="19675" y="18039"/>
                    <a:pt x="19942" y="18327"/>
                    <a:pt x="19770" y="18562"/>
                  </a:cubicBezTo>
                  <a:cubicBezTo>
                    <a:pt x="19343" y="19138"/>
                    <a:pt x="19019" y="19792"/>
                    <a:pt x="18521" y="20314"/>
                  </a:cubicBezTo>
                  <a:cubicBezTo>
                    <a:pt x="18265" y="20582"/>
                    <a:pt x="18122" y="20923"/>
                    <a:pt x="17925" y="21219"/>
                  </a:cubicBezTo>
                  <a:cubicBezTo>
                    <a:pt x="17264" y="22213"/>
                    <a:pt x="16372" y="22994"/>
                    <a:pt x="15625" y="23904"/>
                  </a:cubicBezTo>
                  <a:cubicBezTo>
                    <a:pt x="14584" y="25174"/>
                    <a:pt x="13293" y="26198"/>
                    <a:pt x="12207" y="27428"/>
                  </a:cubicBezTo>
                  <a:cubicBezTo>
                    <a:pt x="11912" y="27764"/>
                    <a:pt x="11671" y="28305"/>
                    <a:pt x="11063" y="28350"/>
                  </a:cubicBezTo>
                  <a:cubicBezTo>
                    <a:pt x="11012" y="28354"/>
                    <a:pt x="10962" y="28357"/>
                    <a:pt x="10915" y="28357"/>
                  </a:cubicBezTo>
                  <a:cubicBezTo>
                    <a:pt x="10747" y="28357"/>
                    <a:pt x="10607" y="28323"/>
                    <a:pt x="10512" y="28189"/>
                  </a:cubicBezTo>
                  <a:cubicBezTo>
                    <a:pt x="9988" y="27448"/>
                    <a:pt x="9080" y="27122"/>
                    <a:pt x="8557" y="26413"/>
                  </a:cubicBezTo>
                  <a:cubicBezTo>
                    <a:pt x="7960" y="25604"/>
                    <a:pt x="7162" y="24991"/>
                    <a:pt x="6576" y="24164"/>
                  </a:cubicBezTo>
                  <a:cubicBezTo>
                    <a:pt x="6271" y="23734"/>
                    <a:pt x="5984" y="23259"/>
                    <a:pt x="5591" y="22861"/>
                  </a:cubicBezTo>
                  <a:cubicBezTo>
                    <a:pt x="5140" y="22408"/>
                    <a:pt x="4890" y="21760"/>
                    <a:pt x="4590" y="21189"/>
                  </a:cubicBezTo>
                  <a:cubicBezTo>
                    <a:pt x="4222" y="20485"/>
                    <a:pt x="3815" y="19782"/>
                    <a:pt x="3519" y="19060"/>
                  </a:cubicBezTo>
                  <a:cubicBezTo>
                    <a:pt x="3270" y="18451"/>
                    <a:pt x="2986" y="17833"/>
                    <a:pt x="2789" y="17187"/>
                  </a:cubicBezTo>
                  <a:cubicBezTo>
                    <a:pt x="2441" y="16049"/>
                    <a:pt x="2176" y="14888"/>
                    <a:pt x="1938" y="13729"/>
                  </a:cubicBezTo>
                  <a:cubicBezTo>
                    <a:pt x="1868" y="13392"/>
                    <a:pt x="1674" y="12884"/>
                    <a:pt x="2007" y="12498"/>
                  </a:cubicBezTo>
                  <a:cubicBezTo>
                    <a:pt x="1547" y="12078"/>
                    <a:pt x="1972" y="11574"/>
                    <a:pt x="1877" y="11145"/>
                  </a:cubicBezTo>
                  <a:cubicBezTo>
                    <a:pt x="1727" y="10463"/>
                    <a:pt x="2034" y="9874"/>
                    <a:pt x="2076" y="9239"/>
                  </a:cubicBezTo>
                  <a:cubicBezTo>
                    <a:pt x="2153" y="8073"/>
                    <a:pt x="2757" y="7092"/>
                    <a:pt x="3171" y="5981"/>
                  </a:cubicBezTo>
                  <a:cubicBezTo>
                    <a:pt x="3641" y="5608"/>
                    <a:pt x="3866" y="5006"/>
                    <a:pt x="4339" y="4560"/>
                  </a:cubicBezTo>
                  <a:cubicBezTo>
                    <a:pt x="4693" y="4226"/>
                    <a:pt x="5024" y="3844"/>
                    <a:pt x="5357" y="3481"/>
                  </a:cubicBezTo>
                  <a:cubicBezTo>
                    <a:pt x="5588" y="3229"/>
                    <a:pt x="5859" y="3261"/>
                    <a:pt x="6092" y="3125"/>
                  </a:cubicBezTo>
                  <a:cubicBezTo>
                    <a:pt x="6793" y="2718"/>
                    <a:pt x="7432" y="2222"/>
                    <a:pt x="8294" y="2068"/>
                  </a:cubicBezTo>
                  <a:cubicBezTo>
                    <a:pt x="9197" y="1906"/>
                    <a:pt x="10080" y="1566"/>
                    <a:pt x="10998" y="1566"/>
                  </a:cubicBezTo>
                  <a:close/>
                  <a:moveTo>
                    <a:pt x="12590" y="0"/>
                  </a:moveTo>
                  <a:cubicBezTo>
                    <a:pt x="12421" y="0"/>
                    <a:pt x="12258" y="17"/>
                    <a:pt x="12114" y="30"/>
                  </a:cubicBezTo>
                  <a:cubicBezTo>
                    <a:pt x="11599" y="75"/>
                    <a:pt x="11058" y="183"/>
                    <a:pt x="10541" y="183"/>
                  </a:cubicBezTo>
                  <a:cubicBezTo>
                    <a:pt x="10516" y="183"/>
                    <a:pt x="10492" y="183"/>
                    <a:pt x="10468" y="182"/>
                  </a:cubicBezTo>
                  <a:cubicBezTo>
                    <a:pt x="10436" y="182"/>
                    <a:pt x="10404" y="181"/>
                    <a:pt x="10371" y="181"/>
                  </a:cubicBezTo>
                  <a:cubicBezTo>
                    <a:pt x="9202" y="181"/>
                    <a:pt x="8145" y="670"/>
                    <a:pt x="7124" y="1055"/>
                  </a:cubicBezTo>
                  <a:cubicBezTo>
                    <a:pt x="6261" y="1379"/>
                    <a:pt x="5355" y="1868"/>
                    <a:pt x="4605" y="2538"/>
                  </a:cubicBezTo>
                  <a:cubicBezTo>
                    <a:pt x="3878" y="3188"/>
                    <a:pt x="3170" y="3861"/>
                    <a:pt x="2644" y="4661"/>
                  </a:cubicBezTo>
                  <a:cubicBezTo>
                    <a:pt x="2185" y="5357"/>
                    <a:pt x="1676" y="6061"/>
                    <a:pt x="1563" y="6672"/>
                  </a:cubicBezTo>
                  <a:cubicBezTo>
                    <a:pt x="1059" y="7781"/>
                    <a:pt x="840" y="8718"/>
                    <a:pt x="580" y="9646"/>
                  </a:cubicBezTo>
                  <a:cubicBezTo>
                    <a:pt x="63" y="11486"/>
                    <a:pt x="1" y="13353"/>
                    <a:pt x="306" y="15205"/>
                  </a:cubicBezTo>
                  <a:cubicBezTo>
                    <a:pt x="552" y="16689"/>
                    <a:pt x="1243" y="18060"/>
                    <a:pt x="1801" y="19456"/>
                  </a:cubicBezTo>
                  <a:cubicBezTo>
                    <a:pt x="2441" y="21058"/>
                    <a:pt x="3453" y="22463"/>
                    <a:pt x="4506" y="23799"/>
                  </a:cubicBezTo>
                  <a:cubicBezTo>
                    <a:pt x="5406" y="24940"/>
                    <a:pt x="6355" y="26057"/>
                    <a:pt x="7371" y="27115"/>
                  </a:cubicBezTo>
                  <a:cubicBezTo>
                    <a:pt x="8307" y="28089"/>
                    <a:pt x="9343" y="28960"/>
                    <a:pt x="10464" y="29712"/>
                  </a:cubicBezTo>
                  <a:cubicBezTo>
                    <a:pt x="10637" y="29828"/>
                    <a:pt x="10800" y="29888"/>
                    <a:pt x="10978" y="29888"/>
                  </a:cubicBezTo>
                  <a:cubicBezTo>
                    <a:pt x="11103" y="29888"/>
                    <a:pt x="11235" y="29859"/>
                    <a:pt x="11382" y="29799"/>
                  </a:cubicBezTo>
                  <a:cubicBezTo>
                    <a:pt x="12213" y="29457"/>
                    <a:pt x="12575" y="28614"/>
                    <a:pt x="13275" y="28122"/>
                  </a:cubicBezTo>
                  <a:cubicBezTo>
                    <a:pt x="13867" y="27707"/>
                    <a:pt x="14254" y="26995"/>
                    <a:pt x="14851" y="26593"/>
                  </a:cubicBezTo>
                  <a:cubicBezTo>
                    <a:pt x="15519" y="26143"/>
                    <a:pt x="15799" y="25323"/>
                    <a:pt x="16552" y="24989"/>
                  </a:cubicBezTo>
                  <a:cubicBezTo>
                    <a:pt x="16628" y="24956"/>
                    <a:pt x="16683" y="24835"/>
                    <a:pt x="16714" y="24744"/>
                  </a:cubicBezTo>
                  <a:cubicBezTo>
                    <a:pt x="16897" y="24180"/>
                    <a:pt x="17424" y="23863"/>
                    <a:pt x="17814" y="23538"/>
                  </a:cubicBezTo>
                  <a:cubicBezTo>
                    <a:pt x="18357" y="23083"/>
                    <a:pt x="18624" y="22447"/>
                    <a:pt x="19084" y="21952"/>
                  </a:cubicBezTo>
                  <a:cubicBezTo>
                    <a:pt x="19400" y="21614"/>
                    <a:pt x="19664" y="21028"/>
                    <a:pt x="19971" y="20604"/>
                  </a:cubicBezTo>
                  <a:cubicBezTo>
                    <a:pt x="20701" y="19599"/>
                    <a:pt x="21172" y="18472"/>
                    <a:pt x="21721" y="17381"/>
                  </a:cubicBezTo>
                  <a:cubicBezTo>
                    <a:pt x="22076" y="16675"/>
                    <a:pt x="22093" y="15847"/>
                    <a:pt x="22378" y="15101"/>
                  </a:cubicBezTo>
                  <a:cubicBezTo>
                    <a:pt x="22705" y="14240"/>
                    <a:pt x="22561" y="13286"/>
                    <a:pt x="22840" y="12401"/>
                  </a:cubicBezTo>
                  <a:cubicBezTo>
                    <a:pt x="22989" y="11924"/>
                    <a:pt x="22776" y="11388"/>
                    <a:pt x="22700" y="10923"/>
                  </a:cubicBezTo>
                  <a:cubicBezTo>
                    <a:pt x="22521" y="9819"/>
                    <a:pt x="22518" y="8686"/>
                    <a:pt x="22072" y="7604"/>
                  </a:cubicBezTo>
                  <a:cubicBezTo>
                    <a:pt x="21607" y="6477"/>
                    <a:pt x="21253" y="5313"/>
                    <a:pt x="20425" y="4383"/>
                  </a:cubicBezTo>
                  <a:cubicBezTo>
                    <a:pt x="19826" y="3712"/>
                    <a:pt x="19381" y="2881"/>
                    <a:pt x="18481" y="2518"/>
                  </a:cubicBezTo>
                  <a:cubicBezTo>
                    <a:pt x="18354" y="2467"/>
                    <a:pt x="18261" y="2335"/>
                    <a:pt x="18244" y="2174"/>
                  </a:cubicBezTo>
                  <a:cubicBezTo>
                    <a:pt x="18232" y="2064"/>
                    <a:pt x="18196" y="1946"/>
                    <a:pt x="18083" y="1946"/>
                  </a:cubicBezTo>
                  <a:cubicBezTo>
                    <a:pt x="18064" y="1946"/>
                    <a:pt x="18043" y="1949"/>
                    <a:pt x="18019" y="1957"/>
                  </a:cubicBezTo>
                  <a:cubicBezTo>
                    <a:pt x="17989" y="1966"/>
                    <a:pt x="17961" y="1971"/>
                    <a:pt x="17934" y="1971"/>
                  </a:cubicBezTo>
                  <a:cubicBezTo>
                    <a:pt x="17652" y="1971"/>
                    <a:pt x="17552" y="1476"/>
                    <a:pt x="17276" y="1476"/>
                  </a:cubicBezTo>
                  <a:cubicBezTo>
                    <a:pt x="17203" y="1476"/>
                    <a:pt x="17118" y="1511"/>
                    <a:pt x="17014" y="1598"/>
                  </a:cubicBezTo>
                  <a:cubicBezTo>
                    <a:pt x="17002" y="1561"/>
                    <a:pt x="16972" y="1520"/>
                    <a:pt x="16980" y="1488"/>
                  </a:cubicBezTo>
                  <a:cubicBezTo>
                    <a:pt x="17028" y="1290"/>
                    <a:pt x="17009" y="1231"/>
                    <a:pt x="16961" y="1231"/>
                  </a:cubicBezTo>
                  <a:cubicBezTo>
                    <a:pt x="16900" y="1231"/>
                    <a:pt x="16793" y="1321"/>
                    <a:pt x="16707" y="1347"/>
                  </a:cubicBezTo>
                  <a:cubicBezTo>
                    <a:pt x="16670" y="1359"/>
                    <a:pt x="16631" y="1364"/>
                    <a:pt x="16593" y="1364"/>
                  </a:cubicBezTo>
                  <a:cubicBezTo>
                    <a:pt x="16482" y="1364"/>
                    <a:pt x="16375" y="1316"/>
                    <a:pt x="16322" y="1215"/>
                  </a:cubicBezTo>
                  <a:cubicBezTo>
                    <a:pt x="15961" y="544"/>
                    <a:pt x="15303" y="744"/>
                    <a:pt x="14744" y="666"/>
                  </a:cubicBezTo>
                  <a:cubicBezTo>
                    <a:pt x="14739" y="665"/>
                    <a:pt x="14733" y="665"/>
                    <a:pt x="14727" y="665"/>
                  </a:cubicBezTo>
                  <a:cubicBezTo>
                    <a:pt x="14665" y="665"/>
                    <a:pt x="14568" y="703"/>
                    <a:pt x="14516" y="703"/>
                  </a:cubicBezTo>
                  <a:cubicBezTo>
                    <a:pt x="14490" y="703"/>
                    <a:pt x="14475" y="694"/>
                    <a:pt x="14480" y="666"/>
                  </a:cubicBezTo>
                  <a:cubicBezTo>
                    <a:pt x="14541" y="354"/>
                    <a:pt x="14500" y="264"/>
                    <a:pt x="14417" y="264"/>
                  </a:cubicBezTo>
                  <a:cubicBezTo>
                    <a:pt x="14303" y="264"/>
                    <a:pt x="14110" y="435"/>
                    <a:pt x="13998" y="435"/>
                  </a:cubicBezTo>
                  <a:cubicBezTo>
                    <a:pt x="13983" y="435"/>
                    <a:pt x="13969" y="432"/>
                    <a:pt x="13957" y="425"/>
                  </a:cubicBezTo>
                  <a:cubicBezTo>
                    <a:pt x="13914" y="399"/>
                    <a:pt x="13865" y="395"/>
                    <a:pt x="13814" y="395"/>
                  </a:cubicBezTo>
                  <a:cubicBezTo>
                    <a:pt x="13792" y="395"/>
                    <a:pt x="13769" y="396"/>
                    <a:pt x="13747" y="396"/>
                  </a:cubicBezTo>
                  <a:cubicBezTo>
                    <a:pt x="13668" y="396"/>
                    <a:pt x="13585" y="388"/>
                    <a:pt x="13508" y="312"/>
                  </a:cubicBezTo>
                  <a:cubicBezTo>
                    <a:pt x="13252" y="59"/>
                    <a:pt x="12911" y="0"/>
                    <a:pt x="1259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4123;p101">
            <a:extLst>
              <a:ext uri="{FF2B5EF4-FFF2-40B4-BE49-F238E27FC236}">
                <a16:creationId xmlns:a16="http://schemas.microsoft.com/office/drawing/2014/main" id="{EE47C962-042E-4793-8FE9-F2AABC192F83}"/>
              </a:ext>
            </a:extLst>
          </p:cNvPr>
          <p:cNvGrpSpPr/>
          <p:nvPr/>
        </p:nvGrpSpPr>
        <p:grpSpPr>
          <a:xfrm>
            <a:off x="308133" y="335822"/>
            <a:ext cx="486243" cy="434681"/>
            <a:chOff x="4667216" y="2915382"/>
            <a:chExt cx="320273" cy="318395"/>
          </a:xfrm>
          <a:solidFill>
            <a:schemeClr val="tx1"/>
          </a:solidFill>
        </p:grpSpPr>
        <p:sp>
          <p:nvSpPr>
            <p:cNvPr id="18" name="Google Shape;14124;p101">
              <a:extLst>
                <a:ext uri="{FF2B5EF4-FFF2-40B4-BE49-F238E27FC236}">
                  <a16:creationId xmlns:a16="http://schemas.microsoft.com/office/drawing/2014/main" id="{F7700473-1C02-4858-B9A0-106CB31F2913}"/>
                </a:ext>
              </a:extLst>
            </p:cNvPr>
            <p:cNvSpPr/>
            <p:nvPr/>
          </p:nvSpPr>
          <p:spPr>
            <a:xfrm>
              <a:off x="4686154" y="2938140"/>
              <a:ext cx="166789" cy="163734"/>
            </a:xfrm>
            <a:custGeom>
              <a:avLst/>
              <a:gdLst/>
              <a:ahLst/>
              <a:cxnLst/>
              <a:rect l="l" t="t" r="r" b="b"/>
              <a:pathLst>
                <a:path w="5240" h="5144" extrusionOk="0">
                  <a:moveTo>
                    <a:pt x="2668" y="0"/>
                  </a:moveTo>
                  <a:cubicBezTo>
                    <a:pt x="2013" y="0"/>
                    <a:pt x="1358" y="250"/>
                    <a:pt x="858" y="750"/>
                  </a:cubicBezTo>
                  <a:cubicBezTo>
                    <a:pt x="620" y="989"/>
                    <a:pt x="429" y="1286"/>
                    <a:pt x="298" y="1608"/>
                  </a:cubicBezTo>
                  <a:cubicBezTo>
                    <a:pt x="263" y="1679"/>
                    <a:pt x="298" y="1762"/>
                    <a:pt x="370" y="1798"/>
                  </a:cubicBezTo>
                  <a:cubicBezTo>
                    <a:pt x="388" y="1804"/>
                    <a:pt x="407" y="1807"/>
                    <a:pt x="426" y="1807"/>
                  </a:cubicBezTo>
                  <a:cubicBezTo>
                    <a:pt x="484" y="1807"/>
                    <a:pt x="542" y="1780"/>
                    <a:pt x="560" y="1727"/>
                  </a:cubicBezTo>
                  <a:cubicBezTo>
                    <a:pt x="679" y="1441"/>
                    <a:pt x="846" y="1191"/>
                    <a:pt x="1060" y="977"/>
                  </a:cubicBezTo>
                  <a:cubicBezTo>
                    <a:pt x="1495" y="536"/>
                    <a:pt x="2075" y="316"/>
                    <a:pt x="2656" y="316"/>
                  </a:cubicBezTo>
                  <a:cubicBezTo>
                    <a:pt x="3236" y="316"/>
                    <a:pt x="3817" y="536"/>
                    <a:pt x="4251" y="977"/>
                  </a:cubicBezTo>
                  <a:cubicBezTo>
                    <a:pt x="4692" y="1405"/>
                    <a:pt x="4930" y="1977"/>
                    <a:pt x="4930" y="2584"/>
                  </a:cubicBezTo>
                  <a:cubicBezTo>
                    <a:pt x="4930" y="3191"/>
                    <a:pt x="4692" y="3763"/>
                    <a:pt x="4251" y="4191"/>
                  </a:cubicBezTo>
                  <a:cubicBezTo>
                    <a:pt x="3823" y="4620"/>
                    <a:pt x="3263" y="4858"/>
                    <a:pt x="2644" y="4858"/>
                  </a:cubicBezTo>
                  <a:cubicBezTo>
                    <a:pt x="2037" y="4858"/>
                    <a:pt x="1477" y="4620"/>
                    <a:pt x="1037" y="4191"/>
                  </a:cubicBezTo>
                  <a:cubicBezTo>
                    <a:pt x="536" y="3679"/>
                    <a:pt x="298" y="2989"/>
                    <a:pt x="405" y="2274"/>
                  </a:cubicBezTo>
                  <a:cubicBezTo>
                    <a:pt x="417" y="2191"/>
                    <a:pt x="358" y="2120"/>
                    <a:pt x="286" y="2108"/>
                  </a:cubicBezTo>
                  <a:cubicBezTo>
                    <a:pt x="279" y="2107"/>
                    <a:pt x="272" y="2106"/>
                    <a:pt x="265" y="2106"/>
                  </a:cubicBezTo>
                  <a:cubicBezTo>
                    <a:pt x="191" y="2106"/>
                    <a:pt x="131" y="2162"/>
                    <a:pt x="120" y="2227"/>
                  </a:cubicBezTo>
                  <a:cubicBezTo>
                    <a:pt x="1" y="3024"/>
                    <a:pt x="263" y="3822"/>
                    <a:pt x="846" y="4394"/>
                  </a:cubicBezTo>
                  <a:cubicBezTo>
                    <a:pt x="1334" y="4894"/>
                    <a:pt x="1977" y="5144"/>
                    <a:pt x="2668" y="5144"/>
                  </a:cubicBezTo>
                  <a:cubicBezTo>
                    <a:pt x="3346" y="5144"/>
                    <a:pt x="3989" y="4870"/>
                    <a:pt x="4477" y="4394"/>
                  </a:cubicBezTo>
                  <a:cubicBezTo>
                    <a:pt x="4966" y="3906"/>
                    <a:pt x="5228" y="3263"/>
                    <a:pt x="5228" y="2584"/>
                  </a:cubicBezTo>
                  <a:cubicBezTo>
                    <a:pt x="5239" y="1870"/>
                    <a:pt x="4966" y="1227"/>
                    <a:pt x="4477" y="750"/>
                  </a:cubicBezTo>
                  <a:cubicBezTo>
                    <a:pt x="3977" y="250"/>
                    <a:pt x="3323" y="0"/>
                    <a:pt x="26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4125;p101">
              <a:extLst>
                <a:ext uri="{FF2B5EF4-FFF2-40B4-BE49-F238E27FC236}">
                  <a16:creationId xmlns:a16="http://schemas.microsoft.com/office/drawing/2014/main" id="{F119A533-4C8F-4B68-BE13-5C78B444C239}"/>
                </a:ext>
              </a:extLst>
            </p:cNvPr>
            <p:cNvSpPr/>
            <p:nvPr/>
          </p:nvSpPr>
          <p:spPr>
            <a:xfrm>
              <a:off x="4667216" y="2915382"/>
              <a:ext cx="320273" cy="318395"/>
            </a:xfrm>
            <a:custGeom>
              <a:avLst/>
              <a:gdLst/>
              <a:ahLst/>
              <a:cxnLst/>
              <a:rect l="l" t="t" r="r" b="b"/>
              <a:pathLst>
                <a:path w="10062" h="10003" extrusionOk="0">
                  <a:moveTo>
                    <a:pt x="5668" y="5502"/>
                  </a:moveTo>
                  <a:lnTo>
                    <a:pt x="5977" y="5811"/>
                  </a:lnTo>
                  <a:lnTo>
                    <a:pt x="5799" y="5990"/>
                  </a:lnTo>
                  <a:lnTo>
                    <a:pt x="5489" y="5680"/>
                  </a:lnTo>
                  <a:lnTo>
                    <a:pt x="5584" y="5585"/>
                  </a:lnTo>
                  <a:lnTo>
                    <a:pt x="5668" y="5502"/>
                  </a:lnTo>
                  <a:close/>
                  <a:moveTo>
                    <a:pt x="8347" y="7597"/>
                  </a:moveTo>
                  <a:lnTo>
                    <a:pt x="8501" y="7752"/>
                  </a:lnTo>
                  <a:lnTo>
                    <a:pt x="7739" y="8502"/>
                  </a:lnTo>
                  <a:lnTo>
                    <a:pt x="7585" y="8359"/>
                  </a:lnTo>
                  <a:lnTo>
                    <a:pt x="8347" y="7597"/>
                  </a:lnTo>
                  <a:close/>
                  <a:moveTo>
                    <a:pt x="8704" y="7954"/>
                  </a:moveTo>
                  <a:lnTo>
                    <a:pt x="8894" y="8157"/>
                  </a:lnTo>
                  <a:lnTo>
                    <a:pt x="8132" y="8907"/>
                  </a:lnTo>
                  <a:lnTo>
                    <a:pt x="7989" y="8764"/>
                  </a:lnTo>
                  <a:lnTo>
                    <a:pt x="7942" y="8716"/>
                  </a:lnTo>
                  <a:lnTo>
                    <a:pt x="8704" y="7954"/>
                  </a:lnTo>
                  <a:close/>
                  <a:moveTo>
                    <a:pt x="9097" y="8359"/>
                  </a:moveTo>
                  <a:lnTo>
                    <a:pt x="9621" y="8895"/>
                  </a:lnTo>
                  <a:cubicBezTo>
                    <a:pt x="9728" y="8966"/>
                    <a:pt x="9728" y="9121"/>
                    <a:pt x="9644" y="9228"/>
                  </a:cubicBezTo>
                  <a:lnTo>
                    <a:pt x="9216" y="9657"/>
                  </a:lnTo>
                  <a:cubicBezTo>
                    <a:pt x="9168" y="9699"/>
                    <a:pt x="9109" y="9719"/>
                    <a:pt x="9048" y="9719"/>
                  </a:cubicBezTo>
                  <a:cubicBezTo>
                    <a:pt x="8987" y="9719"/>
                    <a:pt x="8924" y="9699"/>
                    <a:pt x="8871" y="9657"/>
                  </a:cubicBezTo>
                  <a:lnTo>
                    <a:pt x="8335" y="9121"/>
                  </a:lnTo>
                  <a:lnTo>
                    <a:pt x="9097" y="8359"/>
                  </a:lnTo>
                  <a:close/>
                  <a:moveTo>
                    <a:pt x="3282" y="1"/>
                  </a:moveTo>
                  <a:cubicBezTo>
                    <a:pt x="2441" y="1"/>
                    <a:pt x="1602" y="322"/>
                    <a:pt x="965" y="965"/>
                  </a:cubicBezTo>
                  <a:cubicBezTo>
                    <a:pt x="334" y="1584"/>
                    <a:pt x="0" y="2406"/>
                    <a:pt x="0" y="3287"/>
                  </a:cubicBezTo>
                  <a:cubicBezTo>
                    <a:pt x="0" y="4156"/>
                    <a:pt x="334" y="4978"/>
                    <a:pt x="965" y="5609"/>
                  </a:cubicBezTo>
                  <a:cubicBezTo>
                    <a:pt x="1608" y="6240"/>
                    <a:pt x="2441" y="6573"/>
                    <a:pt x="3286" y="6573"/>
                  </a:cubicBezTo>
                  <a:cubicBezTo>
                    <a:pt x="3989" y="6573"/>
                    <a:pt x="4703" y="6347"/>
                    <a:pt x="5275" y="5883"/>
                  </a:cubicBezTo>
                  <a:lnTo>
                    <a:pt x="5608" y="6216"/>
                  </a:lnTo>
                  <a:cubicBezTo>
                    <a:pt x="5477" y="6418"/>
                    <a:pt x="5501" y="6692"/>
                    <a:pt x="5680" y="6871"/>
                  </a:cubicBezTo>
                  <a:lnTo>
                    <a:pt x="6370" y="7561"/>
                  </a:lnTo>
                  <a:cubicBezTo>
                    <a:pt x="6400" y="7585"/>
                    <a:pt x="6436" y="7597"/>
                    <a:pt x="6471" y="7597"/>
                  </a:cubicBezTo>
                  <a:cubicBezTo>
                    <a:pt x="6507" y="7597"/>
                    <a:pt x="6543" y="7585"/>
                    <a:pt x="6573" y="7561"/>
                  </a:cubicBezTo>
                  <a:cubicBezTo>
                    <a:pt x="6632" y="7502"/>
                    <a:pt x="6632" y="7407"/>
                    <a:pt x="6573" y="7347"/>
                  </a:cubicBezTo>
                  <a:lnTo>
                    <a:pt x="5894" y="6668"/>
                  </a:lnTo>
                  <a:cubicBezTo>
                    <a:pt x="5799" y="6573"/>
                    <a:pt x="5799" y="6418"/>
                    <a:pt x="5894" y="6323"/>
                  </a:cubicBezTo>
                  <a:lnTo>
                    <a:pt x="6323" y="5895"/>
                  </a:lnTo>
                  <a:cubicBezTo>
                    <a:pt x="6370" y="5847"/>
                    <a:pt x="6430" y="5811"/>
                    <a:pt x="6489" y="5811"/>
                  </a:cubicBezTo>
                  <a:cubicBezTo>
                    <a:pt x="6549" y="5811"/>
                    <a:pt x="6608" y="5847"/>
                    <a:pt x="6644" y="5895"/>
                  </a:cubicBezTo>
                  <a:lnTo>
                    <a:pt x="8156" y="7395"/>
                  </a:lnTo>
                  <a:lnTo>
                    <a:pt x="7394" y="8157"/>
                  </a:lnTo>
                  <a:lnTo>
                    <a:pt x="6966" y="7716"/>
                  </a:lnTo>
                  <a:cubicBezTo>
                    <a:pt x="6936" y="7686"/>
                    <a:pt x="6897" y="7672"/>
                    <a:pt x="6858" y="7672"/>
                  </a:cubicBezTo>
                  <a:cubicBezTo>
                    <a:pt x="6820" y="7672"/>
                    <a:pt x="6781" y="7686"/>
                    <a:pt x="6751" y="7716"/>
                  </a:cubicBezTo>
                  <a:cubicBezTo>
                    <a:pt x="6692" y="7776"/>
                    <a:pt x="6692" y="7871"/>
                    <a:pt x="6751" y="7930"/>
                  </a:cubicBezTo>
                  <a:lnTo>
                    <a:pt x="8668" y="9847"/>
                  </a:lnTo>
                  <a:cubicBezTo>
                    <a:pt x="8775" y="9955"/>
                    <a:pt x="8906" y="10002"/>
                    <a:pt x="9049" y="10002"/>
                  </a:cubicBezTo>
                  <a:cubicBezTo>
                    <a:pt x="9180" y="10002"/>
                    <a:pt x="9311" y="9955"/>
                    <a:pt x="9418" y="9847"/>
                  </a:cubicBezTo>
                  <a:lnTo>
                    <a:pt x="9847" y="9419"/>
                  </a:lnTo>
                  <a:cubicBezTo>
                    <a:pt x="10061" y="9228"/>
                    <a:pt x="10061" y="8883"/>
                    <a:pt x="9847" y="8669"/>
                  </a:cubicBezTo>
                  <a:lnTo>
                    <a:pt x="6858" y="5680"/>
                  </a:lnTo>
                  <a:cubicBezTo>
                    <a:pt x="6751" y="5573"/>
                    <a:pt x="6620" y="5525"/>
                    <a:pt x="6489" y="5525"/>
                  </a:cubicBezTo>
                  <a:cubicBezTo>
                    <a:pt x="6382" y="5525"/>
                    <a:pt x="6299" y="5561"/>
                    <a:pt x="6204" y="5609"/>
                  </a:cubicBezTo>
                  <a:lnTo>
                    <a:pt x="5870" y="5275"/>
                  </a:lnTo>
                  <a:cubicBezTo>
                    <a:pt x="6144" y="4930"/>
                    <a:pt x="6334" y="4537"/>
                    <a:pt x="6454" y="4097"/>
                  </a:cubicBezTo>
                  <a:cubicBezTo>
                    <a:pt x="6465" y="4025"/>
                    <a:pt x="6430" y="3942"/>
                    <a:pt x="6346" y="3918"/>
                  </a:cubicBezTo>
                  <a:cubicBezTo>
                    <a:pt x="6339" y="3917"/>
                    <a:pt x="6332" y="3916"/>
                    <a:pt x="6324" y="3916"/>
                  </a:cubicBezTo>
                  <a:cubicBezTo>
                    <a:pt x="6258" y="3916"/>
                    <a:pt x="6189" y="3961"/>
                    <a:pt x="6168" y="4025"/>
                  </a:cubicBezTo>
                  <a:cubicBezTo>
                    <a:pt x="6037" y="4537"/>
                    <a:pt x="5775" y="5013"/>
                    <a:pt x="5394" y="5383"/>
                  </a:cubicBezTo>
                  <a:cubicBezTo>
                    <a:pt x="4816" y="5960"/>
                    <a:pt x="4051" y="6249"/>
                    <a:pt x="3285" y="6249"/>
                  </a:cubicBezTo>
                  <a:cubicBezTo>
                    <a:pt x="2519" y="6249"/>
                    <a:pt x="1751" y="5960"/>
                    <a:pt x="1167" y="5383"/>
                  </a:cubicBezTo>
                  <a:cubicBezTo>
                    <a:pt x="608" y="4823"/>
                    <a:pt x="298" y="4073"/>
                    <a:pt x="298" y="3263"/>
                  </a:cubicBezTo>
                  <a:cubicBezTo>
                    <a:pt x="298" y="2466"/>
                    <a:pt x="608" y="1715"/>
                    <a:pt x="1167" y="1156"/>
                  </a:cubicBezTo>
                  <a:cubicBezTo>
                    <a:pt x="1751" y="572"/>
                    <a:pt x="2519" y="281"/>
                    <a:pt x="3285" y="281"/>
                  </a:cubicBezTo>
                  <a:cubicBezTo>
                    <a:pt x="4051" y="281"/>
                    <a:pt x="4816" y="572"/>
                    <a:pt x="5394" y="1156"/>
                  </a:cubicBezTo>
                  <a:cubicBezTo>
                    <a:pt x="6013" y="1763"/>
                    <a:pt x="6323" y="2608"/>
                    <a:pt x="6263" y="3478"/>
                  </a:cubicBezTo>
                  <a:cubicBezTo>
                    <a:pt x="6263" y="3549"/>
                    <a:pt x="6323" y="3620"/>
                    <a:pt x="6394" y="3644"/>
                  </a:cubicBezTo>
                  <a:cubicBezTo>
                    <a:pt x="6465" y="3644"/>
                    <a:pt x="6549" y="3585"/>
                    <a:pt x="6561" y="3501"/>
                  </a:cubicBezTo>
                  <a:cubicBezTo>
                    <a:pt x="6620" y="2549"/>
                    <a:pt x="6275" y="1632"/>
                    <a:pt x="5608" y="965"/>
                  </a:cubicBezTo>
                  <a:cubicBezTo>
                    <a:pt x="4965" y="322"/>
                    <a:pt x="4123" y="1"/>
                    <a:pt x="32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126;p101">
              <a:extLst>
                <a:ext uri="{FF2B5EF4-FFF2-40B4-BE49-F238E27FC236}">
                  <a16:creationId xmlns:a16="http://schemas.microsoft.com/office/drawing/2014/main" id="{2EA1BDC6-0F7E-477C-BEE5-86C484B05F1E}"/>
                </a:ext>
              </a:extLst>
            </p:cNvPr>
            <p:cNvSpPr/>
            <p:nvPr/>
          </p:nvSpPr>
          <p:spPr>
            <a:xfrm>
              <a:off x="4733899" y="2960772"/>
              <a:ext cx="75469" cy="86546"/>
            </a:xfrm>
            <a:custGeom>
              <a:avLst/>
              <a:gdLst/>
              <a:ahLst/>
              <a:cxnLst/>
              <a:rect l="l" t="t" r="r" b="b"/>
              <a:pathLst>
                <a:path w="2371" h="2719" extrusionOk="0">
                  <a:moveTo>
                    <a:pt x="1218" y="276"/>
                  </a:moveTo>
                  <a:cubicBezTo>
                    <a:pt x="1233" y="276"/>
                    <a:pt x="1248" y="277"/>
                    <a:pt x="1263" y="278"/>
                  </a:cubicBezTo>
                  <a:cubicBezTo>
                    <a:pt x="1703" y="313"/>
                    <a:pt x="2061" y="647"/>
                    <a:pt x="2084" y="1099"/>
                  </a:cubicBezTo>
                  <a:cubicBezTo>
                    <a:pt x="2073" y="1456"/>
                    <a:pt x="1858" y="1802"/>
                    <a:pt x="1537" y="1944"/>
                  </a:cubicBezTo>
                  <a:cubicBezTo>
                    <a:pt x="1430" y="1992"/>
                    <a:pt x="1370" y="2099"/>
                    <a:pt x="1370" y="2218"/>
                  </a:cubicBezTo>
                  <a:cubicBezTo>
                    <a:pt x="1370" y="2313"/>
                    <a:pt x="1275" y="2409"/>
                    <a:pt x="1180" y="2409"/>
                  </a:cubicBezTo>
                  <a:cubicBezTo>
                    <a:pt x="1072" y="2409"/>
                    <a:pt x="989" y="2313"/>
                    <a:pt x="989" y="2218"/>
                  </a:cubicBezTo>
                  <a:cubicBezTo>
                    <a:pt x="989" y="1944"/>
                    <a:pt x="1132" y="1694"/>
                    <a:pt x="1382" y="1587"/>
                  </a:cubicBezTo>
                  <a:cubicBezTo>
                    <a:pt x="1561" y="1504"/>
                    <a:pt x="1680" y="1325"/>
                    <a:pt x="1668" y="1111"/>
                  </a:cubicBezTo>
                  <a:cubicBezTo>
                    <a:pt x="1656" y="873"/>
                    <a:pt x="1465" y="682"/>
                    <a:pt x="1227" y="670"/>
                  </a:cubicBezTo>
                  <a:lnTo>
                    <a:pt x="1191" y="670"/>
                  </a:lnTo>
                  <a:cubicBezTo>
                    <a:pt x="1072" y="670"/>
                    <a:pt x="953" y="706"/>
                    <a:pt x="870" y="801"/>
                  </a:cubicBezTo>
                  <a:cubicBezTo>
                    <a:pt x="763" y="885"/>
                    <a:pt x="715" y="1028"/>
                    <a:pt x="715" y="1159"/>
                  </a:cubicBezTo>
                  <a:cubicBezTo>
                    <a:pt x="715" y="1266"/>
                    <a:pt x="632" y="1349"/>
                    <a:pt x="525" y="1349"/>
                  </a:cubicBezTo>
                  <a:cubicBezTo>
                    <a:pt x="418" y="1349"/>
                    <a:pt x="334" y="1266"/>
                    <a:pt x="334" y="1159"/>
                  </a:cubicBezTo>
                  <a:cubicBezTo>
                    <a:pt x="334" y="920"/>
                    <a:pt x="429" y="682"/>
                    <a:pt x="608" y="516"/>
                  </a:cubicBezTo>
                  <a:cubicBezTo>
                    <a:pt x="775" y="359"/>
                    <a:pt x="995" y="276"/>
                    <a:pt x="1218" y="276"/>
                  </a:cubicBezTo>
                  <a:close/>
                  <a:moveTo>
                    <a:pt x="1163" y="0"/>
                  </a:moveTo>
                  <a:cubicBezTo>
                    <a:pt x="872" y="0"/>
                    <a:pt x="586" y="108"/>
                    <a:pt x="370" y="313"/>
                  </a:cubicBezTo>
                  <a:cubicBezTo>
                    <a:pt x="132" y="539"/>
                    <a:pt x="1" y="849"/>
                    <a:pt x="1" y="1159"/>
                  </a:cubicBezTo>
                  <a:cubicBezTo>
                    <a:pt x="1" y="1432"/>
                    <a:pt x="227" y="1647"/>
                    <a:pt x="489" y="1647"/>
                  </a:cubicBezTo>
                  <a:cubicBezTo>
                    <a:pt x="763" y="1647"/>
                    <a:pt x="989" y="1432"/>
                    <a:pt x="989" y="1159"/>
                  </a:cubicBezTo>
                  <a:cubicBezTo>
                    <a:pt x="989" y="1099"/>
                    <a:pt x="1001" y="1051"/>
                    <a:pt x="1049" y="1028"/>
                  </a:cubicBezTo>
                  <a:cubicBezTo>
                    <a:pt x="1078" y="998"/>
                    <a:pt x="1115" y="977"/>
                    <a:pt x="1161" y="977"/>
                  </a:cubicBezTo>
                  <a:cubicBezTo>
                    <a:pt x="1171" y="977"/>
                    <a:pt x="1181" y="978"/>
                    <a:pt x="1191" y="980"/>
                  </a:cubicBezTo>
                  <a:cubicBezTo>
                    <a:pt x="1287" y="980"/>
                    <a:pt x="1358" y="1075"/>
                    <a:pt x="1370" y="1159"/>
                  </a:cubicBezTo>
                  <a:cubicBezTo>
                    <a:pt x="1370" y="1230"/>
                    <a:pt x="1322" y="1313"/>
                    <a:pt x="1263" y="1337"/>
                  </a:cubicBezTo>
                  <a:cubicBezTo>
                    <a:pt x="930" y="1504"/>
                    <a:pt x="703" y="1849"/>
                    <a:pt x="703" y="2230"/>
                  </a:cubicBezTo>
                  <a:cubicBezTo>
                    <a:pt x="703" y="2504"/>
                    <a:pt x="930" y="2718"/>
                    <a:pt x="1191" y="2718"/>
                  </a:cubicBezTo>
                  <a:cubicBezTo>
                    <a:pt x="1465" y="2718"/>
                    <a:pt x="1680" y="2504"/>
                    <a:pt x="1680" y="2230"/>
                  </a:cubicBezTo>
                  <a:lnTo>
                    <a:pt x="1680" y="2218"/>
                  </a:lnTo>
                  <a:cubicBezTo>
                    <a:pt x="2096" y="2004"/>
                    <a:pt x="2370" y="1563"/>
                    <a:pt x="2334" y="1087"/>
                  </a:cubicBezTo>
                  <a:cubicBezTo>
                    <a:pt x="2311" y="504"/>
                    <a:pt x="1834" y="27"/>
                    <a:pt x="1251" y="4"/>
                  </a:cubicBezTo>
                  <a:cubicBezTo>
                    <a:pt x="1222" y="1"/>
                    <a:pt x="1192" y="0"/>
                    <a:pt x="11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127;p101">
              <a:extLst>
                <a:ext uri="{FF2B5EF4-FFF2-40B4-BE49-F238E27FC236}">
                  <a16:creationId xmlns:a16="http://schemas.microsoft.com/office/drawing/2014/main" id="{E9D23AE7-3F65-4E1E-AE89-612AB2464242}"/>
                </a:ext>
              </a:extLst>
            </p:cNvPr>
            <p:cNvSpPr/>
            <p:nvPr/>
          </p:nvSpPr>
          <p:spPr>
            <a:xfrm>
              <a:off x="4755894" y="3048431"/>
              <a:ext cx="31098" cy="32244"/>
            </a:xfrm>
            <a:custGeom>
              <a:avLst/>
              <a:gdLst/>
              <a:ahLst/>
              <a:cxnLst/>
              <a:rect l="l" t="t" r="r" b="b"/>
              <a:pathLst>
                <a:path w="977" h="1013" extrusionOk="0">
                  <a:moveTo>
                    <a:pt x="489" y="298"/>
                  </a:moveTo>
                  <a:cubicBezTo>
                    <a:pt x="596" y="298"/>
                    <a:pt x="679" y="381"/>
                    <a:pt x="679" y="488"/>
                  </a:cubicBezTo>
                  <a:lnTo>
                    <a:pt x="679" y="500"/>
                  </a:lnTo>
                  <a:cubicBezTo>
                    <a:pt x="679" y="607"/>
                    <a:pt x="596" y="702"/>
                    <a:pt x="489" y="702"/>
                  </a:cubicBezTo>
                  <a:cubicBezTo>
                    <a:pt x="381" y="702"/>
                    <a:pt x="298" y="607"/>
                    <a:pt x="298" y="500"/>
                  </a:cubicBezTo>
                  <a:lnTo>
                    <a:pt x="298" y="488"/>
                  </a:lnTo>
                  <a:cubicBezTo>
                    <a:pt x="298" y="381"/>
                    <a:pt x="381" y="298"/>
                    <a:pt x="489" y="298"/>
                  </a:cubicBezTo>
                  <a:close/>
                  <a:moveTo>
                    <a:pt x="489" y="0"/>
                  </a:moveTo>
                  <a:cubicBezTo>
                    <a:pt x="215" y="0"/>
                    <a:pt x="0" y="226"/>
                    <a:pt x="0" y="488"/>
                  </a:cubicBezTo>
                  <a:lnTo>
                    <a:pt x="0" y="524"/>
                  </a:lnTo>
                  <a:cubicBezTo>
                    <a:pt x="0" y="786"/>
                    <a:pt x="215" y="1012"/>
                    <a:pt x="489" y="1012"/>
                  </a:cubicBezTo>
                  <a:cubicBezTo>
                    <a:pt x="751" y="1012"/>
                    <a:pt x="977" y="786"/>
                    <a:pt x="977" y="524"/>
                  </a:cubicBezTo>
                  <a:lnTo>
                    <a:pt x="977" y="488"/>
                  </a:lnTo>
                  <a:cubicBezTo>
                    <a:pt x="977" y="226"/>
                    <a:pt x="751" y="0"/>
                    <a:pt x="4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Afbeelding 2">
            <a:hlinkClick r:id="rId3"/>
            <a:extLst>
              <a:ext uri="{FF2B5EF4-FFF2-40B4-BE49-F238E27FC236}">
                <a16:creationId xmlns:a16="http://schemas.microsoft.com/office/drawing/2014/main" id="{D3A4E178-F5DB-4510-872B-29E442430940}"/>
              </a:ext>
            </a:extLst>
          </p:cNvPr>
          <p:cNvPicPr>
            <a:picLocks noChangeAspect="1"/>
          </p:cNvPicPr>
          <p:nvPr/>
        </p:nvPicPr>
        <p:blipFill>
          <a:blip r:embed="rId4">
            <a:duotone>
              <a:schemeClr val="accent6">
                <a:shade val="45000"/>
                <a:satMod val="135000"/>
              </a:schemeClr>
              <a:prstClr val="white"/>
            </a:duotone>
          </a:blip>
          <a:stretch>
            <a:fillRect/>
          </a:stretch>
        </p:blipFill>
        <p:spPr>
          <a:xfrm>
            <a:off x="4572000" y="2653458"/>
            <a:ext cx="1754910" cy="127079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Google Shape;1054;p59"/>
          <p:cNvSpPr txBox="1">
            <a:spLocks noGrp="1"/>
          </p:cNvSpPr>
          <p:nvPr>
            <p:ph type="ctrTitle"/>
          </p:nvPr>
        </p:nvSpPr>
        <p:spPr>
          <a:xfrm>
            <a:off x="1992675" y="73891"/>
            <a:ext cx="51264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Oefenen</a:t>
            </a:r>
            <a:endParaRPr dirty="0"/>
          </a:p>
        </p:txBody>
      </p:sp>
      <p:sp>
        <p:nvSpPr>
          <p:cNvPr id="1055" name="Google Shape;1055;p59"/>
          <p:cNvSpPr txBox="1"/>
          <p:nvPr/>
        </p:nvSpPr>
        <p:spPr>
          <a:xfrm>
            <a:off x="1099126" y="1191492"/>
            <a:ext cx="7601529" cy="325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solidFill>
                  <a:schemeClr val="dk1"/>
                </a:solidFill>
                <a:latin typeface="Comfortaa"/>
                <a:ea typeface="Comfortaa"/>
                <a:cs typeface="Comfortaa"/>
                <a:sym typeface="Comfortaa"/>
              </a:rPr>
              <a:t>Hieronder vind je 2 gelijkaardige oefeningen in verband met de foto van de dia hiervoor. </a:t>
            </a:r>
          </a:p>
          <a:p>
            <a:pPr marL="0" lvl="0" indent="0" algn="l" rtl="0">
              <a:spcBef>
                <a:spcPts val="0"/>
              </a:spcBef>
              <a:spcAft>
                <a:spcPts val="0"/>
              </a:spcAft>
              <a:buNone/>
            </a:pPr>
            <a:endParaRPr lang="nl-BE" sz="1600" dirty="0">
              <a:solidFill>
                <a:schemeClr val="dk1"/>
              </a:solidFill>
              <a:latin typeface="Comfortaa"/>
              <a:ea typeface="Comfortaa"/>
              <a:cs typeface="Comfortaa"/>
              <a:sym typeface="Comfortaa"/>
            </a:endParaRPr>
          </a:p>
          <a:p>
            <a:r>
              <a:rPr lang="nl-BE" sz="1600" dirty="0">
                <a:solidFill>
                  <a:schemeClr val="dk1"/>
                </a:solidFill>
                <a:latin typeface="Comfortaa"/>
              </a:rPr>
              <a:t>Je kan kiezen of je een oefening maakt met woorden of afbeeldingen (of beiden </a:t>
            </a:r>
            <a:r>
              <a:rPr lang="nl-BE" sz="1600" dirty="0">
                <a:solidFill>
                  <a:schemeClr val="dk1"/>
                </a:solidFill>
                <a:latin typeface="Comfortaa"/>
                <a:sym typeface="Wingdings" panose="05000000000000000000" pitchFamily="2" charset="2"/>
              </a:rPr>
              <a:t> </a:t>
            </a:r>
            <a:r>
              <a:rPr lang="nl-BE" sz="1600" dirty="0">
                <a:solidFill>
                  <a:schemeClr val="dk1"/>
                </a:solidFill>
                <a:latin typeface="Comfortaa"/>
              </a:rPr>
              <a:t>). </a:t>
            </a:r>
          </a:p>
          <a:p>
            <a:pPr marL="0" lvl="0" indent="0" algn="l" rtl="0">
              <a:spcBef>
                <a:spcPts val="0"/>
              </a:spcBef>
              <a:spcAft>
                <a:spcPts val="0"/>
              </a:spcAft>
              <a:buNone/>
            </a:pPr>
            <a:endParaRPr sz="1600" dirty="0">
              <a:solidFill>
                <a:schemeClr val="dk1"/>
              </a:solidFill>
              <a:latin typeface="Comfortaa"/>
              <a:ea typeface="Comfortaa"/>
              <a:cs typeface="Comfortaa"/>
              <a:sym typeface="Comfortaa"/>
            </a:endParaRPr>
          </a:p>
          <a:p>
            <a:pPr marL="0" lvl="0" indent="0" algn="l" rtl="0">
              <a:spcBef>
                <a:spcPts val="0"/>
              </a:spcBef>
              <a:spcAft>
                <a:spcPts val="0"/>
              </a:spcAft>
              <a:buNone/>
            </a:pPr>
            <a:endParaRPr sz="1600" dirty="0">
              <a:solidFill>
                <a:schemeClr val="dk1"/>
              </a:solidFill>
              <a:latin typeface="Comfortaa"/>
              <a:ea typeface="Comfortaa"/>
              <a:cs typeface="Comfortaa"/>
              <a:sym typeface="Comfortaa"/>
            </a:endParaRPr>
          </a:p>
          <a:p>
            <a:pPr marL="0" lvl="0" indent="0" algn="l" rtl="0">
              <a:spcBef>
                <a:spcPts val="0"/>
              </a:spcBef>
              <a:spcAft>
                <a:spcPts val="0"/>
              </a:spcAft>
              <a:buNone/>
            </a:pPr>
            <a:r>
              <a:rPr lang="en" sz="1600" dirty="0">
                <a:solidFill>
                  <a:schemeClr val="dk1"/>
                </a:solidFill>
                <a:latin typeface="Comfortaa"/>
                <a:ea typeface="Comfortaa"/>
                <a:cs typeface="Comfortaa"/>
                <a:sym typeface="Comfortaa"/>
              </a:rPr>
              <a:t>Woorden: </a:t>
            </a:r>
            <a:br>
              <a:rPr lang="en" sz="1600" dirty="0">
                <a:solidFill>
                  <a:schemeClr val="dk1"/>
                </a:solidFill>
                <a:latin typeface="Comfortaa"/>
                <a:ea typeface="Comfortaa"/>
                <a:cs typeface="Comfortaa"/>
                <a:sym typeface="Comfortaa"/>
              </a:rPr>
            </a:br>
            <a:r>
              <a:rPr lang="en" sz="1600" u="sng" dirty="0">
                <a:solidFill>
                  <a:schemeClr val="hlink"/>
                </a:solidFill>
                <a:latin typeface="Comfortaa"/>
                <a:ea typeface="Comfortaa"/>
                <a:cs typeface="Comfortaa"/>
                <a:sym typeface="Comfortaa"/>
                <a:hlinkClick r:id="rId3"/>
              </a:rPr>
              <a:t>https://www.bookwidgets.com/play/BT9PBA</a:t>
            </a:r>
            <a:endParaRPr sz="1600" dirty="0">
              <a:solidFill>
                <a:schemeClr val="dk1"/>
              </a:solidFill>
              <a:latin typeface="Comfortaa"/>
              <a:ea typeface="Comfortaa"/>
              <a:cs typeface="Comfortaa"/>
              <a:sym typeface="Comfortaa"/>
            </a:endParaRPr>
          </a:p>
          <a:p>
            <a:pPr marL="0" lvl="0" indent="0" algn="l" rtl="0">
              <a:spcBef>
                <a:spcPts val="0"/>
              </a:spcBef>
              <a:spcAft>
                <a:spcPts val="0"/>
              </a:spcAft>
              <a:buNone/>
            </a:pPr>
            <a:endParaRPr lang="en" sz="1600" dirty="0">
              <a:solidFill>
                <a:schemeClr val="dk1"/>
              </a:solidFill>
              <a:highlight>
                <a:srgbClr val="00FFFF"/>
              </a:highlight>
              <a:latin typeface="Comfortaa"/>
              <a:ea typeface="Comfortaa"/>
              <a:cs typeface="Comfortaa"/>
              <a:sym typeface="Comfortaa"/>
            </a:endParaRPr>
          </a:p>
          <a:p>
            <a:pPr marL="0" lvl="0" indent="0" algn="l" rtl="0">
              <a:spcBef>
                <a:spcPts val="0"/>
              </a:spcBef>
              <a:spcAft>
                <a:spcPts val="0"/>
              </a:spcAft>
              <a:buNone/>
            </a:pPr>
            <a:r>
              <a:rPr lang="en" sz="1600" dirty="0">
                <a:solidFill>
                  <a:schemeClr val="dk1"/>
                </a:solidFill>
                <a:latin typeface="Comfortaa"/>
                <a:ea typeface="Comfortaa"/>
                <a:cs typeface="Comfortaa"/>
                <a:sym typeface="Comfortaa"/>
              </a:rPr>
              <a:t>Afbeeldingen:</a:t>
            </a:r>
            <a:br>
              <a:rPr lang="en" sz="1600" dirty="0">
                <a:solidFill>
                  <a:schemeClr val="dk1"/>
                </a:solidFill>
                <a:highlight>
                  <a:srgbClr val="00FFFF"/>
                </a:highlight>
                <a:latin typeface="Comfortaa"/>
                <a:ea typeface="Comfortaa"/>
                <a:cs typeface="Comfortaa"/>
                <a:sym typeface="Comfortaa"/>
              </a:rPr>
            </a:br>
            <a:r>
              <a:rPr lang="en" sz="1600" u="sng" dirty="0">
                <a:solidFill>
                  <a:schemeClr val="hlink"/>
                </a:solidFill>
                <a:latin typeface="Comfortaa"/>
                <a:ea typeface="Comfortaa"/>
                <a:cs typeface="Comfortaa"/>
                <a:sym typeface="Comfortaa"/>
                <a:hlinkClick r:id="rId4"/>
              </a:rPr>
              <a:t>https://www.bookwidgets.com/play/PT4MPR</a:t>
            </a:r>
            <a:endParaRPr sz="1600" dirty="0">
              <a:solidFill>
                <a:schemeClr val="dk1"/>
              </a:solidFill>
              <a:latin typeface="Comfortaa"/>
              <a:ea typeface="Comfortaa"/>
              <a:cs typeface="Comfortaa"/>
              <a:sym typeface="Comfortaa"/>
            </a:endParaRPr>
          </a:p>
          <a:p>
            <a:pPr marL="0" lvl="0" indent="0" algn="l" rtl="0">
              <a:spcBef>
                <a:spcPts val="0"/>
              </a:spcBef>
              <a:spcAft>
                <a:spcPts val="0"/>
              </a:spcAft>
              <a:buNone/>
            </a:pPr>
            <a:endParaRPr sz="1600" dirty="0">
              <a:solidFill>
                <a:schemeClr val="dk1"/>
              </a:solidFill>
              <a:latin typeface="Comfortaa"/>
              <a:ea typeface="Comfortaa"/>
              <a:cs typeface="Comfortaa"/>
              <a:sym typeface="Comfortaa"/>
            </a:endParaRPr>
          </a:p>
          <a:p>
            <a:pPr marL="0" lvl="0" indent="0" algn="l" rtl="0">
              <a:spcBef>
                <a:spcPts val="0"/>
              </a:spcBef>
              <a:spcAft>
                <a:spcPts val="0"/>
              </a:spcAft>
              <a:buNone/>
            </a:pPr>
            <a:endParaRPr sz="1600" dirty="0">
              <a:solidFill>
                <a:schemeClr val="dk1"/>
              </a:solidFill>
              <a:latin typeface="Comfortaa"/>
              <a:ea typeface="Comfortaa"/>
              <a:cs typeface="Comfortaa"/>
              <a:sym typeface="Comfortaa"/>
            </a:endParaRPr>
          </a:p>
        </p:txBody>
      </p:sp>
      <p:grpSp>
        <p:nvGrpSpPr>
          <p:cNvPr id="4" name="Google Shape;643;p26">
            <a:extLst>
              <a:ext uri="{FF2B5EF4-FFF2-40B4-BE49-F238E27FC236}">
                <a16:creationId xmlns:a16="http://schemas.microsoft.com/office/drawing/2014/main" id="{4AD9649C-9149-4852-9B5A-EF2AC31EE961}"/>
              </a:ext>
            </a:extLst>
          </p:cNvPr>
          <p:cNvGrpSpPr/>
          <p:nvPr/>
        </p:nvGrpSpPr>
        <p:grpSpPr>
          <a:xfrm>
            <a:off x="169758" y="86149"/>
            <a:ext cx="710142" cy="930112"/>
            <a:chOff x="759538" y="1702650"/>
            <a:chExt cx="563712" cy="725050"/>
          </a:xfrm>
        </p:grpSpPr>
        <p:sp>
          <p:nvSpPr>
            <p:cNvPr id="5" name="Google Shape;644;p26">
              <a:extLst>
                <a:ext uri="{FF2B5EF4-FFF2-40B4-BE49-F238E27FC236}">
                  <a16:creationId xmlns:a16="http://schemas.microsoft.com/office/drawing/2014/main" id="{D1EDBCD6-3D14-436A-89A0-4200AD624AFD}"/>
                </a:ext>
              </a:extLst>
            </p:cNvPr>
            <p:cNvSpPr/>
            <p:nvPr/>
          </p:nvSpPr>
          <p:spPr>
            <a:xfrm>
              <a:off x="759538" y="1702650"/>
              <a:ext cx="552625" cy="725025"/>
            </a:xfrm>
            <a:custGeom>
              <a:avLst/>
              <a:gdLst/>
              <a:ahLst/>
              <a:cxnLst/>
              <a:rect l="l" t="t" r="r" b="b"/>
              <a:pathLst>
                <a:path w="22105" h="29001" extrusionOk="0">
                  <a:moveTo>
                    <a:pt x="11590" y="1"/>
                  </a:moveTo>
                  <a:cubicBezTo>
                    <a:pt x="11339" y="1"/>
                    <a:pt x="11083" y="68"/>
                    <a:pt x="10868" y="74"/>
                  </a:cubicBezTo>
                  <a:cubicBezTo>
                    <a:pt x="10347" y="91"/>
                    <a:pt x="9790" y="308"/>
                    <a:pt x="9238" y="333"/>
                  </a:cubicBezTo>
                  <a:cubicBezTo>
                    <a:pt x="8081" y="384"/>
                    <a:pt x="7054" y="941"/>
                    <a:pt x="6085" y="1405"/>
                  </a:cubicBezTo>
                  <a:cubicBezTo>
                    <a:pt x="5330" y="1765"/>
                    <a:pt x="4535" y="2285"/>
                    <a:pt x="3861" y="2941"/>
                  </a:cubicBezTo>
                  <a:cubicBezTo>
                    <a:pt x="2856" y="3919"/>
                    <a:pt x="2039" y="4997"/>
                    <a:pt x="1454" y="6234"/>
                  </a:cubicBezTo>
                  <a:cubicBezTo>
                    <a:pt x="655" y="7919"/>
                    <a:pt x="264" y="9761"/>
                    <a:pt x="119" y="11591"/>
                  </a:cubicBezTo>
                  <a:cubicBezTo>
                    <a:pt x="0" y="13095"/>
                    <a:pt x="115" y="14639"/>
                    <a:pt x="632" y="16131"/>
                  </a:cubicBezTo>
                  <a:cubicBezTo>
                    <a:pt x="1042" y="17310"/>
                    <a:pt x="1607" y="18417"/>
                    <a:pt x="2164" y="19510"/>
                  </a:cubicBezTo>
                  <a:cubicBezTo>
                    <a:pt x="2663" y="20488"/>
                    <a:pt x="3249" y="21454"/>
                    <a:pt x="4032" y="22294"/>
                  </a:cubicBezTo>
                  <a:cubicBezTo>
                    <a:pt x="4832" y="23154"/>
                    <a:pt x="5555" y="24085"/>
                    <a:pt x="6386" y="24925"/>
                  </a:cubicBezTo>
                  <a:cubicBezTo>
                    <a:pt x="7831" y="26383"/>
                    <a:pt x="9256" y="27852"/>
                    <a:pt x="11118" y="28807"/>
                  </a:cubicBezTo>
                  <a:cubicBezTo>
                    <a:pt x="11360" y="28931"/>
                    <a:pt x="11606" y="29001"/>
                    <a:pt x="11839" y="29001"/>
                  </a:cubicBezTo>
                  <a:cubicBezTo>
                    <a:pt x="12146" y="29001"/>
                    <a:pt x="12430" y="28878"/>
                    <a:pt x="12644" y="28596"/>
                  </a:cubicBezTo>
                  <a:cubicBezTo>
                    <a:pt x="13119" y="27972"/>
                    <a:pt x="13714" y="27462"/>
                    <a:pt x="14214" y="26878"/>
                  </a:cubicBezTo>
                  <a:cubicBezTo>
                    <a:pt x="15058" y="25896"/>
                    <a:pt x="15876" y="24891"/>
                    <a:pt x="16805" y="23988"/>
                  </a:cubicBezTo>
                  <a:cubicBezTo>
                    <a:pt x="17028" y="23771"/>
                    <a:pt x="16911" y="23397"/>
                    <a:pt x="17153" y="23276"/>
                  </a:cubicBezTo>
                  <a:cubicBezTo>
                    <a:pt x="17672" y="23018"/>
                    <a:pt x="17777" y="22433"/>
                    <a:pt x="18182" y="22094"/>
                  </a:cubicBezTo>
                  <a:cubicBezTo>
                    <a:pt x="18325" y="21974"/>
                    <a:pt x="18544" y="21910"/>
                    <a:pt x="18556" y="21665"/>
                  </a:cubicBezTo>
                  <a:cubicBezTo>
                    <a:pt x="18583" y="21099"/>
                    <a:pt x="19127" y="20836"/>
                    <a:pt x="19325" y="20332"/>
                  </a:cubicBezTo>
                  <a:cubicBezTo>
                    <a:pt x="19651" y="19505"/>
                    <a:pt x="20201" y="18767"/>
                    <a:pt x="20651" y="17989"/>
                  </a:cubicBezTo>
                  <a:cubicBezTo>
                    <a:pt x="20793" y="17745"/>
                    <a:pt x="20628" y="17430"/>
                    <a:pt x="20894" y="17188"/>
                  </a:cubicBezTo>
                  <a:cubicBezTo>
                    <a:pt x="21207" y="16904"/>
                    <a:pt x="21297" y="16476"/>
                    <a:pt x="21381" y="16067"/>
                  </a:cubicBezTo>
                  <a:cubicBezTo>
                    <a:pt x="21519" y="15392"/>
                    <a:pt x="21632" y="14709"/>
                    <a:pt x="21793" y="14039"/>
                  </a:cubicBezTo>
                  <a:cubicBezTo>
                    <a:pt x="22006" y="13158"/>
                    <a:pt x="21995" y="12247"/>
                    <a:pt x="22051" y="11360"/>
                  </a:cubicBezTo>
                  <a:cubicBezTo>
                    <a:pt x="22105" y="10507"/>
                    <a:pt x="21852" y="9612"/>
                    <a:pt x="21615" y="8769"/>
                  </a:cubicBezTo>
                  <a:cubicBezTo>
                    <a:pt x="21466" y="8240"/>
                    <a:pt x="21511" y="7664"/>
                    <a:pt x="21239" y="7179"/>
                  </a:cubicBezTo>
                  <a:cubicBezTo>
                    <a:pt x="20749" y="6312"/>
                    <a:pt x="20439" y="5360"/>
                    <a:pt x="19856" y="4523"/>
                  </a:cubicBezTo>
                  <a:cubicBezTo>
                    <a:pt x="19513" y="4031"/>
                    <a:pt x="19127" y="3510"/>
                    <a:pt x="18718" y="3172"/>
                  </a:cubicBezTo>
                  <a:cubicBezTo>
                    <a:pt x="18255" y="2789"/>
                    <a:pt x="17946" y="2091"/>
                    <a:pt x="17195" y="2063"/>
                  </a:cubicBezTo>
                  <a:cubicBezTo>
                    <a:pt x="17083" y="2058"/>
                    <a:pt x="17001" y="1889"/>
                    <a:pt x="16941" y="1751"/>
                  </a:cubicBezTo>
                  <a:cubicBezTo>
                    <a:pt x="16796" y="1418"/>
                    <a:pt x="16210" y="1609"/>
                    <a:pt x="16173" y="1126"/>
                  </a:cubicBezTo>
                  <a:cubicBezTo>
                    <a:pt x="16137" y="1140"/>
                    <a:pt x="16090" y="1144"/>
                    <a:pt x="16063" y="1168"/>
                  </a:cubicBezTo>
                  <a:cubicBezTo>
                    <a:pt x="15912" y="1307"/>
                    <a:pt x="15817" y="1362"/>
                    <a:pt x="15757" y="1362"/>
                  </a:cubicBezTo>
                  <a:cubicBezTo>
                    <a:pt x="15620" y="1362"/>
                    <a:pt x="15673" y="1070"/>
                    <a:pt x="15669" y="855"/>
                  </a:cubicBezTo>
                  <a:lnTo>
                    <a:pt x="15669" y="855"/>
                  </a:lnTo>
                  <a:cubicBezTo>
                    <a:pt x="15538" y="900"/>
                    <a:pt x="15310" y="1038"/>
                    <a:pt x="15216" y="1038"/>
                  </a:cubicBezTo>
                  <a:cubicBezTo>
                    <a:pt x="15176" y="1038"/>
                    <a:pt x="15160" y="1013"/>
                    <a:pt x="15188" y="943"/>
                  </a:cubicBezTo>
                  <a:cubicBezTo>
                    <a:pt x="15272" y="728"/>
                    <a:pt x="15270" y="683"/>
                    <a:pt x="15223" y="683"/>
                  </a:cubicBezTo>
                  <a:cubicBezTo>
                    <a:pt x="15190" y="683"/>
                    <a:pt x="15134" y="705"/>
                    <a:pt x="15070" y="705"/>
                  </a:cubicBezTo>
                  <a:cubicBezTo>
                    <a:pt x="15044" y="705"/>
                    <a:pt x="15017" y="702"/>
                    <a:pt x="14990" y="692"/>
                  </a:cubicBezTo>
                  <a:cubicBezTo>
                    <a:pt x="14605" y="550"/>
                    <a:pt x="14222" y="507"/>
                    <a:pt x="13834" y="507"/>
                  </a:cubicBezTo>
                  <a:cubicBezTo>
                    <a:pt x="13684" y="507"/>
                    <a:pt x="13533" y="514"/>
                    <a:pt x="13380" y="523"/>
                  </a:cubicBezTo>
                  <a:cubicBezTo>
                    <a:pt x="13366" y="524"/>
                    <a:pt x="13352" y="525"/>
                    <a:pt x="13338" y="525"/>
                  </a:cubicBezTo>
                  <a:cubicBezTo>
                    <a:pt x="13298" y="525"/>
                    <a:pt x="13259" y="522"/>
                    <a:pt x="13219" y="521"/>
                  </a:cubicBezTo>
                  <a:cubicBezTo>
                    <a:pt x="13230" y="260"/>
                    <a:pt x="13177" y="183"/>
                    <a:pt x="13096" y="183"/>
                  </a:cubicBezTo>
                  <a:cubicBezTo>
                    <a:pt x="12982" y="183"/>
                    <a:pt x="12814" y="337"/>
                    <a:pt x="12699" y="337"/>
                  </a:cubicBezTo>
                  <a:cubicBezTo>
                    <a:pt x="12684" y="337"/>
                    <a:pt x="12669" y="334"/>
                    <a:pt x="12656" y="328"/>
                  </a:cubicBezTo>
                  <a:cubicBezTo>
                    <a:pt x="12635" y="318"/>
                    <a:pt x="12612" y="314"/>
                    <a:pt x="12589" y="314"/>
                  </a:cubicBezTo>
                  <a:cubicBezTo>
                    <a:pt x="12520" y="314"/>
                    <a:pt x="12443" y="346"/>
                    <a:pt x="12375" y="346"/>
                  </a:cubicBezTo>
                  <a:cubicBezTo>
                    <a:pt x="12332" y="346"/>
                    <a:pt x="12293" y="334"/>
                    <a:pt x="12260" y="295"/>
                  </a:cubicBezTo>
                  <a:cubicBezTo>
                    <a:pt x="12067" y="62"/>
                    <a:pt x="11831" y="1"/>
                    <a:pt x="11590" y="1"/>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645;p26">
              <a:extLst>
                <a:ext uri="{FF2B5EF4-FFF2-40B4-BE49-F238E27FC236}">
                  <a16:creationId xmlns:a16="http://schemas.microsoft.com/office/drawing/2014/main" id="{EC1D8C34-822E-4108-96BB-5DF1654E342B}"/>
                </a:ext>
              </a:extLst>
            </p:cNvPr>
            <p:cNvSpPr/>
            <p:nvPr/>
          </p:nvSpPr>
          <p:spPr>
            <a:xfrm>
              <a:off x="770600" y="1702700"/>
              <a:ext cx="552650" cy="725000"/>
            </a:xfrm>
            <a:custGeom>
              <a:avLst/>
              <a:gdLst/>
              <a:ahLst/>
              <a:cxnLst/>
              <a:rect l="l" t="t" r="r" b="b"/>
              <a:pathLst>
                <a:path w="22106" h="29000" extrusionOk="0">
                  <a:moveTo>
                    <a:pt x="10389" y="1605"/>
                  </a:moveTo>
                  <a:cubicBezTo>
                    <a:pt x="10980" y="1605"/>
                    <a:pt x="11572" y="1678"/>
                    <a:pt x="12158" y="1712"/>
                  </a:cubicBezTo>
                  <a:cubicBezTo>
                    <a:pt x="12989" y="1761"/>
                    <a:pt x="13868" y="1740"/>
                    <a:pt x="14634" y="2205"/>
                  </a:cubicBezTo>
                  <a:cubicBezTo>
                    <a:pt x="14698" y="2244"/>
                    <a:pt x="14794" y="2225"/>
                    <a:pt x="14866" y="2255"/>
                  </a:cubicBezTo>
                  <a:cubicBezTo>
                    <a:pt x="14915" y="2276"/>
                    <a:pt x="14947" y="2337"/>
                    <a:pt x="15032" y="2431"/>
                  </a:cubicBezTo>
                  <a:cubicBezTo>
                    <a:pt x="15689" y="2594"/>
                    <a:pt x="16324" y="2980"/>
                    <a:pt x="16865" y="3444"/>
                  </a:cubicBezTo>
                  <a:cubicBezTo>
                    <a:pt x="17776" y="4226"/>
                    <a:pt x="18716" y="5013"/>
                    <a:pt x="19194" y="6183"/>
                  </a:cubicBezTo>
                  <a:cubicBezTo>
                    <a:pt x="19428" y="6752"/>
                    <a:pt x="19866" y="7201"/>
                    <a:pt x="20006" y="7847"/>
                  </a:cubicBezTo>
                  <a:cubicBezTo>
                    <a:pt x="20329" y="9323"/>
                    <a:pt x="20817" y="10762"/>
                    <a:pt x="20634" y="12311"/>
                  </a:cubicBezTo>
                  <a:cubicBezTo>
                    <a:pt x="20595" y="12640"/>
                    <a:pt x="20483" y="12989"/>
                    <a:pt x="20699" y="13331"/>
                  </a:cubicBezTo>
                  <a:cubicBezTo>
                    <a:pt x="20832" y="13541"/>
                    <a:pt x="20624" y="13860"/>
                    <a:pt x="20576" y="14004"/>
                  </a:cubicBezTo>
                  <a:cubicBezTo>
                    <a:pt x="20276" y="14898"/>
                    <a:pt x="20345" y="15945"/>
                    <a:pt x="19679" y="16677"/>
                  </a:cubicBezTo>
                  <a:cubicBezTo>
                    <a:pt x="19413" y="16969"/>
                    <a:pt x="19684" y="17201"/>
                    <a:pt x="19550" y="17427"/>
                  </a:cubicBezTo>
                  <a:cubicBezTo>
                    <a:pt x="19197" y="18023"/>
                    <a:pt x="18891" y="18655"/>
                    <a:pt x="18473" y="19200"/>
                  </a:cubicBezTo>
                  <a:cubicBezTo>
                    <a:pt x="18239" y="19503"/>
                    <a:pt x="18100" y="19851"/>
                    <a:pt x="17925" y="20162"/>
                  </a:cubicBezTo>
                  <a:cubicBezTo>
                    <a:pt x="17380" y="21137"/>
                    <a:pt x="16604" y="21926"/>
                    <a:pt x="15968" y="22822"/>
                  </a:cubicBezTo>
                  <a:cubicBezTo>
                    <a:pt x="15010" y="24174"/>
                    <a:pt x="13770" y="25285"/>
                    <a:pt x="12774" y="26611"/>
                  </a:cubicBezTo>
                  <a:cubicBezTo>
                    <a:pt x="12512" y="26960"/>
                    <a:pt x="12286" y="27502"/>
                    <a:pt x="11675" y="27568"/>
                  </a:cubicBezTo>
                  <a:cubicBezTo>
                    <a:pt x="11632" y="27573"/>
                    <a:pt x="11590" y="27575"/>
                    <a:pt x="11549" y="27575"/>
                  </a:cubicBezTo>
                  <a:cubicBezTo>
                    <a:pt x="11336" y="27575"/>
                    <a:pt x="11157" y="27512"/>
                    <a:pt x="11133" y="27359"/>
                  </a:cubicBezTo>
                  <a:cubicBezTo>
                    <a:pt x="11073" y="26998"/>
                    <a:pt x="10741" y="26923"/>
                    <a:pt x="10555" y="26817"/>
                  </a:cubicBezTo>
                  <a:cubicBezTo>
                    <a:pt x="9912" y="26448"/>
                    <a:pt x="9369" y="25996"/>
                    <a:pt x="8865" y="25456"/>
                  </a:cubicBezTo>
                  <a:cubicBezTo>
                    <a:pt x="8545" y="25116"/>
                    <a:pt x="8164" y="24825"/>
                    <a:pt x="7822" y="24494"/>
                  </a:cubicBezTo>
                  <a:cubicBezTo>
                    <a:pt x="7362" y="24048"/>
                    <a:pt x="6999" y="23518"/>
                    <a:pt x="6568" y="23081"/>
                  </a:cubicBezTo>
                  <a:cubicBezTo>
                    <a:pt x="6012" y="22514"/>
                    <a:pt x="5604" y="21872"/>
                    <a:pt x="5148" y="21250"/>
                  </a:cubicBezTo>
                  <a:cubicBezTo>
                    <a:pt x="4935" y="20961"/>
                    <a:pt x="4741" y="20668"/>
                    <a:pt x="4652" y="20297"/>
                  </a:cubicBezTo>
                  <a:cubicBezTo>
                    <a:pt x="4557" y="19894"/>
                    <a:pt x="4184" y="19636"/>
                    <a:pt x="3981" y="19262"/>
                  </a:cubicBezTo>
                  <a:cubicBezTo>
                    <a:pt x="3510" y="18393"/>
                    <a:pt x="3070" y="17515"/>
                    <a:pt x="2737" y="16587"/>
                  </a:cubicBezTo>
                  <a:cubicBezTo>
                    <a:pt x="2434" y="15744"/>
                    <a:pt x="2085" y="14902"/>
                    <a:pt x="1938" y="14031"/>
                  </a:cubicBezTo>
                  <a:cubicBezTo>
                    <a:pt x="1883" y="13702"/>
                    <a:pt x="1617" y="13303"/>
                    <a:pt x="1869" y="12925"/>
                  </a:cubicBezTo>
                  <a:cubicBezTo>
                    <a:pt x="1898" y="12881"/>
                    <a:pt x="1930" y="12785"/>
                    <a:pt x="1917" y="12776"/>
                  </a:cubicBezTo>
                  <a:cubicBezTo>
                    <a:pt x="1282" y="12342"/>
                    <a:pt x="1755" y="11672"/>
                    <a:pt x="1626" y="11126"/>
                  </a:cubicBezTo>
                  <a:cubicBezTo>
                    <a:pt x="1480" y="10517"/>
                    <a:pt x="1688" y="9771"/>
                    <a:pt x="1806" y="9100"/>
                  </a:cubicBezTo>
                  <a:cubicBezTo>
                    <a:pt x="1947" y="8310"/>
                    <a:pt x="2170" y="7536"/>
                    <a:pt x="2473" y="6793"/>
                  </a:cubicBezTo>
                  <a:cubicBezTo>
                    <a:pt x="2730" y="6167"/>
                    <a:pt x="3164" y="5620"/>
                    <a:pt x="3570" y="5065"/>
                  </a:cubicBezTo>
                  <a:cubicBezTo>
                    <a:pt x="3880" y="4639"/>
                    <a:pt x="4224" y="4251"/>
                    <a:pt x="4557" y="3850"/>
                  </a:cubicBezTo>
                  <a:cubicBezTo>
                    <a:pt x="4769" y="3594"/>
                    <a:pt x="5028" y="3615"/>
                    <a:pt x="5243" y="3491"/>
                  </a:cubicBezTo>
                  <a:cubicBezTo>
                    <a:pt x="5857" y="3137"/>
                    <a:pt x="6297" y="2567"/>
                    <a:pt x="7098" y="2402"/>
                  </a:cubicBezTo>
                  <a:cubicBezTo>
                    <a:pt x="7786" y="2260"/>
                    <a:pt x="8478" y="1923"/>
                    <a:pt x="9190" y="1740"/>
                  </a:cubicBezTo>
                  <a:cubicBezTo>
                    <a:pt x="9588" y="1639"/>
                    <a:pt x="9988" y="1605"/>
                    <a:pt x="10389" y="1605"/>
                  </a:cubicBezTo>
                  <a:close/>
                  <a:moveTo>
                    <a:pt x="11590" y="1"/>
                  </a:moveTo>
                  <a:cubicBezTo>
                    <a:pt x="11338" y="1"/>
                    <a:pt x="11083" y="67"/>
                    <a:pt x="10868" y="74"/>
                  </a:cubicBezTo>
                  <a:cubicBezTo>
                    <a:pt x="10346" y="90"/>
                    <a:pt x="9790" y="307"/>
                    <a:pt x="9238" y="332"/>
                  </a:cubicBezTo>
                  <a:cubicBezTo>
                    <a:pt x="8081" y="383"/>
                    <a:pt x="7055" y="941"/>
                    <a:pt x="6084" y="1404"/>
                  </a:cubicBezTo>
                  <a:cubicBezTo>
                    <a:pt x="5330" y="1764"/>
                    <a:pt x="4535" y="2285"/>
                    <a:pt x="3860" y="2942"/>
                  </a:cubicBezTo>
                  <a:cubicBezTo>
                    <a:pt x="2855" y="3920"/>
                    <a:pt x="2038" y="4996"/>
                    <a:pt x="1453" y="6233"/>
                  </a:cubicBezTo>
                  <a:cubicBezTo>
                    <a:pt x="655" y="7918"/>
                    <a:pt x="264" y="9759"/>
                    <a:pt x="120" y="11590"/>
                  </a:cubicBezTo>
                  <a:cubicBezTo>
                    <a:pt x="0" y="13094"/>
                    <a:pt x="115" y="14640"/>
                    <a:pt x="632" y="16130"/>
                  </a:cubicBezTo>
                  <a:cubicBezTo>
                    <a:pt x="1042" y="17310"/>
                    <a:pt x="1607" y="18416"/>
                    <a:pt x="2164" y="19509"/>
                  </a:cubicBezTo>
                  <a:cubicBezTo>
                    <a:pt x="2662" y="20487"/>
                    <a:pt x="3249" y="21453"/>
                    <a:pt x="4031" y="22293"/>
                  </a:cubicBezTo>
                  <a:cubicBezTo>
                    <a:pt x="4831" y="23152"/>
                    <a:pt x="5554" y="24085"/>
                    <a:pt x="6386" y="24924"/>
                  </a:cubicBezTo>
                  <a:cubicBezTo>
                    <a:pt x="7832" y="26382"/>
                    <a:pt x="9257" y="27853"/>
                    <a:pt x="11118" y="28806"/>
                  </a:cubicBezTo>
                  <a:cubicBezTo>
                    <a:pt x="11360" y="28930"/>
                    <a:pt x="11606" y="29000"/>
                    <a:pt x="11839" y="29000"/>
                  </a:cubicBezTo>
                  <a:cubicBezTo>
                    <a:pt x="12147" y="29000"/>
                    <a:pt x="12429" y="28878"/>
                    <a:pt x="12644" y="28596"/>
                  </a:cubicBezTo>
                  <a:cubicBezTo>
                    <a:pt x="13119" y="27971"/>
                    <a:pt x="13713" y="27462"/>
                    <a:pt x="14214" y="26878"/>
                  </a:cubicBezTo>
                  <a:cubicBezTo>
                    <a:pt x="15058" y="25895"/>
                    <a:pt x="15876" y="24890"/>
                    <a:pt x="16804" y="23987"/>
                  </a:cubicBezTo>
                  <a:cubicBezTo>
                    <a:pt x="17028" y="23770"/>
                    <a:pt x="16911" y="23397"/>
                    <a:pt x="17152" y="23277"/>
                  </a:cubicBezTo>
                  <a:cubicBezTo>
                    <a:pt x="17671" y="23018"/>
                    <a:pt x="17778" y="22433"/>
                    <a:pt x="18182" y="22093"/>
                  </a:cubicBezTo>
                  <a:cubicBezTo>
                    <a:pt x="18325" y="21973"/>
                    <a:pt x="18543" y="21909"/>
                    <a:pt x="18556" y="21666"/>
                  </a:cubicBezTo>
                  <a:cubicBezTo>
                    <a:pt x="18582" y="21099"/>
                    <a:pt x="19127" y="20835"/>
                    <a:pt x="19325" y="20331"/>
                  </a:cubicBezTo>
                  <a:cubicBezTo>
                    <a:pt x="19651" y="19504"/>
                    <a:pt x="20201" y="18766"/>
                    <a:pt x="20651" y="17989"/>
                  </a:cubicBezTo>
                  <a:cubicBezTo>
                    <a:pt x="20793" y="17744"/>
                    <a:pt x="20628" y="17429"/>
                    <a:pt x="20894" y="17187"/>
                  </a:cubicBezTo>
                  <a:cubicBezTo>
                    <a:pt x="21208" y="16903"/>
                    <a:pt x="21297" y="16475"/>
                    <a:pt x="21380" y="16068"/>
                  </a:cubicBezTo>
                  <a:cubicBezTo>
                    <a:pt x="21518" y="15391"/>
                    <a:pt x="21633" y="14708"/>
                    <a:pt x="21794" y="14039"/>
                  </a:cubicBezTo>
                  <a:cubicBezTo>
                    <a:pt x="22006" y="13157"/>
                    <a:pt x="21995" y="12246"/>
                    <a:pt x="22051" y="11360"/>
                  </a:cubicBezTo>
                  <a:cubicBezTo>
                    <a:pt x="22106" y="10505"/>
                    <a:pt x="21853" y="9611"/>
                    <a:pt x="21616" y="8767"/>
                  </a:cubicBezTo>
                  <a:cubicBezTo>
                    <a:pt x="21467" y="8239"/>
                    <a:pt x="21512" y="7662"/>
                    <a:pt x="21239" y="7178"/>
                  </a:cubicBezTo>
                  <a:cubicBezTo>
                    <a:pt x="20749" y="6310"/>
                    <a:pt x="20440" y="5358"/>
                    <a:pt x="19857" y="4522"/>
                  </a:cubicBezTo>
                  <a:cubicBezTo>
                    <a:pt x="19514" y="4029"/>
                    <a:pt x="19128" y="3508"/>
                    <a:pt x="18719" y="3171"/>
                  </a:cubicBezTo>
                  <a:cubicBezTo>
                    <a:pt x="18256" y="2788"/>
                    <a:pt x="17946" y="2089"/>
                    <a:pt x="17196" y="2061"/>
                  </a:cubicBezTo>
                  <a:cubicBezTo>
                    <a:pt x="17084" y="2057"/>
                    <a:pt x="17002" y="1887"/>
                    <a:pt x="16942" y="1750"/>
                  </a:cubicBezTo>
                  <a:cubicBezTo>
                    <a:pt x="16796" y="1418"/>
                    <a:pt x="16211" y="1608"/>
                    <a:pt x="16174" y="1124"/>
                  </a:cubicBezTo>
                  <a:cubicBezTo>
                    <a:pt x="16138" y="1138"/>
                    <a:pt x="16091" y="1142"/>
                    <a:pt x="16064" y="1166"/>
                  </a:cubicBezTo>
                  <a:cubicBezTo>
                    <a:pt x="15913" y="1305"/>
                    <a:pt x="15818" y="1360"/>
                    <a:pt x="15758" y="1360"/>
                  </a:cubicBezTo>
                  <a:cubicBezTo>
                    <a:pt x="15620" y="1360"/>
                    <a:pt x="15673" y="1068"/>
                    <a:pt x="15669" y="853"/>
                  </a:cubicBezTo>
                  <a:lnTo>
                    <a:pt x="15669" y="853"/>
                  </a:lnTo>
                  <a:cubicBezTo>
                    <a:pt x="15538" y="898"/>
                    <a:pt x="15310" y="1037"/>
                    <a:pt x="15216" y="1037"/>
                  </a:cubicBezTo>
                  <a:cubicBezTo>
                    <a:pt x="15176" y="1037"/>
                    <a:pt x="15160" y="1012"/>
                    <a:pt x="15187" y="944"/>
                  </a:cubicBezTo>
                  <a:cubicBezTo>
                    <a:pt x="15271" y="728"/>
                    <a:pt x="15270" y="683"/>
                    <a:pt x="15224" y="683"/>
                  </a:cubicBezTo>
                  <a:cubicBezTo>
                    <a:pt x="15190" y="683"/>
                    <a:pt x="15134" y="706"/>
                    <a:pt x="15070" y="706"/>
                  </a:cubicBezTo>
                  <a:cubicBezTo>
                    <a:pt x="15045" y="706"/>
                    <a:pt x="15018" y="702"/>
                    <a:pt x="14991" y="692"/>
                  </a:cubicBezTo>
                  <a:cubicBezTo>
                    <a:pt x="14605" y="549"/>
                    <a:pt x="14221" y="506"/>
                    <a:pt x="13833" y="506"/>
                  </a:cubicBezTo>
                  <a:cubicBezTo>
                    <a:pt x="13683" y="506"/>
                    <a:pt x="13532" y="513"/>
                    <a:pt x="13380" y="522"/>
                  </a:cubicBezTo>
                  <a:cubicBezTo>
                    <a:pt x="13366" y="523"/>
                    <a:pt x="13352" y="524"/>
                    <a:pt x="13338" y="524"/>
                  </a:cubicBezTo>
                  <a:cubicBezTo>
                    <a:pt x="13299" y="524"/>
                    <a:pt x="13259" y="521"/>
                    <a:pt x="13219" y="520"/>
                  </a:cubicBezTo>
                  <a:cubicBezTo>
                    <a:pt x="13230" y="259"/>
                    <a:pt x="13177" y="182"/>
                    <a:pt x="13096" y="182"/>
                  </a:cubicBezTo>
                  <a:cubicBezTo>
                    <a:pt x="12982" y="182"/>
                    <a:pt x="12814" y="336"/>
                    <a:pt x="12699" y="336"/>
                  </a:cubicBezTo>
                  <a:cubicBezTo>
                    <a:pt x="12683" y="336"/>
                    <a:pt x="12669" y="333"/>
                    <a:pt x="12656" y="327"/>
                  </a:cubicBezTo>
                  <a:cubicBezTo>
                    <a:pt x="12635" y="317"/>
                    <a:pt x="12613" y="314"/>
                    <a:pt x="12589" y="314"/>
                  </a:cubicBezTo>
                  <a:cubicBezTo>
                    <a:pt x="12520" y="314"/>
                    <a:pt x="12443" y="346"/>
                    <a:pt x="12374" y="346"/>
                  </a:cubicBezTo>
                  <a:cubicBezTo>
                    <a:pt x="12332" y="346"/>
                    <a:pt x="12293" y="333"/>
                    <a:pt x="12260" y="294"/>
                  </a:cubicBezTo>
                  <a:cubicBezTo>
                    <a:pt x="12067" y="62"/>
                    <a:pt x="11831" y="1"/>
                    <a:pt x="115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3423;p99">
            <a:extLst>
              <a:ext uri="{FF2B5EF4-FFF2-40B4-BE49-F238E27FC236}">
                <a16:creationId xmlns:a16="http://schemas.microsoft.com/office/drawing/2014/main" id="{C80CC063-76B1-4BF2-AAC8-659DED94CA2F}"/>
              </a:ext>
            </a:extLst>
          </p:cNvPr>
          <p:cNvGrpSpPr/>
          <p:nvPr/>
        </p:nvGrpSpPr>
        <p:grpSpPr>
          <a:xfrm>
            <a:off x="278659" y="281578"/>
            <a:ext cx="521826" cy="501098"/>
            <a:chOff x="3532345" y="3362635"/>
            <a:chExt cx="339328" cy="336274"/>
          </a:xfrm>
          <a:solidFill>
            <a:schemeClr val="tx1"/>
          </a:solidFill>
        </p:grpSpPr>
        <p:sp>
          <p:nvSpPr>
            <p:cNvPr id="8" name="Google Shape;13424;p99">
              <a:extLst>
                <a:ext uri="{FF2B5EF4-FFF2-40B4-BE49-F238E27FC236}">
                  <a16:creationId xmlns:a16="http://schemas.microsoft.com/office/drawing/2014/main" id="{9A55F25D-DCCC-4495-9F1D-3763FB112171}"/>
                </a:ext>
              </a:extLst>
            </p:cNvPr>
            <p:cNvSpPr/>
            <p:nvPr/>
          </p:nvSpPr>
          <p:spPr>
            <a:xfrm>
              <a:off x="3819385" y="3493258"/>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3425;p99">
              <a:extLst>
                <a:ext uri="{FF2B5EF4-FFF2-40B4-BE49-F238E27FC236}">
                  <a16:creationId xmlns:a16="http://schemas.microsoft.com/office/drawing/2014/main" id="{1220849B-2CC9-4968-AEC5-2E9650259EC7}"/>
                </a:ext>
              </a:extLst>
            </p:cNvPr>
            <p:cNvSpPr/>
            <p:nvPr/>
          </p:nvSpPr>
          <p:spPr>
            <a:xfrm>
              <a:off x="3819385" y="3493258"/>
              <a:ext cx="32" cy="32"/>
            </a:xfrm>
            <a:custGeom>
              <a:avLst/>
              <a:gdLst/>
              <a:ahLst/>
              <a:cxnLst/>
              <a:rect l="l" t="t" r="r" b="b"/>
              <a:pathLst>
                <a:path w="1" h="1" extrusionOk="0">
                  <a:moveTo>
                    <a:pt x="0"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3426;p99">
              <a:extLst>
                <a:ext uri="{FF2B5EF4-FFF2-40B4-BE49-F238E27FC236}">
                  <a16:creationId xmlns:a16="http://schemas.microsoft.com/office/drawing/2014/main" id="{4B1B3B06-7541-4B7F-A543-A1993D56919F}"/>
                </a:ext>
              </a:extLst>
            </p:cNvPr>
            <p:cNvSpPr/>
            <p:nvPr/>
          </p:nvSpPr>
          <p:spPr>
            <a:xfrm>
              <a:off x="3532345" y="3362635"/>
              <a:ext cx="339328" cy="282142"/>
            </a:xfrm>
            <a:custGeom>
              <a:avLst/>
              <a:gdLst/>
              <a:ahLst/>
              <a:cxnLst/>
              <a:rect l="l" t="t" r="r" b="b"/>
              <a:pathLst>
                <a:path w="10669" h="8871" extrusionOk="0">
                  <a:moveTo>
                    <a:pt x="6299" y="262"/>
                  </a:moveTo>
                  <a:cubicBezTo>
                    <a:pt x="6465" y="262"/>
                    <a:pt x="6596" y="393"/>
                    <a:pt x="6596" y="560"/>
                  </a:cubicBezTo>
                  <a:lnTo>
                    <a:pt x="6596" y="2084"/>
                  </a:lnTo>
                  <a:cubicBezTo>
                    <a:pt x="6382" y="2119"/>
                    <a:pt x="6322" y="2155"/>
                    <a:pt x="6322" y="2155"/>
                  </a:cubicBezTo>
                  <a:cubicBezTo>
                    <a:pt x="6203" y="2179"/>
                    <a:pt x="6108" y="2227"/>
                    <a:pt x="6049" y="2238"/>
                  </a:cubicBezTo>
                  <a:cubicBezTo>
                    <a:pt x="5941" y="2119"/>
                    <a:pt x="6001" y="1988"/>
                    <a:pt x="5989" y="1846"/>
                  </a:cubicBezTo>
                  <a:lnTo>
                    <a:pt x="5989" y="560"/>
                  </a:lnTo>
                  <a:cubicBezTo>
                    <a:pt x="5989" y="393"/>
                    <a:pt x="6120" y="262"/>
                    <a:pt x="6287" y="262"/>
                  </a:cubicBezTo>
                  <a:close/>
                  <a:moveTo>
                    <a:pt x="3489" y="262"/>
                  </a:moveTo>
                  <a:cubicBezTo>
                    <a:pt x="3655" y="262"/>
                    <a:pt x="3786" y="393"/>
                    <a:pt x="3786" y="560"/>
                  </a:cubicBezTo>
                  <a:lnTo>
                    <a:pt x="3786" y="1846"/>
                  </a:lnTo>
                  <a:cubicBezTo>
                    <a:pt x="3786" y="2084"/>
                    <a:pt x="3786" y="2096"/>
                    <a:pt x="3775" y="2155"/>
                  </a:cubicBezTo>
                  <a:cubicBezTo>
                    <a:pt x="3727" y="2274"/>
                    <a:pt x="3620" y="2357"/>
                    <a:pt x="3477" y="2357"/>
                  </a:cubicBezTo>
                  <a:cubicBezTo>
                    <a:pt x="3477" y="2357"/>
                    <a:pt x="3470" y="2358"/>
                    <a:pt x="3457" y="2358"/>
                  </a:cubicBezTo>
                  <a:cubicBezTo>
                    <a:pt x="3399" y="2358"/>
                    <a:pt x="3228" y="2342"/>
                    <a:pt x="3179" y="2155"/>
                  </a:cubicBezTo>
                  <a:cubicBezTo>
                    <a:pt x="3167" y="2084"/>
                    <a:pt x="3191" y="2024"/>
                    <a:pt x="3179" y="1846"/>
                  </a:cubicBezTo>
                  <a:lnTo>
                    <a:pt x="3179" y="560"/>
                  </a:lnTo>
                  <a:cubicBezTo>
                    <a:pt x="3179" y="393"/>
                    <a:pt x="3310" y="262"/>
                    <a:pt x="3477" y="262"/>
                  </a:cubicBezTo>
                  <a:close/>
                  <a:moveTo>
                    <a:pt x="5370" y="262"/>
                  </a:moveTo>
                  <a:cubicBezTo>
                    <a:pt x="5525" y="262"/>
                    <a:pt x="5668" y="393"/>
                    <a:pt x="5668" y="560"/>
                  </a:cubicBezTo>
                  <a:lnTo>
                    <a:pt x="5668" y="1846"/>
                  </a:lnTo>
                  <a:cubicBezTo>
                    <a:pt x="5668" y="2060"/>
                    <a:pt x="5668" y="2096"/>
                    <a:pt x="5644" y="2155"/>
                  </a:cubicBezTo>
                  <a:cubicBezTo>
                    <a:pt x="5608" y="2274"/>
                    <a:pt x="5501" y="2357"/>
                    <a:pt x="5346" y="2357"/>
                  </a:cubicBezTo>
                  <a:cubicBezTo>
                    <a:pt x="5346" y="2357"/>
                    <a:pt x="5339" y="2358"/>
                    <a:pt x="5327" y="2358"/>
                  </a:cubicBezTo>
                  <a:cubicBezTo>
                    <a:pt x="5269" y="2358"/>
                    <a:pt x="5098" y="2342"/>
                    <a:pt x="5049" y="2155"/>
                  </a:cubicBezTo>
                  <a:lnTo>
                    <a:pt x="5049" y="1846"/>
                  </a:lnTo>
                  <a:lnTo>
                    <a:pt x="5049" y="560"/>
                  </a:lnTo>
                  <a:cubicBezTo>
                    <a:pt x="5049" y="393"/>
                    <a:pt x="5191" y="262"/>
                    <a:pt x="5346" y="262"/>
                  </a:cubicBezTo>
                  <a:close/>
                  <a:moveTo>
                    <a:pt x="4429" y="262"/>
                  </a:moveTo>
                  <a:cubicBezTo>
                    <a:pt x="4596" y="262"/>
                    <a:pt x="4727" y="393"/>
                    <a:pt x="4727" y="560"/>
                  </a:cubicBezTo>
                  <a:lnTo>
                    <a:pt x="4727" y="2060"/>
                  </a:lnTo>
                  <a:cubicBezTo>
                    <a:pt x="4727" y="2264"/>
                    <a:pt x="4567" y="2368"/>
                    <a:pt x="4408" y="2368"/>
                  </a:cubicBezTo>
                  <a:cubicBezTo>
                    <a:pt x="4251" y="2368"/>
                    <a:pt x="4096" y="2267"/>
                    <a:pt x="4096" y="2060"/>
                  </a:cubicBezTo>
                  <a:cubicBezTo>
                    <a:pt x="4120" y="1726"/>
                    <a:pt x="4120" y="869"/>
                    <a:pt x="4120" y="560"/>
                  </a:cubicBezTo>
                  <a:cubicBezTo>
                    <a:pt x="4120" y="393"/>
                    <a:pt x="4251" y="262"/>
                    <a:pt x="4417" y="262"/>
                  </a:cubicBezTo>
                  <a:close/>
                  <a:moveTo>
                    <a:pt x="2882" y="2155"/>
                  </a:moveTo>
                  <a:cubicBezTo>
                    <a:pt x="2927" y="2488"/>
                    <a:pt x="3212" y="2686"/>
                    <a:pt x="3503" y="2686"/>
                  </a:cubicBezTo>
                  <a:cubicBezTo>
                    <a:pt x="3670" y="2686"/>
                    <a:pt x="3839" y="2620"/>
                    <a:pt x="3965" y="2477"/>
                  </a:cubicBezTo>
                  <a:cubicBezTo>
                    <a:pt x="4090" y="2619"/>
                    <a:pt x="4260" y="2691"/>
                    <a:pt x="4431" y="2691"/>
                  </a:cubicBezTo>
                  <a:cubicBezTo>
                    <a:pt x="4602" y="2691"/>
                    <a:pt x="4775" y="2619"/>
                    <a:pt x="4906" y="2477"/>
                  </a:cubicBezTo>
                  <a:cubicBezTo>
                    <a:pt x="5001" y="2596"/>
                    <a:pt x="5168" y="2691"/>
                    <a:pt x="5346" y="2691"/>
                  </a:cubicBezTo>
                  <a:cubicBezTo>
                    <a:pt x="5275" y="2750"/>
                    <a:pt x="5203" y="2822"/>
                    <a:pt x="5120" y="2893"/>
                  </a:cubicBezTo>
                  <a:lnTo>
                    <a:pt x="2227" y="2893"/>
                  </a:lnTo>
                  <a:lnTo>
                    <a:pt x="2227" y="2155"/>
                  </a:lnTo>
                  <a:close/>
                  <a:moveTo>
                    <a:pt x="8370" y="2155"/>
                  </a:moveTo>
                  <a:lnTo>
                    <a:pt x="8370" y="2893"/>
                  </a:lnTo>
                  <a:lnTo>
                    <a:pt x="7870" y="2893"/>
                  </a:lnTo>
                  <a:lnTo>
                    <a:pt x="7870" y="2155"/>
                  </a:lnTo>
                  <a:close/>
                  <a:moveTo>
                    <a:pt x="9906" y="2798"/>
                  </a:moveTo>
                  <a:lnTo>
                    <a:pt x="10228" y="2977"/>
                  </a:lnTo>
                  <a:cubicBezTo>
                    <a:pt x="10287" y="2989"/>
                    <a:pt x="10287" y="3072"/>
                    <a:pt x="10228" y="3108"/>
                  </a:cubicBezTo>
                  <a:lnTo>
                    <a:pt x="9906" y="3286"/>
                  </a:lnTo>
                  <a:cubicBezTo>
                    <a:pt x="9835" y="3131"/>
                    <a:pt x="9835" y="2941"/>
                    <a:pt x="9906" y="2798"/>
                  </a:cubicBezTo>
                  <a:close/>
                  <a:moveTo>
                    <a:pt x="1917" y="2167"/>
                  </a:moveTo>
                  <a:lnTo>
                    <a:pt x="1917" y="3905"/>
                  </a:lnTo>
                  <a:lnTo>
                    <a:pt x="1298" y="3905"/>
                  </a:lnTo>
                  <a:lnTo>
                    <a:pt x="1298" y="2167"/>
                  </a:lnTo>
                  <a:close/>
                  <a:moveTo>
                    <a:pt x="4870" y="3227"/>
                  </a:moveTo>
                  <a:cubicBezTo>
                    <a:pt x="4834" y="3274"/>
                    <a:pt x="4751" y="3393"/>
                    <a:pt x="4715" y="3512"/>
                  </a:cubicBezTo>
                  <a:cubicBezTo>
                    <a:pt x="4656" y="3631"/>
                    <a:pt x="4596" y="3774"/>
                    <a:pt x="4596" y="3774"/>
                  </a:cubicBezTo>
                  <a:lnTo>
                    <a:pt x="4548" y="3905"/>
                  </a:lnTo>
                  <a:lnTo>
                    <a:pt x="2227" y="3905"/>
                  </a:lnTo>
                  <a:lnTo>
                    <a:pt x="2227" y="3227"/>
                  </a:lnTo>
                  <a:close/>
                  <a:moveTo>
                    <a:pt x="8370" y="3227"/>
                  </a:moveTo>
                  <a:lnTo>
                    <a:pt x="8370" y="3905"/>
                  </a:lnTo>
                  <a:lnTo>
                    <a:pt x="7775" y="3905"/>
                  </a:lnTo>
                  <a:cubicBezTo>
                    <a:pt x="7882" y="3548"/>
                    <a:pt x="7870" y="3286"/>
                    <a:pt x="7870" y="3227"/>
                  </a:cubicBezTo>
                  <a:close/>
                  <a:moveTo>
                    <a:pt x="7109" y="843"/>
                  </a:moveTo>
                  <a:cubicBezTo>
                    <a:pt x="7144" y="843"/>
                    <a:pt x="7181" y="849"/>
                    <a:pt x="7215" y="857"/>
                  </a:cubicBezTo>
                  <a:cubicBezTo>
                    <a:pt x="7358" y="905"/>
                    <a:pt x="7477" y="1024"/>
                    <a:pt x="7525" y="1167"/>
                  </a:cubicBezTo>
                  <a:cubicBezTo>
                    <a:pt x="7549" y="1286"/>
                    <a:pt x="7537" y="1393"/>
                    <a:pt x="7537" y="1524"/>
                  </a:cubicBezTo>
                  <a:cubicBezTo>
                    <a:pt x="7537" y="3370"/>
                    <a:pt x="7585" y="3489"/>
                    <a:pt x="7454" y="3870"/>
                  </a:cubicBezTo>
                  <a:cubicBezTo>
                    <a:pt x="7394" y="4024"/>
                    <a:pt x="7311" y="4179"/>
                    <a:pt x="7215" y="4322"/>
                  </a:cubicBezTo>
                  <a:lnTo>
                    <a:pt x="4751" y="4322"/>
                  </a:lnTo>
                  <a:cubicBezTo>
                    <a:pt x="4846" y="3786"/>
                    <a:pt x="5156" y="3250"/>
                    <a:pt x="5537" y="2941"/>
                  </a:cubicBezTo>
                  <a:cubicBezTo>
                    <a:pt x="5763" y="2750"/>
                    <a:pt x="6108" y="2560"/>
                    <a:pt x="6465" y="2453"/>
                  </a:cubicBezTo>
                  <a:cubicBezTo>
                    <a:pt x="6763" y="2381"/>
                    <a:pt x="6799" y="2405"/>
                    <a:pt x="6870" y="2346"/>
                  </a:cubicBezTo>
                  <a:cubicBezTo>
                    <a:pt x="6894" y="2322"/>
                    <a:pt x="6894" y="2298"/>
                    <a:pt x="6918" y="2286"/>
                  </a:cubicBezTo>
                  <a:cubicBezTo>
                    <a:pt x="6930" y="2238"/>
                    <a:pt x="6930" y="2203"/>
                    <a:pt x="6930" y="2167"/>
                  </a:cubicBezTo>
                  <a:lnTo>
                    <a:pt x="6930" y="988"/>
                  </a:lnTo>
                  <a:cubicBezTo>
                    <a:pt x="6930" y="964"/>
                    <a:pt x="6942" y="929"/>
                    <a:pt x="6954" y="905"/>
                  </a:cubicBezTo>
                  <a:cubicBezTo>
                    <a:pt x="6991" y="860"/>
                    <a:pt x="7048" y="843"/>
                    <a:pt x="7109" y="843"/>
                  </a:cubicBezTo>
                  <a:close/>
                  <a:moveTo>
                    <a:pt x="4453" y="4227"/>
                  </a:moveTo>
                  <a:cubicBezTo>
                    <a:pt x="4453" y="4251"/>
                    <a:pt x="4441" y="4286"/>
                    <a:pt x="4441" y="4322"/>
                  </a:cubicBezTo>
                  <a:lnTo>
                    <a:pt x="3548" y="4322"/>
                  </a:lnTo>
                  <a:cubicBezTo>
                    <a:pt x="3489" y="4322"/>
                    <a:pt x="3441" y="4322"/>
                    <a:pt x="3405" y="4346"/>
                  </a:cubicBezTo>
                  <a:cubicBezTo>
                    <a:pt x="3370" y="4298"/>
                    <a:pt x="3358" y="4262"/>
                    <a:pt x="3322" y="4227"/>
                  </a:cubicBezTo>
                  <a:close/>
                  <a:moveTo>
                    <a:pt x="3489" y="0"/>
                  </a:moveTo>
                  <a:cubicBezTo>
                    <a:pt x="3144" y="0"/>
                    <a:pt x="2858" y="274"/>
                    <a:pt x="2858" y="619"/>
                  </a:cubicBezTo>
                  <a:lnTo>
                    <a:pt x="2858" y="1905"/>
                  </a:lnTo>
                  <a:lnTo>
                    <a:pt x="1167" y="1905"/>
                  </a:lnTo>
                  <a:cubicBezTo>
                    <a:pt x="750" y="1905"/>
                    <a:pt x="357" y="2107"/>
                    <a:pt x="155" y="2465"/>
                  </a:cubicBezTo>
                  <a:cubicBezTo>
                    <a:pt x="107" y="2536"/>
                    <a:pt x="143" y="2643"/>
                    <a:pt x="215" y="2691"/>
                  </a:cubicBezTo>
                  <a:cubicBezTo>
                    <a:pt x="237" y="2706"/>
                    <a:pt x="263" y="2713"/>
                    <a:pt x="289" y="2713"/>
                  </a:cubicBezTo>
                  <a:cubicBezTo>
                    <a:pt x="347" y="2713"/>
                    <a:pt x="408" y="2680"/>
                    <a:pt x="441" y="2631"/>
                  </a:cubicBezTo>
                  <a:cubicBezTo>
                    <a:pt x="572" y="2417"/>
                    <a:pt x="762" y="2274"/>
                    <a:pt x="1000" y="2227"/>
                  </a:cubicBezTo>
                  <a:lnTo>
                    <a:pt x="1000" y="3941"/>
                  </a:lnTo>
                  <a:cubicBezTo>
                    <a:pt x="631" y="3846"/>
                    <a:pt x="334" y="3536"/>
                    <a:pt x="322" y="3155"/>
                  </a:cubicBezTo>
                  <a:cubicBezTo>
                    <a:pt x="322" y="3060"/>
                    <a:pt x="238" y="3000"/>
                    <a:pt x="155" y="3000"/>
                  </a:cubicBezTo>
                  <a:cubicBezTo>
                    <a:pt x="60" y="3000"/>
                    <a:pt x="0" y="3072"/>
                    <a:pt x="0" y="3167"/>
                  </a:cubicBezTo>
                  <a:cubicBezTo>
                    <a:pt x="48" y="3762"/>
                    <a:pt x="536" y="4239"/>
                    <a:pt x="1131" y="4286"/>
                  </a:cubicBezTo>
                  <a:lnTo>
                    <a:pt x="3001" y="4286"/>
                  </a:lnTo>
                  <a:cubicBezTo>
                    <a:pt x="3024" y="4370"/>
                    <a:pt x="3072" y="4465"/>
                    <a:pt x="3120" y="4536"/>
                  </a:cubicBezTo>
                  <a:cubicBezTo>
                    <a:pt x="2941" y="4667"/>
                    <a:pt x="2834" y="4882"/>
                    <a:pt x="2834" y="5120"/>
                  </a:cubicBezTo>
                  <a:lnTo>
                    <a:pt x="2834" y="5632"/>
                  </a:lnTo>
                  <a:cubicBezTo>
                    <a:pt x="2834" y="6025"/>
                    <a:pt x="3144" y="6346"/>
                    <a:pt x="3536" y="6370"/>
                  </a:cubicBezTo>
                  <a:lnTo>
                    <a:pt x="3536" y="8704"/>
                  </a:lnTo>
                  <a:cubicBezTo>
                    <a:pt x="3536" y="8787"/>
                    <a:pt x="3608" y="8870"/>
                    <a:pt x="3691" y="8870"/>
                  </a:cubicBezTo>
                  <a:cubicBezTo>
                    <a:pt x="3786" y="8870"/>
                    <a:pt x="3858" y="8787"/>
                    <a:pt x="3858" y="8704"/>
                  </a:cubicBezTo>
                  <a:lnTo>
                    <a:pt x="3858" y="6310"/>
                  </a:lnTo>
                  <a:lnTo>
                    <a:pt x="5001" y="6310"/>
                  </a:lnTo>
                  <a:cubicBezTo>
                    <a:pt x="5096" y="6310"/>
                    <a:pt x="5168" y="6227"/>
                    <a:pt x="5168" y="6144"/>
                  </a:cubicBezTo>
                  <a:cubicBezTo>
                    <a:pt x="5168" y="6048"/>
                    <a:pt x="5096" y="5977"/>
                    <a:pt x="5001" y="5977"/>
                  </a:cubicBezTo>
                  <a:lnTo>
                    <a:pt x="3548" y="5977"/>
                  </a:lnTo>
                  <a:cubicBezTo>
                    <a:pt x="3334" y="5965"/>
                    <a:pt x="3155" y="5786"/>
                    <a:pt x="3155" y="5572"/>
                  </a:cubicBezTo>
                  <a:lnTo>
                    <a:pt x="3155" y="5048"/>
                  </a:lnTo>
                  <a:cubicBezTo>
                    <a:pt x="3155" y="4917"/>
                    <a:pt x="3215" y="4798"/>
                    <a:pt x="3322" y="4727"/>
                  </a:cubicBezTo>
                  <a:cubicBezTo>
                    <a:pt x="3394" y="4667"/>
                    <a:pt x="3489" y="4632"/>
                    <a:pt x="3572" y="4632"/>
                  </a:cubicBezTo>
                  <a:lnTo>
                    <a:pt x="7215" y="4632"/>
                  </a:lnTo>
                  <a:cubicBezTo>
                    <a:pt x="7275" y="4632"/>
                    <a:pt x="7311" y="4655"/>
                    <a:pt x="7358" y="4667"/>
                  </a:cubicBezTo>
                  <a:lnTo>
                    <a:pt x="7370" y="4667"/>
                  </a:lnTo>
                  <a:cubicBezTo>
                    <a:pt x="7525" y="4727"/>
                    <a:pt x="7608" y="4870"/>
                    <a:pt x="7608" y="5036"/>
                  </a:cubicBezTo>
                  <a:lnTo>
                    <a:pt x="7608" y="5560"/>
                  </a:lnTo>
                  <a:cubicBezTo>
                    <a:pt x="7608" y="5786"/>
                    <a:pt x="7430" y="5977"/>
                    <a:pt x="7192" y="5977"/>
                  </a:cubicBezTo>
                  <a:lnTo>
                    <a:pt x="5620" y="5977"/>
                  </a:lnTo>
                  <a:cubicBezTo>
                    <a:pt x="5525" y="5977"/>
                    <a:pt x="5453" y="6048"/>
                    <a:pt x="5453" y="6144"/>
                  </a:cubicBezTo>
                  <a:cubicBezTo>
                    <a:pt x="5453" y="6227"/>
                    <a:pt x="5525" y="6298"/>
                    <a:pt x="5620" y="6298"/>
                  </a:cubicBezTo>
                  <a:lnTo>
                    <a:pt x="6751" y="6298"/>
                  </a:lnTo>
                  <a:lnTo>
                    <a:pt x="6751" y="6751"/>
                  </a:lnTo>
                  <a:cubicBezTo>
                    <a:pt x="6751" y="6834"/>
                    <a:pt x="6823" y="6918"/>
                    <a:pt x="6918" y="6918"/>
                  </a:cubicBezTo>
                  <a:cubicBezTo>
                    <a:pt x="7001" y="6918"/>
                    <a:pt x="7073" y="6834"/>
                    <a:pt x="7073" y="6751"/>
                  </a:cubicBezTo>
                  <a:lnTo>
                    <a:pt x="7073" y="6298"/>
                  </a:lnTo>
                  <a:lnTo>
                    <a:pt x="7215" y="6298"/>
                  </a:lnTo>
                  <a:cubicBezTo>
                    <a:pt x="7608" y="6298"/>
                    <a:pt x="7942" y="5977"/>
                    <a:pt x="7942" y="5572"/>
                  </a:cubicBezTo>
                  <a:lnTo>
                    <a:pt x="7942" y="5048"/>
                  </a:lnTo>
                  <a:cubicBezTo>
                    <a:pt x="7942" y="4786"/>
                    <a:pt x="7787" y="4560"/>
                    <a:pt x="7585" y="4429"/>
                  </a:cubicBezTo>
                  <a:lnTo>
                    <a:pt x="7585" y="4393"/>
                  </a:lnTo>
                  <a:cubicBezTo>
                    <a:pt x="7608" y="4334"/>
                    <a:pt x="7644" y="4298"/>
                    <a:pt x="7668" y="4239"/>
                  </a:cubicBezTo>
                  <a:lnTo>
                    <a:pt x="8561" y="4239"/>
                  </a:lnTo>
                  <a:cubicBezTo>
                    <a:pt x="8728" y="4239"/>
                    <a:pt x="8894" y="4191"/>
                    <a:pt x="9037" y="4120"/>
                  </a:cubicBezTo>
                  <a:cubicBezTo>
                    <a:pt x="9073" y="4096"/>
                    <a:pt x="9263" y="4001"/>
                    <a:pt x="10394" y="3405"/>
                  </a:cubicBezTo>
                  <a:cubicBezTo>
                    <a:pt x="10621" y="3250"/>
                    <a:pt x="10668" y="2929"/>
                    <a:pt x="10466" y="2750"/>
                  </a:cubicBezTo>
                  <a:cubicBezTo>
                    <a:pt x="10394" y="2691"/>
                    <a:pt x="10383" y="2691"/>
                    <a:pt x="9918" y="2453"/>
                  </a:cubicBezTo>
                  <a:lnTo>
                    <a:pt x="9632" y="2298"/>
                  </a:lnTo>
                  <a:cubicBezTo>
                    <a:pt x="9610" y="2287"/>
                    <a:pt x="9585" y="2282"/>
                    <a:pt x="9559" y="2282"/>
                  </a:cubicBezTo>
                  <a:cubicBezTo>
                    <a:pt x="9503" y="2282"/>
                    <a:pt x="9446" y="2308"/>
                    <a:pt x="9430" y="2357"/>
                  </a:cubicBezTo>
                  <a:cubicBezTo>
                    <a:pt x="9382" y="2441"/>
                    <a:pt x="9418" y="2536"/>
                    <a:pt x="9490" y="2572"/>
                  </a:cubicBezTo>
                  <a:lnTo>
                    <a:pt x="9621" y="2643"/>
                  </a:lnTo>
                  <a:cubicBezTo>
                    <a:pt x="9490" y="2881"/>
                    <a:pt x="9490" y="3179"/>
                    <a:pt x="9621" y="3429"/>
                  </a:cubicBezTo>
                  <a:lnTo>
                    <a:pt x="8882" y="3834"/>
                  </a:lnTo>
                  <a:cubicBezTo>
                    <a:pt x="8823" y="3870"/>
                    <a:pt x="8763" y="3893"/>
                    <a:pt x="8680" y="3905"/>
                  </a:cubicBezTo>
                  <a:lnTo>
                    <a:pt x="8680" y="2203"/>
                  </a:lnTo>
                  <a:cubicBezTo>
                    <a:pt x="8823" y="2227"/>
                    <a:pt x="8894" y="2274"/>
                    <a:pt x="8942" y="2298"/>
                  </a:cubicBezTo>
                  <a:cubicBezTo>
                    <a:pt x="8966" y="2314"/>
                    <a:pt x="8995" y="2322"/>
                    <a:pt x="9023" y="2322"/>
                  </a:cubicBezTo>
                  <a:cubicBezTo>
                    <a:pt x="9077" y="2322"/>
                    <a:pt x="9129" y="2293"/>
                    <a:pt x="9144" y="2238"/>
                  </a:cubicBezTo>
                  <a:cubicBezTo>
                    <a:pt x="9192" y="2167"/>
                    <a:pt x="9156" y="2060"/>
                    <a:pt x="9085" y="2036"/>
                  </a:cubicBezTo>
                  <a:lnTo>
                    <a:pt x="9025" y="2000"/>
                  </a:lnTo>
                  <a:cubicBezTo>
                    <a:pt x="8882" y="1929"/>
                    <a:pt x="8716" y="1881"/>
                    <a:pt x="8549" y="1881"/>
                  </a:cubicBezTo>
                  <a:lnTo>
                    <a:pt x="7882" y="1881"/>
                  </a:lnTo>
                  <a:lnTo>
                    <a:pt x="7882" y="1345"/>
                  </a:lnTo>
                  <a:cubicBezTo>
                    <a:pt x="7882" y="1048"/>
                    <a:pt x="7704" y="750"/>
                    <a:pt x="7370" y="619"/>
                  </a:cubicBezTo>
                  <a:cubicBezTo>
                    <a:pt x="7297" y="590"/>
                    <a:pt x="7200" y="569"/>
                    <a:pt x="7107" y="569"/>
                  </a:cubicBezTo>
                  <a:cubicBezTo>
                    <a:pt x="7049" y="569"/>
                    <a:pt x="6992" y="577"/>
                    <a:pt x="6942" y="595"/>
                  </a:cubicBezTo>
                  <a:cubicBezTo>
                    <a:pt x="6930" y="262"/>
                    <a:pt x="6656" y="0"/>
                    <a:pt x="6322" y="0"/>
                  </a:cubicBezTo>
                  <a:lnTo>
                    <a:pt x="6299" y="0"/>
                  </a:lnTo>
                  <a:cubicBezTo>
                    <a:pt x="6120" y="0"/>
                    <a:pt x="5965" y="71"/>
                    <a:pt x="5846" y="202"/>
                  </a:cubicBezTo>
                  <a:cubicBezTo>
                    <a:pt x="5727" y="71"/>
                    <a:pt x="5560" y="0"/>
                    <a:pt x="5382" y="0"/>
                  </a:cubicBezTo>
                  <a:lnTo>
                    <a:pt x="5370" y="0"/>
                  </a:lnTo>
                  <a:cubicBezTo>
                    <a:pt x="5191" y="0"/>
                    <a:pt x="5025" y="71"/>
                    <a:pt x="4906" y="202"/>
                  </a:cubicBezTo>
                  <a:cubicBezTo>
                    <a:pt x="4787" y="71"/>
                    <a:pt x="4620" y="0"/>
                    <a:pt x="4441" y="0"/>
                  </a:cubicBezTo>
                  <a:lnTo>
                    <a:pt x="4429" y="0"/>
                  </a:lnTo>
                  <a:cubicBezTo>
                    <a:pt x="4251" y="0"/>
                    <a:pt x="4084" y="71"/>
                    <a:pt x="3965" y="202"/>
                  </a:cubicBezTo>
                  <a:cubicBezTo>
                    <a:pt x="3846" y="71"/>
                    <a:pt x="3679" y="0"/>
                    <a:pt x="3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3427;p99">
              <a:extLst>
                <a:ext uri="{FF2B5EF4-FFF2-40B4-BE49-F238E27FC236}">
                  <a16:creationId xmlns:a16="http://schemas.microsoft.com/office/drawing/2014/main" id="{01976B40-8211-4AA0-99A1-4C28EE7CA979}"/>
                </a:ext>
              </a:extLst>
            </p:cNvPr>
            <p:cNvSpPr/>
            <p:nvPr/>
          </p:nvSpPr>
          <p:spPr>
            <a:xfrm>
              <a:off x="3819385" y="3493258"/>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3428;p99">
              <a:extLst>
                <a:ext uri="{FF2B5EF4-FFF2-40B4-BE49-F238E27FC236}">
                  <a16:creationId xmlns:a16="http://schemas.microsoft.com/office/drawing/2014/main" id="{32FA51A3-59BA-4F2C-B4AE-4B2C45B18D5E}"/>
                </a:ext>
              </a:extLst>
            </p:cNvPr>
            <p:cNvSpPr/>
            <p:nvPr/>
          </p:nvSpPr>
          <p:spPr>
            <a:xfrm>
              <a:off x="3644044" y="3592490"/>
              <a:ext cx="112494" cy="106420"/>
            </a:xfrm>
            <a:custGeom>
              <a:avLst/>
              <a:gdLst/>
              <a:ahLst/>
              <a:cxnLst/>
              <a:rect l="l" t="t" r="r" b="b"/>
              <a:pathLst>
                <a:path w="3537" h="3346" extrusionOk="0">
                  <a:moveTo>
                    <a:pt x="3382" y="0"/>
                  </a:moveTo>
                  <a:cubicBezTo>
                    <a:pt x="3299" y="0"/>
                    <a:pt x="3227" y="72"/>
                    <a:pt x="3227" y="167"/>
                  </a:cubicBezTo>
                  <a:lnTo>
                    <a:pt x="3227" y="2798"/>
                  </a:lnTo>
                  <a:cubicBezTo>
                    <a:pt x="3227" y="2929"/>
                    <a:pt x="3120" y="3036"/>
                    <a:pt x="2989" y="3036"/>
                  </a:cubicBezTo>
                  <a:lnTo>
                    <a:pt x="572" y="3036"/>
                  </a:lnTo>
                  <a:cubicBezTo>
                    <a:pt x="441" y="3036"/>
                    <a:pt x="334" y="2929"/>
                    <a:pt x="334" y="2798"/>
                  </a:cubicBezTo>
                  <a:lnTo>
                    <a:pt x="334" y="2060"/>
                  </a:lnTo>
                  <a:cubicBezTo>
                    <a:pt x="334" y="1965"/>
                    <a:pt x="263" y="1893"/>
                    <a:pt x="167" y="1893"/>
                  </a:cubicBezTo>
                  <a:cubicBezTo>
                    <a:pt x="84" y="1893"/>
                    <a:pt x="1" y="1965"/>
                    <a:pt x="1" y="2060"/>
                  </a:cubicBezTo>
                  <a:lnTo>
                    <a:pt x="1" y="2798"/>
                  </a:lnTo>
                  <a:cubicBezTo>
                    <a:pt x="1" y="3108"/>
                    <a:pt x="263" y="3346"/>
                    <a:pt x="560" y="3346"/>
                  </a:cubicBezTo>
                  <a:lnTo>
                    <a:pt x="2989" y="3346"/>
                  </a:lnTo>
                  <a:cubicBezTo>
                    <a:pt x="3299" y="3346"/>
                    <a:pt x="3537" y="3096"/>
                    <a:pt x="3537" y="2798"/>
                  </a:cubicBezTo>
                  <a:lnTo>
                    <a:pt x="3537" y="167"/>
                  </a:lnTo>
                  <a:cubicBezTo>
                    <a:pt x="3537" y="60"/>
                    <a:pt x="3465" y="0"/>
                    <a:pt x="33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sp>
        <p:nvSpPr>
          <p:cNvPr id="1060" name="Google Shape;1060;p60"/>
          <p:cNvSpPr txBox="1">
            <a:spLocks noGrp="1"/>
          </p:cNvSpPr>
          <p:nvPr>
            <p:ph type="ctrTitle"/>
          </p:nvPr>
        </p:nvSpPr>
        <p:spPr>
          <a:xfrm>
            <a:off x="2008800" y="64775"/>
            <a:ext cx="51264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Macroscopische bouw nier</a:t>
            </a:r>
            <a:endParaRPr/>
          </a:p>
        </p:txBody>
      </p:sp>
      <p:sp>
        <p:nvSpPr>
          <p:cNvPr id="1061" name="Google Shape;1061;p60"/>
          <p:cNvSpPr txBox="1">
            <a:spLocks noGrp="1"/>
          </p:cNvSpPr>
          <p:nvPr>
            <p:ph type="subTitle" idx="1"/>
          </p:nvPr>
        </p:nvSpPr>
        <p:spPr>
          <a:xfrm>
            <a:off x="1062182" y="1302327"/>
            <a:ext cx="7518400" cy="287799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dirty="0">
                <a:solidFill>
                  <a:schemeClr val="dk1"/>
                </a:solidFill>
              </a:rPr>
              <a:t>Nu we de 3 delen kennen (nierschors, niermerg en nierbekken), gaan jullie je verder verdiepen in de macroscopische opbouw van de nier. </a:t>
            </a:r>
          </a:p>
          <a:p>
            <a:pPr marL="0" lvl="0" indent="0" algn="l" rtl="0">
              <a:spcBef>
                <a:spcPts val="0"/>
              </a:spcBef>
              <a:spcAft>
                <a:spcPts val="0"/>
              </a:spcAft>
              <a:buNone/>
            </a:pPr>
            <a:br>
              <a:rPr lang="nl-BE" sz="1600" dirty="0">
                <a:solidFill>
                  <a:schemeClr val="dk1"/>
                </a:solidFill>
              </a:rPr>
            </a:br>
            <a:endParaRPr sz="1600" dirty="0">
              <a:solidFill>
                <a:schemeClr val="dk1"/>
              </a:solidFill>
            </a:endParaRPr>
          </a:p>
          <a:p>
            <a:pPr marL="0" indent="0" algn="l">
              <a:lnSpc>
                <a:spcPct val="107916"/>
              </a:lnSpc>
              <a:spcBef>
                <a:spcPts val="1200"/>
              </a:spcBef>
            </a:pPr>
            <a:r>
              <a:rPr lang="en" sz="1600" dirty="0">
                <a:solidFill>
                  <a:schemeClr val="dk1"/>
                </a:solidFill>
              </a:rPr>
              <a:t>Bestudeer de andere delen </a:t>
            </a:r>
            <a:br>
              <a:rPr lang="en" sz="1600" dirty="0">
                <a:solidFill>
                  <a:schemeClr val="dk1"/>
                </a:solidFill>
              </a:rPr>
            </a:br>
            <a:r>
              <a:rPr lang="en" sz="1600" dirty="0">
                <a:solidFill>
                  <a:schemeClr val="dk1"/>
                </a:solidFill>
              </a:rPr>
              <a:t>van de nier </a:t>
            </a:r>
            <a:r>
              <a:rPr lang="nl-BE" sz="1600" dirty="0">
                <a:solidFill>
                  <a:schemeClr val="dk1"/>
                </a:solidFill>
              </a:rPr>
              <a:t>door op de camera </a:t>
            </a:r>
            <a:br>
              <a:rPr lang="nl-BE" sz="1600" dirty="0">
                <a:solidFill>
                  <a:schemeClr val="dk1"/>
                </a:solidFill>
              </a:rPr>
            </a:br>
            <a:r>
              <a:rPr lang="nl-BE" sz="1600" dirty="0">
                <a:solidFill>
                  <a:schemeClr val="dk1"/>
                </a:solidFill>
              </a:rPr>
              <a:t>te klikken. </a:t>
            </a:r>
            <a:r>
              <a:rPr lang="en" sz="1600" dirty="0">
                <a:solidFill>
                  <a:schemeClr val="dk1"/>
                </a:solidFill>
              </a:rPr>
              <a:t>Je krijgt meer informatie </a:t>
            </a:r>
            <a:br>
              <a:rPr lang="en" sz="1600" dirty="0">
                <a:solidFill>
                  <a:schemeClr val="dk1"/>
                </a:solidFill>
              </a:rPr>
            </a:br>
            <a:r>
              <a:rPr lang="en" sz="1600" dirty="0">
                <a:solidFill>
                  <a:schemeClr val="dk1"/>
                </a:solidFill>
              </a:rPr>
              <a:t>door op de icoontjes te gaan staan.</a:t>
            </a:r>
          </a:p>
          <a:p>
            <a:pPr marL="0" lvl="0" indent="0" algn="l">
              <a:lnSpc>
                <a:spcPct val="107916"/>
              </a:lnSpc>
              <a:spcBef>
                <a:spcPts val="1200"/>
              </a:spcBef>
            </a:pPr>
            <a:br>
              <a:rPr lang="en" sz="1600" dirty="0">
                <a:solidFill>
                  <a:schemeClr val="dk1"/>
                </a:solidFill>
              </a:rPr>
            </a:br>
            <a:endParaRPr sz="1600" dirty="0">
              <a:solidFill>
                <a:schemeClr val="dk1"/>
              </a:solidFill>
            </a:endParaRPr>
          </a:p>
          <a:p>
            <a:pPr marL="0" lvl="0" indent="0" algn="l" rtl="0">
              <a:lnSpc>
                <a:spcPct val="107916"/>
              </a:lnSpc>
              <a:spcBef>
                <a:spcPts val="1200"/>
              </a:spcBef>
              <a:spcAft>
                <a:spcPts val="1200"/>
              </a:spcAft>
              <a:buNone/>
            </a:pPr>
            <a:endParaRPr sz="1600" dirty="0">
              <a:solidFill>
                <a:schemeClr val="dk1"/>
              </a:solidFill>
            </a:endParaRPr>
          </a:p>
        </p:txBody>
      </p:sp>
      <p:grpSp>
        <p:nvGrpSpPr>
          <p:cNvPr id="4" name="Google Shape;659;p26">
            <a:extLst>
              <a:ext uri="{FF2B5EF4-FFF2-40B4-BE49-F238E27FC236}">
                <a16:creationId xmlns:a16="http://schemas.microsoft.com/office/drawing/2014/main" id="{5CDB8864-C100-4EC3-B6F5-CB7F62486EE8}"/>
              </a:ext>
            </a:extLst>
          </p:cNvPr>
          <p:cNvGrpSpPr/>
          <p:nvPr/>
        </p:nvGrpSpPr>
        <p:grpSpPr>
          <a:xfrm>
            <a:off x="215632" y="150608"/>
            <a:ext cx="696206" cy="930047"/>
            <a:chOff x="6968188" y="1850463"/>
            <a:chExt cx="574750" cy="756500"/>
          </a:xfrm>
        </p:grpSpPr>
        <p:sp>
          <p:nvSpPr>
            <p:cNvPr id="5" name="Google Shape;660;p26">
              <a:extLst>
                <a:ext uri="{FF2B5EF4-FFF2-40B4-BE49-F238E27FC236}">
                  <a16:creationId xmlns:a16="http://schemas.microsoft.com/office/drawing/2014/main" id="{19F052D7-BA6D-407C-A6E9-45AF3A12871F}"/>
                </a:ext>
              </a:extLst>
            </p:cNvPr>
            <p:cNvSpPr/>
            <p:nvPr/>
          </p:nvSpPr>
          <p:spPr>
            <a:xfrm>
              <a:off x="6968188" y="1850463"/>
              <a:ext cx="574750" cy="747175"/>
            </a:xfrm>
            <a:custGeom>
              <a:avLst/>
              <a:gdLst/>
              <a:ahLst/>
              <a:cxnLst/>
              <a:rect l="l" t="t" r="r" b="b"/>
              <a:pathLst>
                <a:path w="22990" h="29887" extrusionOk="0">
                  <a:moveTo>
                    <a:pt x="12589" y="0"/>
                  </a:moveTo>
                  <a:cubicBezTo>
                    <a:pt x="12421" y="0"/>
                    <a:pt x="12257" y="17"/>
                    <a:pt x="12114" y="29"/>
                  </a:cubicBezTo>
                  <a:cubicBezTo>
                    <a:pt x="11600" y="74"/>
                    <a:pt x="11062" y="183"/>
                    <a:pt x="10546" y="183"/>
                  </a:cubicBezTo>
                  <a:cubicBezTo>
                    <a:pt x="10520" y="183"/>
                    <a:pt x="10493" y="182"/>
                    <a:pt x="10467" y="182"/>
                  </a:cubicBezTo>
                  <a:cubicBezTo>
                    <a:pt x="10435" y="181"/>
                    <a:pt x="10403" y="181"/>
                    <a:pt x="10371" y="181"/>
                  </a:cubicBezTo>
                  <a:cubicBezTo>
                    <a:pt x="9202" y="181"/>
                    <a:pt x="8145" y="671"/>
                    <a:pt x="7124" y="1055"/>
                  </a:cubicBezTo>
                  <a:cubicBezTo>
                    <a:pt x="6261" y="1380"/>
                    <a:pt x="5355" y="1867"/>
                    <a:pt x="4604" y="2538"/>
                  </a:cubicBezTo>
                  <a:cubicBezTo>
                    <a:pt x="3877" y="3189"/>
                    <a:pt x="3169" y="3861"/>
                    <a:pt x="2642" y="4660"/>
                  </a:cubicBezTo>
                  <a:cubicBezTo>
                    <a:pt x="2185" y="5357"/>
                    <a:pt x="1676" y="6062"/>
                    <a:pt x="1563" y="6673"/>
                  </a:cubicBezTo>
                  <a:cubicBezTo>
                    <a:pt x="1057" y="7782"/>
                    <a:pt x="839" y="8717"/>
                    <a:pt x="579" y="9644"/>
                  </a:cubicBezTo>
                  <a:cubicBezTo>
                    <a:pt x="63" y="11484"/>
                    <a:pt x="1" y="13352"/>
                    <a:pt x="306" y="15203"/>
                  </a:cubicBezTo>
                  <a:cubicBezTo>
                    <a:pt x="552" y="16687"/>
                    <a:pt x="1243" y="18058"/>
                    <a:pt x="1801" y="19454"/>
                  </a:cubicBezTo>
                  <a:cubicBezTo>
                    <a:pt x="2441" y="21056"/>
                    <a:pt x="3452" y="22461"/>
                    <a:pt x="4506" y="23797"/>
                  </a:cubicBezTo>
                  <a:cubicBezTo>
                    <a:pt x="5405" y="24939"/>
                    <a:pt x="6355" y="26055"/>
                    <a:pt x="7371" y="27114"/>
                  </a:cubicBezTo>
                  <a:cubicBezTo>
                    <a:pt x="8305" y="28087"/>
                    <a:pt x="9343" y="28958"/>
                    <a:pt x="10464" y="29710"/>
                  </a:cubicBezTo>
                  <a:cubicBezTo>
                    <a:pt x="10637" y="29827"/>
                    <a:pt x="10800" y="29887"/>
                    <a:pt x="10978" y="29887"/>
                  </a:cubicBezTo>
                  <a:cubicBezTo>
                    <a:pt x="11103" y="29887"/>
                    <a:pt x="11235" y="29857"/>
                    <a:pt x="11382" y="29797"/>
                  </a:cubicBezTo>
                  <a:cubicBezTo>
                    <a:pt x="12213" y="29455"/>
                    <a:pt x="12575" y="28612"/>
                    <a:pt x="13275" y="28121"/>
                  </a:cubicBezTo>
                  <a:cubicBezTo>
                    <a:pt x="13867" y="27705"/>
                    <a:pt x="14253" y="26993"/>
                    <a:pt x="14851" y="26591"/>
                  </a:cubicBezTo>
                  <a:cubicBezTo>
                    <a:pt x="15519" y="26142"/>
                    <a:pt x="15799" y="25321"/>
                    <a:pt x="16551" y="24988"/>
                  </a:cubicBezTo>
                  <a:cubicBezTo>
                    <a:pt x="16628" y="24955"/>
                    <a:pt x="16683" y="24834"/>
                    <a:pt x="16714" y="24742"/>
                  </a:cubicBezTo>
                  <a:cubicBezTo>
                    <a:pt x="16897" y="24178"/>
                    <a:pt x="17424" y="23862"/>
                    <a:pt x="17814" y="23537"/>
                  </a:cubicBezTo>
                  <a:cubicBezTo>
                    <a:pt x="18356" y="23081"/>
                    <a:pt x="18622" y="22445"/>
                    <a:pt x="19084" y="21950"/>
                  </a:cubicBezTo>
                  <a:cubicBezTo>
                    <a:pt x="19400" y="21612"/>
                    <a:pt x="19663" y="21026"/>
                    <a:pt x="19971" y="20603"/>
                  </a:cubicBezTo>
                  <a:cubicBezTo>
                    <a:pt x="20701" y="19597"/>
                    <a:pt x="21172" y="18470"/>
                    <a:pt x="21721" y="17381"/>
                  </a:cubicBezTo>
                  <a:cubicBezTo>
                    <a:pt x="22076" y="16673"/>
                    <a:pt x="22093" y="15847"/>
                    <a:pt x="22376" y="15099"/>
                  </a:cubicBezTo>
                  <a:cubicBezTo>
                    <a:pt x="22705" y="14238"/>
                    <a:pt x="22561" y="13286"/>
                    <a:pt x="22840" y="12399"/>
                  </a:cubicBezTo>
                  <a:cubicBezTo>
                    <a:pt x="22989" y="11924"/>
                    <a:pt x="22776" y="11389"/>
                    <a:pt x="22700" y="10923"/>
                  </a:cubicBezTo>
                  <a:cubicBezTo>
                    <a:pt x="22519" y="9820"/>
                    <a:pt x="22518" y="8685"/>
                    <a:pt x="22071" y="7605"/>
                  </a:cubicBezTo>
                  <a:cubicBezTo>
                    <a:pt x="21607" y="6477"/>
                    <a:pt x="21252" y="5313"/>
                    <a:pt x="20424" y="4383"/>
                  </a:cubicBezTo>
                  <a:cubicBezTo>
                    <a:pt x="19826" y="3711"/>
                    <a:pt x="19381" y="2881"/>
                    <a:pt x="18481" y="2518"/>
                  </a:cubicBezTo>
                  <a:cubicBezTo>
                    <a:pt x="18354" y="2467"/>
                    <a:pt x="18261" y="2336"/>
                    <a:pt x="18244" y="2175"/>
                  </a:cubicBezTo>
                  <a:cubicBezTo>
                    <a:pt x="18232" y="2064"/>
                    <a:pt x="18195" y="1945"/>
                    <a:pt x="18083" y="1945"/>
                  </a:cubicBezTo>
                  <a:cubicBezTo>
                    <a:pt x="18064" y="1945"/>
                    <a:pt x="18043" y="1949"/>
                    <a:pt x="18019" y="1956"/>
                  </a:cubicBezTo>
                  <a:cubicBezTo>
                    <a:pt x="17989" y="1966"/>
                    <a:pt x="17961" y="1970"/>
                    <a:pt x="17934" y="1970"/>
                  </a:cubicBezTo>
                  <a:cubicBezTo>
                    <a:pt x="17651" y="1970"/>
                    <a:pt x="17551" y="1476"/>
                    <a:pt x="17275" y="1476"/>
                  </a:cubicBezTo>
                  <a:cubicBezTo>
                    <a:pt x="17202" y="1476"/>
                    <a:pt x="17118" y="1510"/>
                    <a:pt x="17014" y="1597"/>
                  </a:cubicBezTo>
                  <a:cubicBezTo>
                    <a:pt x="17002" y="1561"/>
                    <a:pt x="16972" y="1519"/>
                    <a:pt x="16980" y="1487"/>
                  </a:cubicBezTo>
                  <a:cubicBezTo>
                    <a:pt x="17027" y="1289"/>
                    <a:pt x="17009" y="1231"/>
                    <a:pt x="16960" y="1231"/>
                  </a:cubicBezTo>
                  <a:cubicBezTo>
                    <a:pt x="16899" y="1231"/>
                    <a:pt x="16792" y="1321"/>
                    <a:pt x="16706" y="1347"/>
                  </a:cubicBezTo>
                  <a:cubicBezTo>
                    <a:pt x="16669" y="1358"/>
                    <a:pt x="16630" y="1364"/>
                    <a:pt x="16592" y="1364"/>
                  </a:cubicBezTo>
                  <a:cubicBezTo>
                    <a:pt x="16481" y="1364"/>
                    <a:pt x="16375" y="1316"/>
                    <a:pt x="16320" y="1215"/>
                  </a:cubicBezTo>
                  <a:cubicBezTo>
                    <a:pt x="15961" y="543"/>
                    <a:pt x="15303" y="745"/>
                    <a:pt x="14744" y="665"/>
                  </a:cubicBezTo>
                  <a:cubicBezTo>
                    <a:pt x="14739" y="665"/>
                    <a:pt x="14733" y="664"/>
                    <a:pt x="14727" y="664"/>
                  </a:cubicBezTo>
                  <a:cubicBezTo>
                    <a:pt x="14665" y="664"/>
                    <a:pt x="14568" y="703"/>
                    <a:pt x="14516" y="703"/>
                  </a:cubicBezTo>
                  <a:cubicBezTo>
                    <a:pt x="14490" y="703"/>
                    <a:pt x="14475" y="694"/>
                    <a:pt x="14480" y="665"/>
                  </a:cubicBezTo>
                  <a:cubicBezTo>
                    <a:pt x="14541" y="354"/>
                    <a:pt x="14500" y="263"/>
                    <a:pt x="14417" y="263"/>
                  </a:cubicBezTo>
                  <a:cubicBezTo>
                    <a:pt x="14304" y="263"/>
                    <a:pt x="14111" y="435"/>
                    <a:pt x="13998" y="435"/>
                  </a:cubicBezTo>
                  <a:cubicBezTo>
                    <a:pt x="13983" y="435"/>
                    <a:pt x="13969" y="432"/>
                    <a:pt x="13957" y="425"/>
                  </a:cubicBezTo>
                  <a:cubicBezTo>
                    <a:pt x="13915" y="400"/>
                    <a:pt x="13867" y="396"/>
                    <a:pt x="13816" y="396"/>
                  </a:cubicBezTo>
                  <a:cubicBezTo>
                    <a:pt x="13793" y="396"/>
                    <a:pt x="13770" y="396"/>
                    <a:pt x="13746" y="396"/>
                  </a:cubicBezTo>
                  <a:cubicBezTo>
                    <a:pt x="13667" y="396"/>
                    <a:pt x="13584" y="388"/>
                    <a:pt x="13507" y="311"/>
                  </a:cubicBezTo>
                  <a:cubicBezTo>
                    <a:pt x="13252" y="59"/>
                    <a:pt x="12911" y="0"/>
                    <a:pt x="12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661;p26">
              <a:extLst>
                <a:ext uri="{FF2B5EF4-FFF2-40B4-BE49-F238E27FC236}">
                  <a16:creationId xmlns:a16="http://schemas.microsoft.com/office/drawing/2014/main" id="{3F2D80DE-F2F8-4B79-9FF5-4B24822652F1}"/>
                </a:ext>
              </a:extLst>
            </p:cNvPr>
            <p:cNvSpPr/>
            <p:nvPr/>
          </p:nvSpPr>
          <p:spPr>
            <a:xfrm>
              <a:off x="6968188" y="1859738"/>
              <a:ext cx="574750" cy="747225"/>
            </a:xfrm>
            <a:custGeom>
              <a:avLst/>
              <a:gdLst/>
              <a:ahLst/>
              <a:cxnLst/>
              <a:rect l="l" t="t" r="r" b="b"/>
              <a:pathLst>
                <a:path w="22990" h="29889" extrusionOk="0">
                  <a:moveTo>
                    <a:pt x="10998" y="1566"/>
                  </a:moveTo>
                  <a:cubicBezTo>
                    <a:pt x="11155" y="1566"/>
                    <a:pt x="11313" y="1576"/>
                    <a:pt x="11472" y="1599"/>
                  </a:cubicBezTo>
                  <a:cubicBezTo>
                    <a:pt x="12175" y="1699"/>
                    <a:pt x="12887" y="1689"/>
                    <a:pt x="13590" y="1847"/>
                  </a:cubicBezTo>
                  <a:cubicBezTo>
                    <a:pt x="14346" y="2017"/>
                    <a:pt x="15102" y="2107"/>
                    <a:pt x="15813" y="2476"/>
                  </a:cubicBezTo>
                  <a:cubicBezTo>
                    <a:pt x="17107" y="3147"/>
                    <a:pt x="18286" y="3956"/>
                    <a:pt x="19213" y="5083"/>
                  </a:cubicBezTo>
                  <a:cubicBezTo>
                    <a:pt x="19895" y="5914"/>
                    <a:pt x="20243" y="6947"/>
                    <a:pt x="20784" y="7865"/>
                  </a:cubicBezTo>
                  <a:cubicBezTo>
                    <a:pt x="20961" y="8166"/>
                    <a:pt x="20929" y="8536"/>
                    <a:pt x="20985" y="8862"/>
                  </a:cubicBezTo>
                  <a:cubicBezTo>
                    <a:pt x="21208" y="10132"/>
                    <a:pt x="21552" y="11393"/>
                    <a:pt x="21370" y="12711"/>
                  </a:cubicBezTo>
                  <a:lnTo>
                    <a:pt x="21370" y="12712"/>
                  </a:lnTo>
                  <a:cubicBezTo>
                    <a:pt x="21259" y="13511"/>
                    <a:pt x="21370" y="14376"/>
                    <a:pt x="21105" y="15112"/>
                  </a:cubicBezTo>
                  <a:cubicBezTo>
                    <a:pt x="20769" y="16049"/>
                    <a:pt x="20686" y="17131"/>
                    <a:pt x="19867" y="17867"/>
                  </a:cubicBezTo>
                  <a:cubicBezTo>
                    <a:pt x="19675" y="18039"/>
                    <a:pt x="19942" y="18327"/>
                    <a:pt x="19770" y="18562"/>
                  </a:cubicBezTo>
                  <a:cubicBezTo>
                    <a:pt x="19343" y="19138"/>
                    <a:pt x="19019" y="19792"/>
                    <a:pt x="18521" y="20314"/>
                  </a:cubicBezTo>
                  <a:cubicBezTo>
                    <a:pt x="18265" y="20582"/>
                    <a:pt x="18122" y="20923"/>
                    <a:pt x="17925" y="21219"/>
                  </a:cubicBezTo>
                  <a:cubicBezTo>
                    <a:pt x="17264" y="22213"/>
                    <a:pt x="16372" y="22994"/>
                    <a:pt x="15625" y="23904"/>
                  </a:cubicBezTo>
                  <a:cubicBezTo>
                    <a:pt x="14584" y="25174"/>
                    <a:pt x="13293" y="26198"/>
                    <a:pt x="12207" y="27428"/>
                  </a:cubicBezTo>
                  <a:cubicBezTo>
                    <a:pt x="11912" y="27764"/>
                    <a:pt x="11671" y="28305"/>
                    <a:pt x="11063" y="28350"/>
                  </a:cubicBezTo>
                  <a:cubicBezTo>
                    <a:pt x="11012" y="28354"/>
                    <a:pt x="10962" y="28357"/>
                    <a:pt x="10915" y="28357"/>
                  </a:cubicBezTo>
                  <a:cubicBezTo>
                    <a:pt x="10747" y="28357"/>
                    <a:pt x="10607" y="28323"/>
                    <a:pt x="10512" y="28189"/>
                  </a:cubicBezTo>
                  <a:cubicBezTo>
                    <a:pt x="9988" y="27448"/>
                    <a:pt x="9080" y="27122"/>
                    <a:pt x="8557" y="26413"/>
                  </a:cubicBezTo>
                  <a:cubicBezTo>
                    <a:pt x="7960" y="25604"/>
                    <a:pt x="7162" y="24991"/>
                    <a:pt x="6576" y="24164"/>
                  </a:cubicBezTo>
                  <a:cubicBezTo>
                    <a:pt x="6271" y="23734"/>
                    <a:pt x="5984" y="23259"/>
                    <a:pt x="5591" y="22861"/>
                  </a:cubicBezTo>
                  <a:cubicBezTo>
                    <a:pt x="5140" y="22408"/>
                    <a:pt x="4890" y="21760"/>
                    <a:pt x="4590" y="21189"/>
                  </a:cubicBezTo>
                  <a:cubicBezTo>
                    <a:pt x="4222" y="20485"/>
                    <a:pt x="3815" y="19782"/>
                    <a:pt x="3519" y="19060"/>
                  </a:cubicBezTo>
                  <a:cubicBezTo>
                    <a:pt x="3270" y="18451"/>
                    <a:pt x="2986" y="17833"/>
                    <a:pt x="2789" y="17187"/>
                  </a:cubicBezTo>
                  <a:cubicBezTo>
                    <a:pt x="2441" y="16049"/>
                    <a:pt x="2176" y="14888"/>
                    <a:pt x="1938" y="13729"/>
                  </a:cubicBezTo>
                  <a:cubicBezTo>
                    <a:pt x="1868" y="13392"/>
                    <a:pt x="1674" y="12884"/>
                    <a:pt x="2007" y="12498"/>
                  </a:cubicBezTo>
                  <a:cubicBezTo>
                    <a:pt x="1547" y="12078"/>
                    <a:pt x="1972" y="11574"/>
                    <a:pt x="1877" y="11145"/>
                  </a:cubicBezTo>
                  <a:cubicBezTo>
                    <a:pt x="1727" y="10463"/>
                    <a:pt x="2034" y="9874"/>
                    <a:pt x="2076" y="9239"/>
                  </a:cubicBezTo>
                  <a:cubicBezTo>
                    <a:pt x="2153" y="8073"/>
                    <a:pt x="2757" y="7092"/>
                    <a:pt x="3171" y="5981"/>
                  </a:cubicBezTo>
                  <a:cubicBezTo>
                    <a:pt x="3641" y="5608"/>
                    <a:pt x="3866" y="5006"/>
                    <a:pt x="4339" y="4560"/>
                  </a:cubicBezTo>
                  <a:cubicBezTo>
                    <a:pt x="4693" y="4226"/>
                    <a:pt x="5024" y="3844"/>
                    <a:pt x="5357" y="3481"/>
                  </a:cubicBezTo>
                  <a:cubicBezTo>
                    <a:pt x="5588" y="3229"/>
                    <a:pt x="5859" y="3261"/>
                    <a:pt x="6092" y="3125"/>
                  </a:cubicBezTo>
                  <a:cubicBezTo>
                    <a:pt x="6793" y="2718"/>
                    <a:pt x="7432" y="2222"/>
                    <a:pt x="8294" y="2068"/>
                  </a:cubicBezTo>
                  <a:cubicBezTo>
                    <a:pt x="9197" y="1906"/>
                    <a:pt x="10080" y="1566"/>
                    <a:pt x="10998" y="1566"/>
                  </a:cubicBezTo>
                  <a:close/>
                  <a:moveTo>
                    <a:pt x="12590" y="0"/>
                  </a:moveTo>
                  <a:cubicBezTo>
                    <a:pt x="12421" y="0"/>
                    <a:pt x="12258" y="17"/>
                    <a:pt x="12114" y="30"/>
                  </a:cubicBezTo>
                  <a:cubicBezTo>
                    <a:pt x="11599" y="75"/>
                    <a:pt x="11058" y="183"/>
                    <a:pt x="10541" y="183"/>
                  </a:cubicBezTo>
                  <a:cubicBezTo>
                    <a:pt x="10516" y="183"/>
                    <a:pt x="10492" y="183"/>
                    <a:pt x="10468" y="182"/>
                  </a:cubicBezTo>
                  <a:cubicBezTo>
                    <a:pt x="10436" y="182"/>
                    <a:pt x="10404" y="181"/>
                    <a:pt x="10371" y="181"/>
                  </a:cubicBezTo>
                  <a:cubicBezTo>
                    <a:pt x="9202" y="181"/>
                    <a:pt x="8145" y="670"/>
                    <a:pt x="7124" y="1055"/>
                  </a:cubicBezTo>
                  <a:cubicBezTo>
                    <a:pt x="6261" y="1379"/>
                    <a:pt x="5355" y="1868"/>
                    <a:pt x="4605" y="2538"/>
                  </a:cubicBezTo>
                  <a:cubicBezTo>
                    <a:pt x="3878" y="3188"/>
                    <a:pt x="3170" y="3861"/>
                    <a:pt x="2644" y="4661"/>
                  </a:cubicBezTo>
                  <a:cubicBezTo>
                    <a:pt x="2185" y="5357"/>
                    <a:pt x="1676" y="6061"/>
                    <a:pt x="1563" y="6672"/>
                  </a:cubicBezTo>
                  <a:cubicBezTo>
                    <a:pt x="1059" y="7781"/>
                    <a:pt x="840" y="8718"/>
                    <a:pt x="580" y="9646"/>
                  </a:cubicBezTo>
                  <a:cubicBezTo>
                    <a:pt x="63" y="11486"/>
                    <a:pt x="1" y="13353"/>
                    <a:pt x="306" y="15205"/>
                  </a:cubicBezTo>
                  <a:cubicBezTo>
                    <a:pt x="552" y="16689"/>
                    <a:pt x="1243" y="18060"/>
                    <a:pt x="1801" y="19456"/>
                  </a:cubicBezTo>
                  <a:cubicBezTo>
                    <a:pt x="2441" y="21058"/>
                    <a:pt x="3453" y="22463"/>
                    <a:pt x="4506" y="23799"/>
                  </a:cubicBezTo>
                  <a:cubicBezTo>
                    <a:pt x="5406" y="24940"/>
                    <a:pt x="6355" y="26057"/>
                    <a:pt x="7371" y="27115"/>
                  </a:cubicBezTo>
                  <a:cubicBezTo>
                    <a:pt x="8307" y="28089"/>
                    <a:pt x="9343" y="28960"/>
                    <a:pt x="10464" y="29712"/>
                  </a:cubicBezTo>
                  <a:cubicBezTo>
                    <a:pt x="10637" y="29828"/>
                    <a:pt x="10800" y="29888"/>
                    <a:pt x="10978" y="29888"/>
                  </a:cubicBezTo>
                  <a:cubicBezTo>
                    <a:pt x="11103" y="29888"/>
                    <a:pt x="11235" y="29859"/>
                    <a:pt x="11382" y="29799"/>
                  </a:cubicBezTo>
                  <a:cubicBezTo>
                    <a:pt x="12213" y="29457"/>
                    <a:pt x="12575" y="28614"/>
                    <a:pt x="13275" y="28122"/>
                  </a:cubicBezTo>
                  <a:cubicBezTo>
                    <a:pt x="13867" y="27707"/>
                    <a:pt x="14254" y="26995"/>
                    <a:pt x="14851" y="26593"/>
                  </a:cubicBezTo>
                  <a:cubicBezTo>
                    <a:pt x="15519" y="26143"/>
                    <a:pt x="15799" y="25323"/>
                    <a:pt x="16552" y="24989"/>
                  </a:cubicBezTo>
                  <a:cubicBezTo>
                    <a:pt x="16628" y="24956"/>
                    <a:pt x="16683" y="24835"/>
                    <a:pt x="16714" y="24744"/>
                  </a:cubicBezTo>
                  <a:cubicBezTo>
                    <a:pt x="16897" y="24180"/>
                    <a:pt x="17424" y="23863"/>
                    <a:pt x="17814" y="23538"/>
                  </a:cubicBezTo>
                  <a:cubicBezTo>
                    <a:pt x="18357" y="23083"/>
                    <a:pt x="18624" y="22447"/>
                    <a:pt x="19084" y="21952"/>
                  </a:cubicBezTo>
                  <a:cubicBezTo>
                    <a:pt x="19400" y="21614"/>
                    <a:pt x="19664" y="21028"/>
                    <a:pt x="19971" y="20604"/>
                  </a:cubicBezTo>
                  <a:cubicBezTo>
                    <a:pt x="20701" y="19599"/>
                    <a:pt x="21172" y="18472"/>
                    <a:pt x="21721" y="17381"/>
                  </a:cubicBezTo>
                  <a:cubicBezTo>
                    <a:pt x="22076" y="16675"/>
                    <a:pt x="22093" y="15847"/>
                    <a:pt x="22378" y="15101"/>
                  </a:cubicBezTo>
                  <a:cubicBezTo>
                    <a:pt x="22705" y="14240"/>
                    <a:pt x="22561" y="13286"/>
                    <a:pt x="22840" y="12401"/>
                  </a:cubicBezTo>
                  <a:cubicBezTo>
                    <a:pt x="22989" y="11924"/>
                    <a:pt x="22776" y="11388"/>
                    <a:pt x="22700" y="10923"/>
                  </a:cubicBezTo>
                  <a:cubicBezTo>
                    <a:pt x="22521" y="9819"/>
                    <a:pt x="22518" y="8686"/>
                    <a:pt x="22072" y="7604"/>
                  </a:cubicBezTo>
                  <a:cubicBezTo>
                    <a:pt x="21607" y="6477"/>
                    <a:pt x="21253" y="5313"/>
                    <a:pt x="20425" y="4383"/>
                  </a:cubicBezTo>
                  <a:cubicBezTo>
                    <a:pt x="19826" y="3712"/>
                    <a:pt x="19381" y="2881"/>
                    <a:pt x="18481" y="2518"/>
                  </a:cubicBezTo>
                  <a:cubicBezTo>
                    <a:pt x="18354" y="2467"/>
                    <a:pt x="18261" y="2335"/>
                    <a:pt x="18244" y="2174"/>
                  </a:cubicBezTo>
                  <a:cubicBezTo>
                    <a:pt x="18232" y="2064"/>
                    <a:pt x="18196" y="1946"/>
                    <a:pt x="18083" y="1946"/>
                  </a:cubicBezTo>
                  <a:cubicBezTo>
                    <a:pt x="18064" y="1946"/>
                    <a:pt x="18043" y="1949"/>
                    <a:pt x="18019" y="1957"/>
                  </a:cubicBezTo>
                  <a:cubicBezTo>
                    <a:pt x="17989" y="1966"/>
                    <a:pt x="17961" y="1971"/>
                    <a:pt x="17934" y="1971"/>
                  </a:cubicBezTo>
                  <a:cubicBezTo>
                    <a:pt x="17652" y="1971"/>
                    <a:pt x="17552" y="1476"/>
                    <a:pt x="17276" y="1476"/>
                  </a:cubicBezTo>
                  <a:cubicBezTo>
                    <a:pt x="17203" y="1476"/>
                    <a:pt x="17118" y="1511"/>
                    <a:pt x="17014" y="1598"/>
                  </a:cubicBezTo>
                  <a:cubicBezTo>
                    <a:pt x="17002" y="1561"/>
                    <a:pt x="16972" y="1520"/>
                    <a:pt x="16980" y="1488"/>
                  </a:cubicBezTo>
                  <a:cubicBezTo>
                    <a:pt x="17028" y="1290"/>
                    <a:pt x="17009" y="1231"/>
                    <a:pt x="16961" y="1231"/>
                  </a:cubicBezTo>
                  <a:cubicBezTo>
                    <a:pt x="16900" y="1231"/>
                    <a:pt x="16793" y="1321"/>
                    <a:pt x="16707" y="1347"/>
                  </a:cubicBezTo>
                  <a:cubicBezTo>
                    <a:pt x="16670" y="1359"/>
                    <a:pt x="16631" y="1364"/>
                    <a:pt x="16593" y="1364"/>
                  </a:cubicBezTo>
                  <a:cubicBezTo>
                    <a:pt x="16482" y="1364"/>
                    <a:pt x="16375" y="1316"/>
                    <a:pt x="16322" y="1215"/>
                  </a:cubicBezTo>
                  <a:cubicBezTo>
                    <a:pt x="15961" y="544"/>
                    <a:pt x="15303" y="744"/>
                    <a:pt x="14744" y="666"/>
                  </a:cubicBezTo>
                  <a:cubicBezTo>
                    <a:pt x="14739" y="665"/>
                    <a:pt x="14733" y="665"/>
                    <a:pt x="14727" y="665"/>
                  </a:cubicBezTo>
                  <a:cubicBezTo>
                    <a:pt x="14665" y="665"/>
                    <a:pt x="14568" y="703"/>
                    <a:pt x="14516" y="703"/>
                  </a:cubicBezTo>
                  <a:cubicBezTo>
                    <a:pt x="14490" y="703"/>
                    <a:pt x="14475" y="694"/>
                    <a:pt x="14480" y="666"/>
                  </a:cubicBezTo>
                  <a:cubicBezTo>
                    <a:pt x="14541" y="354"/>
                    <a:pt x="14500" y="264"/>
                    <a:pt x="14417" y="264"/>
                  </a:cubicBezTo>
                  <a:cubicBezTo>
                    <a:pt x="14303" y="264"/>
                    <a:pt x="14110" y="435"/>
                    <a:pt x="13998" y="435"/>
                  </a:cubicBezTo>
                  <a:cubicBezTo>
                    <a:pt x="13983" y="435"/>
                    <a:pt x="13969" y="432"/>
                    <a:pt x="13957" y="425"/>
                  </a:cubicBezTo>
                  <a:cubicBezTo>
                    <a:pt x="13914" y="399"/>
                    <a:pt x="13865" y="395"/>
                    <a:pt x="13814" y="395"/>
                  </a:cubicBezTo>
                  <a:cubicBezTo>
                    <a:pt x="13792" y="395"/>
                    <a:pt x="13769" y="396"/>
                    <a:pt x="13747" y="396"/>
                  </a:cubicBezTo>
                  <a:cubicBezTo>
                    <a:pt x="13668" y="396"/>
                    <a:pt x="13585" y="388"/>
                    <a:pt x="13508" y="312"/>
                  </a:cubicBezTo>
                  <a:cubicBezTo>
                    <a:pt x="13252" y="59"/>
                    <a:pt x="12911" y="0"/>
                    <a:pt x="1259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4123;p101">
            <a:extLst>
              <a:ext uri="{FF2B5EF4-FFF2-40B4-BE49-F238E27FC236}">
                <a16:creationId xmlns:a16="http://schemas.microsoft.com/office/drawing/2014/main" id="{16BF7EA9-DFB0-4A9A-8092-6BB67E31B5C8}"/>
              </a:ext>
            </a:extLst>
          </p:cNvPr>
          <p:cNvGrpSpPr/>
          <p:nvPr/>
        </p:nvGrpSpPr>
        <p:grpSpPr>
          <a:xfrm>
            <a:off x="308133" y="335822"/>
            <a:ext cx="486243" cy="434681"/>
            <a:chOff x="4667216" y="2915382"/>
            <a:chExt cx="320273" cy="318395"/>
          </a:xfrm>
          <a:solidFill>
            <a:schemeClr val="tx1"/>
          </a:solidFill>
        </p:grpSpPr>
        <p:sp>
          <p:nvSpPr>
            <p:cNvPr id="8" name="Google Shape;14124;p101">
              <a:extLst>
                <a:ext uri="{FF2B5EF4-FFF2-40B4-BE49-F238E27FC236}">
                  <a16:creationId xmlns:a16="http://schemas.microsoft.com/office/drawing/2014/main" id="{5133878F-D872-47B2-A283-07D245865999}"/>
                </a:ext>
              </a:extLst>
            </p:cNvPr>
            <p:cNvSpPr/>
            <p:nvPr/>
          </p:nvSpPr>
          <p:spPr>
            <a:xfrm>
              <a:off x="4686154" y="2938140"/>
              <a:ext cx="166789" cy="163734"/>
            </a:xfrm>
            <a:custGeom>
              <a:avLst/>
              <a:gdLst/>
              <a:ahLst/>
              <a:cxnLst/>
              <a:rect l="l" t="t" r="r" b="b"/>
              <a:pathLst>
                <a:path w="5240" h="5144" extrusionOk="0">
                  <a:moveTo>
                    <a:pt x="2668" y="0"/>
                  </a:moveTo>
                  <a:cubicBezTo>
                    <a:pt x="2013" y="0"/>
                    <a:pt x="1358" y="250"/>
                    <a:pt x="858" y="750"/>
                  </a:cubicBezTo>
                  <a:cubicBezTo>
                    <a:pt x="620" y="989"/>
                    <a:pt x="429" y="1286"/>
                    <a:pt x="298" y="1608"/>
                  </a:cubicBezTo>
                  <a:cubicBezTo>
                    <a:pt x="263" y="1679"/>
                    <a:pt x="298" y="1762"/>
                    <a:pt x="370" y="1798"/>
                  </a:cubicBezTo>
                  <a:cubicBezTo>
                    <a:pt x="388" y="1804"/>
                    <a:pt x="407" y="1807"/>
                    <a:pt x="426" y="1807"/>
                  </a:cubicBezTo>
                  <a:cubicBezTo>
                    <a:pt x="484" y="1807"/>
                    <a:pt x="542" y="1780"/>
                    <a:pt x="560" y="1727"/>
                  </a:cubicBezTo>
                  <a:cubicBezTo>
                    <a:pt x="679" y="1441"/>
                    <a:pt x="846" y="1191"/>
                    <a:pt x="1060" y="977"/>
                  </a:cubicBezTo>
                  <a:cubicBezTo>
                    <a:pt x="1495" y="536"/>
                    <a:pt x="2075" y="316"/>
                    <a:pt x="2656" y="316"/>
                  </a:cubicBezTo>
                  <a:cubicBezTo>
                    <a:pt x="3236" y="316"/>
                    <a:pt x="3817" y="536"/>
                    <a:pt x="4251" y="977"/>
                  </a:cubicBezTo>
                  <a:cubicBezTo>
                    <a:pt x="4692" y="1405"/>
                    <a:pt x="4930" y="1977"/>
                    <a:pt x="4930" y="2584"/>
                  </a:cubicBezTo>
                  <a:cubicBezTo>
                    <a:pt x="4930" y="3191"/>
                    <a:pt x="4692" y="3763"/>
                    <a:pt x="4251" y="4191"/>
                  </a:cubicBezTo>
                  <a:cubicBezTo>
                    <a:pt x="3823" y="4620"/>
                    <a:pt x="3263" y="4858"/>
                    <a:pt x="2644" y="4858"/>
                  </a:cubicBezTo>
                  <a:cubicBezTo>
                    <a:pt x="2037" y="4858"/>
                    <a:pt x="1477" y="4620"/>
                    <a:pt x="1037" y="4191"/>
                  </a:cubicBezTo>
                  <a:cubicBezTo>
                    <a:pt x="536" y="3679"/>
                    <a:pt x="298" y="2989"/>
                    <a:pt x="405" y="2274"/>
                  </a:cubicBezTo>
                  <a:cubicBezTo>
                    <a:pt x="417" y="2191"/>
                    <a:pt x="358" y="2120"/>
                    <a:pt x="286" y="2108"/>
                  </a:cubicBezTo>
                  <a:cubicBezTo>
                    <a:pt x="279" y="2107"/>
                    <a:pt x="272" y="2106"/>
                    <a:pt x="265" y="2106"/>
                  </a:cubicBezTo>
                  <a:cubicBezTo>
                    <a:pt x="191" y="2106"/>
                    <a:pt x="131" y="2162"/>
                    <a:pt x="120" y="2227"/>
                  </a:cubicBezTo>
                  <a:cubicBezTo>
                    <a:pt x="1" y="3024"/>
                    <a:pt x="263" y="3822"/>
                    <a:pt x="846" y="4394"/>
                  </a:cubicBezTo>
                  <a:cubicBezTo>
                    <a:pt x="1334" y="4894"/>
                    <a:pt x="1977" y="5144"/>
                    <a:pt x="2668" y="5144"/>
                  </a:cubicBezTo>
                  <a:cubicBezTo>
                    <a:pt x="3346" y="5144"/>
                    <a:pt x="3989" y="4870"/>
                    <a:pt x="4477" y="4394"/>
                  </a:cubicBezTo>
                  <a:cubicBezTo>
                    <a:pt x="4966" y="3906"/>
                    <a:pt x="5228" y="3263"/>
                    <a:pt x="5228" y="2584"/>
                  </a:cubicBezTo>
                  <a:cubicBezTo>
                    <a:pt x="5239" y="1870"/>
                    <a:pt x="4966" y="1227"/>
                    <a:pt x="4477" y="750"/>
                  </a:cubicBezTo>
                  <a:cubicBezTo>
                    <a:pt x="3977" y="250"/>
                    <a:pt x="3323" y="0"/>
                    <a:pt x="26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125;p101">
              <a:extLst>
                <a:ext uri="{FF2B5EF4-FFF2-40B4-BE49-F238E27FC236}">
                  <a16:creationId xmlns:a16="http://schemas.microsoft.com/office/drawing/2014/main" id="{A223BA52-3C73-4A12-8811-12C95424C0F6}"/>
                </a:ext>
              </a:extLst>
            </p:cNvPr>
            <p:cNvSpPr/>
            <p:nvPr/>
          </p:nvSpPr>
          <p:spPr>
            <a:xfrm>
              <a:off x="4667216" y="2915382"/>
              <a:ext cx="320273" cy="318395"/>
            </a:xfrm>
            <a:custGeom>
              <a:avLst/>
              <a:gdLst/>
              <a:ahLst/>
              <a:cxnLst/>
              <a:rect l="l" t="t" r="r" b="b"/>
              <a:pathLst>
                <a:path w="10062" h="10003" extrusionOk="0">
                  <a:moveTo>
                    <a:pt x="5668" y="5502"/>
                  </a:moveTo>
                  <a:lnTo>
                    <a:pt x="5977" y="5811"/>
                  </a:lnTo>
                  <a:lnTo>
                    <a:pt x="5799" y="5990"/>
                  </a:lnTo>
                  <a:lnTo>
                    <a:pt x="5489" y="5680"/>
                  </a:lnTo>
                  <a:lnTo>
                    <a:pt x="5584" y="5585"/>
                  </a:lnTo>
                  <a:lnTo>
                    <a:pt x="5668" y="5502"/>
                  </a:lnTo>
                  <a:close/>
                  <a:moveTo>
                    <a:pt x="8347" y="7597"/>
                  </a:moveTo>
                  <a:lnTo>
                    <a:pt x="8501" y="7752"/>
                  </a:lnTo>
                  <a:lnTo>
                    <a:pt x="7739" y="8502"/>
                  </a:lnTo>
                  <a:lnTo>
                    <a:pt x="7585" y="8359"/>
                  </a:lnTo>
                  <a:lnTo>
                    <a:pt x="8347" y="7597"/>
                  </a:lnTo>
                  <a:close/>
                  <a:moveTo>
                    <a:pt x="8704" y="7954"/>
                  </a:moveTo>
                  <a:lnTo>
                    <a:pt x="8894" y="8157"/>
                  </a:lnTo>
                  <a:lnTo>
                    <a:pt x="8132" y="8907"/>
                  </a:lnTo>
                  <a:lnTo>
                    <a:pt x="7989" y="8764"/>
                  </a:lnTo>
                  <a:lnTo>
                    <a:pt x="7942" y="8716"/>
                  </a:lnTo>
                  <a:lnTo>
                    <a:pt x="8704" y="7954"/>
                  </a:lnTo>
                  <a:close/>
                  <a:moveTo>
                    <a:pt x="9097" y="8359"/>
                  </a:moveTo>
                  <a:lnTo>
                    <a:pt x="9621" y="8895"/>
                  </a:lnTo>
                  <a:cubicBezTo>
                    <a:pt x="9728" y="8966"/>
                    <a:pt x="9728" y="9121"/>
                    <a:pt x="9644" y="9228"/>
                  </a:cubicBezTo>
                  <a:lnTo>
                    <a:pt x="9216" y="9657"/>
                  </a:lnTo>
                  <a:cubicBezTo>
                    <a:pt x="9168" y="9699"/>
                    <a:pt x="9109" y="9719"/>
                    <a:pt x="9048" y="9719"/>
                  </a:cubicBezTo>
                  <a:cubicBezTo>
                    <a:pt x="8987" y="9719"/>
                    <a:pt x="8924" y="9699"/>
                    <a:pt x="8871" y="9657"/>
                  </a:cubicBezTo>
                  <a:lnTo>
                    <a:pt x="8335" y="9121"/>
                  </a:lnTo>
                  <a:lnTo>
                    <a:pt x="9097" y="8359"/>
                  </a:lnTo>
                  <a:close/>
                  <a:moveTo>
                    <a:pt x="3282" y="1"/>
                  </a:moveTo>
                  <a:cubicBezTo>
                    <a:pt x="2441" y="1"/>
                    <a:pt x="1602" y="322"/>
                    <a:pt x="965" y="965"/>
                  </a:cubicBezTo>
                  <a:cubicBezTo>
                    <a:pt x="334" y="1584"/>
                    <a:pt x="0" y="2406"/>
                    <a:pt x="0" y="3287"/>
                  </a:cubicBezTo>
                  <a:cubicBezTo>
                    <a:pt x="0" y="4156"/>
                    <a:pt x="334" y="4978"/>
                    <a:pt x="965" y="5609"/>
                  </a:cubicBezTo>
                  <a:cubicBezTo>
                    <a:pt x="1608" y="6240"/>
                    <a:pt x="2441" y="6573"/>
                    <a:pt x="3286" y="6573"/>
                  </a:cubicBezTo>
                  <a:cubicBezTo>
                    <a:pt x="3989" y="6573"/>
                    <a:pt x="4703" y="6347"/>
                    <a:pt x="5275" y="5883"/>
                  </a:cubicBezTo>
                  <a:lnTo>
                    <a:pt x="5608" y="6216"/>
                  </a:lnTo>
                  <a:cubicBezTo>
                    <a:pt x="5477" y="6418"/>
                    <a:pt x="5501" y="6692"/>
                    <a:pt x="5680" y="6871"/>
                  </a:cubicBezTo>
                  <a:lnTo>
                    <a:pt x="6370" y="7561"/>
                  </a:lnTo>
                  <a:cubicBezTo>
                    <a:pt x="6400" y="7585"/>
                    <a:pt x="6436" y="7597"/>
                    <a:pt x="6471" y="7597"/>
                  </a:cubicBezTo>
                  <a:cubicBezTo>
                    <a:pt x="6507" y="7597"/>
                    <a:pt x="6543" y="7585"/>
                    <a:pt x="6573" y="7561"/>
                  </a:cubicBezTo>
                  <a:cubicBezTo>
                    <a:pt x="6632" y="7502"/>
                    <a:pt x="6632" y="7407"/>
                    <a:pt x="6573" y="7347"/>
                  </a:cubicBezTo>
                  <a:lnTo>
                    <a:pt x="5894" y="6668"/>
                  </a:lnTo>
                  <a:cubicBezTo>
                    <a:pt x="5799" y="6573"/>
                    <a:pt x="5799" y="6418"/>
                    <a:pt x="5894" y="6323"/>
                  </a:cubicBezTo>
                  <a:lnTo>
                    <a:pt x="6323" y="5895"/>
                  </a:lnTo>
                  <a:cubicBezTo>
                    <a:pt x="6370" y="5847"/>
                    <a:pt x="6430" y="5811"/>
                    <a:pt x="6489" y="5811"/>
                  </a:cubicBezTo>
                  <a:cubicBezTo>
                    <a:pt x="6549" y="5811"/>
                    <a:pt x="6608" y="5847"/>
                    <a:pt x="6644" y="5895"/>
                  </a:cubicBezTo>
                  <a:lnTo>
                    <a:pt x="8156" y="7395"/>
                  </a:lnTo>
                  <a:lnTo>
                    <a:pt x="7394" y="8157"/>
                  </a:lnTo>
                  <a:lnTo>
                    <a:pt x="6966" y="7716"/>
                  </a:lnTo>
                  <a:cubicBezTo>
                    <a:pt x="6936" y="7686"/>
                    <a:pt x="6897" y="7672"/>
                    <a:pt x="6858" y="7672"/>
                  </a:cubicBezTo>
                  <a:cubicBezTo>
                    <a:pt x="6820" y="7672"/>
                    <a:pt x="6781" y="7686"/>
                    <a:pt x="6751" y="7716"/>
                  </a:cubicBezTo>
                  <a:cubicBezTo>
                    <a:pt x="6692" y="7776"/>
                    <a:pt x="6692" y="7871"/>
                    <a:pt x="6751" y="7930"/>
                  </a:cubicBezTo>
                  <a:lnTo>
                    <a:pt x="8668" y="9847"/>
                  </a:lnTo>
                  <a:cubicBezTo>
                    <a:pt x="8775" y="9955"/>
                    <a:pt x="8906" y="10002"/>
                    <a:pt x="9049" y="10002"/>
                  </a:cubicBezTo>
                  <a:cubicBezTo>
                    <a:pt x="9180" y="10002"/>
                    <a:pt x="9311" y="9955"/>
                    <a:pt x="9418" y="9847"/>
                  </a:cubicBezTo>
                  <a:lnTo>
                    <a:pt x="9847" y="9419"/>
                  </a:lnTo>
                  <a:cubicBezTo>
                    <a:pt x="10061" y="9228"/>
                    <a:pt x="10061" y="8883"/>
                    <a:pt x="9847" y="8669"/>
                  </a:cubicBezTo>
                  <a:lnTo>
                    <a:pt x="6858" y="5680"/>
                  </a:lnTo>
                  <a:cubicBezTo>
                    <a:pt x="6751" y="5573"/>
                    <a:pt x="6620" y="5525"/>
                    <a:pt x="6489" y="5525"/>
                  </a:cubicBezTo>
                  <a:cubicBezTo>
                    <a:pt x="6382" y="5525"/>
                    <a:pt x="6299" y="5561"/>
                    <a:pt x="6204" y="5609"/>
                  </a:cubicBezTo>
                  <a:lnTo>
                    <a:pt x="5870" y="5275"/>
                  </a:lnTo>
                  <a:cubicBezTo>
                    <a:pt x="6144" y="4930"/>
                    <a:pt x="6334" y="4537"/>
                    <a:pt x="6454" y="4097"/>
                  </a:cubicBezTo>
                  <a:cubicBezTo>
                    <a:pt x="6465" y="4025"/>
                    <a:pt x="6430" y="3942"/>
                    <a:pt x="6346" y="3918"/>
                  </a:cubicBezTo>
                  <a:cubicBezTo>
                    <a:pt x="6339" y="3917"/>
                    <a:pt x="6332" y="3916"/>
                    <a:pt x="6324" y="3916"/>
                  </a:cubicBezTo>
                  <a:cubicBezTo>
                    <a:pt x="6258" y="3916"/>
                    <a:pt x="6189" y="3961"/>
                    <a:pt x="6168" y="4025"/>
                  </a:cubicBezTo>
                  <a:cubicBezTo>
                    <a:pt x="6037" y="4537"/>
                    <a:pt x="5775" y="5013"/>
                    <a:pt x="5394" y="5383"/>
                  </a:cubicBezTo>
                  <a:cubicBezTo>
                    <a:pt x="4816" y="5960"/>
                    <a:pt x="4051" y="6249"/>
                    <a:pt x="3285" y="6249"/>
                  </a:cubicBezTo>
                  <a:cubicBezTo>
                    <a:pt x="2519" y="6249"/>
                    <a:pt x="1751" y="5960"/>
                    <a:pt x="1167" y="5383"/>
                  </a:cubicBezTo>
                  <a:cubicBezTo>
                    <a:pt x="608" y="4823"/>
                    <a:pt x="298" y="4073"/>
                    <a:pt x="298" y="3263"/>
                  </a:cubicBezTo>
                  <a:cubicBezTo>
                    <a:pt x="298" y="2466"/>
                    <a:pt x="608" y="1715"/>
                    <a:pt x="1167" y="1156"/>
                  </a:cubicBezTo>
                  <a:cubicBezTo>
                    <a:pt x="1751" y="572"/>
                    <a:pt x="2519" y="281"/>
                    <a:pt x="3285" y="281"/>
                  </a:cubicBezTo>
                  <a:cubicBezTo>
                    <a:pt x="4051" y="281"/>
                    <a:pt x="4816" y="572"/>
                    <a:pt x="5394" y="1156"/>
                  </a:cubicBezTo>
                  <a:cubicBezTo>
                    <a:pt x="6013" y="1763"/>
                    <a:pt x="6323" y="2608"/>
                    <a:pt x="6263" y="3478"/>
                  </a:cubicBezTo>
                  <a:cubicBezTo>
                    <a:pt x="6263" y="3549"/>
                    <a:pt x="6323" y="3620"/>
                    <a:pt x="6394" y="3644"/>
                  </a:cubicBezTo>
                  <a:cubicBezTo>
                    <a:pt x="6465" y="3644"/>
                    <a:pt x="6549" y="3585"/>
                    <a:pt x="6561" y="3501"/>
                  </a:cubicBezTo>
                  <a:cubicBezTo>
                    <a:pt x="6620" y="2549"/>
                    <a:pt x="6275" y="1632"/>
                    <a:pt x="5608" y="965"/>
                  </a:cubicBezTo>
                  <a:cubicBezTo>
                    <a:pt x="4965" y="322"/>
                    <a:pt x="4123" y="1"/>
                    <a:pt x="32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126;p101">
              <a:extLst>
                <a:ext uri="{FF2B5EF4-FFF2-40B4-BE49-F238E27FC236}">
                  <a16:creationId xmlns:a16="http://schemas.microsoft.com/office/drawing/2014/main" id="{F3A36C60-A412-44D2-926E-E88DCCCA7B4D}"/>
                </a:ext>
              </a:extLst>
            </p:cNvPr>
            <p:cNvSpPr/>
            <p:nvPr/>
          </p:nvSpPr>
          <p:spPr>
            <a:xfrm>
              <a:off x="4733899" y="2960772"/>
              <a:ext cx="75469" cy="86546"/>
            </a:xfrm>
            <a:custGeom>
              <a:avLst/>
              <a:gdLst/>
              <a:ahLst/>
              <a:cxnLst/>
              <a:rect l="l" t="t" r="r" b="b"/>
              <a:pathLst>
                <a:path w="2371" h="2719" extrusionOk="0">
                  <a:moveTo>
                    <a:pt x="1218" y="276"/>
                  </a:moveTo>
                  <a:cubicBezTo>
                    <a:pt x="1233" y="276"/>
                    <a:pt x="1248" y="277"/>
                    <a:pt x="1263" y="278"/>
                  </a:cubicBezTo>
                  <a:cubicBezTo>
                    <a:pt x="1703" y="313"/>
                    <a:pt x="2061" y="647"/>
                    <a:pt x="2084" y="1099"/>
                  </a:cubicBezTo>
                  <a:cubicBezTo>
                    <a:pt x="2073" y="1456"/>
                    <a:pt x="1858" y="1802"/>
                    <a:pt x="1537" y="1944"/>
                  </a:cubicBezTo>
                  <a:cubicBezTo>
                    <a:pt x="1430" y="1992"/>
                    <a:pt x="1370" y="2099"/>
                    <a:pt x="1370" y="2218"/>
                  </a:cubicBezTo>
                  <a:cubicBezTo>
                    <a:pt x="1370" y="2313"/>
                    <a:pt x="1275" y="2409"/>
                    <a:pt x="1180" y="2409"/>
                  </a:cubicBezTo>
                  <a:cubicBezTo>
                    <a:pt x="1072" y="2409"/>
                    <a:pt x="989" y="2313"/>
                    <a:pt x="989" y="2218"/>
                  </a:cubicBezTo>
                  <a:cubicBezTo>
                    <a:pt x="989" y="1944"/>
                    <a:pt x="1132" y="1694"/>
                    <a:pt x="1382" y="1587"/>
                  </a:cubicBezTo>
                  <a:cubicBezTo>
                    <a:pt x="1561" y="1504"/>
                    <a:pt x="1680" y="1325"/>
                    <a:pt x="1668" y="1111"/>
                  </a:cubicBezTo>
                  <a:cubicBezTo>
                    <a:pt x="1656" y="873"/>
                    <a:pt x="1465" y="682"/>
                    <a:pt x="1227" y="670"/>
                  </a:cubicBezTo>
                  <a:lnTo>
                    <a:pt x="1191" y="670"/>
                  </a:lnTo>
                  <a:cubicBezTo>
                    <a:pt x="1072" y="670"/>
                    <a:pt x="953" y="706"/>
                    <a:pt x="870" y="801"/>
                  </a:cubicBezTo>
                  <a:cubicBezTo>
                    <a:pt x="763" y="885"/>
                    <a:pt x="715" y="1028"/>
                    <a:pt x="715" y="1159"/>
                  </a:cubicBezTo>
                  <a:cubicBezTo>
                    <a:pt x="715" y="1266"/>
                    <a:pt x="632" y="1349"/>
                    <a:pt x="525" y="1349"/>
                  </a:cubicBezTo>
                  <a:cubicBezTo>
                    <a:pt x="418" y="1349"/>
                    <a:pt x="334" y="1266"/>
                    <a:pt x="334" y="1159"/>
                  </a:cubicBezTo>
                  <a:cubicBezTo>
                    <a:pt x="334" y="920"/>
                    <a:pt x="429" y="682"/>
                    <a:pt x="608" y="516"/>
                  </a:cubicBezTo>
                  <a:cubicBezTo>
                    <a:pt x="775" y="359"/>
                    <a:pt x="995" y="276"/>
                    <a:pt x="1218" y="276"/>
                  </a:cubicBezTo>
                  <a:close/>
                  <a:moveTo>
                    <a:pt x="1163" y="0"/>
                  </a:moveTo>
                  <a:cubicBezTo>
                    <a:pt x="872" y="0"/>
                    <a:pt x="586" y="108"/>
                    <a:pt x="370" y="313"/>
                  </a:cubicBezTo>
                  <a:cubicBezTo>
                    <a:pt x="132" y="539"/>
                    <a:pt x="1" y="849"/>
                    <a:pt x="1" y="1159"/>
                  </a:cubicBezTo>
                  <a:cubicBezTo>
                    <a:pt x="1" y="1432"/>
                    <a:pt x="227" y="1647"/>
                    <a:pt x="489" y="1647"/>
                  </a:cubicBezTo>
                  <a:cubicBezTo>
                    <a:pt x="763" y="1647"/>
                    <a:pt x="989" y="1432"/>
                    <a:pt x="989" y="1159"/>
                  </a:cubicBezTo>
                  <a:cubicBezTo>
                    <a:pt x="989" y="1099"/>
                    <a:pt x="1001" y="1051"/>
                    <a:pt x="1049" y="1028"/>
                  </a:cubicBezTo>
                  <a:cubicBezTo>
                    <a:pt x="1078" y="998"/>
                    <a:pt x="1115" y="977"/>
                    <a:pt x="1161" y="977"/>
                  </a:cubicBezTo>
                  <a:cubicBezTo>
                    <a:pt x="1171" y="977"/>
                    <a:pt x="1181" y="978"/>
                    <a:pt x="1191" y="980"/>
                  </a:cubicBezTo>
                  <a:cubicBezTo>
                    <a:pt x="1287" y="980"/>
                    <a:pt x="1358" y="1075"/>
                    <a:pt x="1370" y="1159"/>
                  </a:cubicBezTo>
                  <a:cubicBezTo>
                    <a:pt x="1370" y="1230"/>
                    <a:pt x="1322" y="1313"/>
                    <a:pt x="1263" y="1337"/>
                  </a:cubicBezTo>
                  <a:cubicBezTo>
                    <a:pt x="930" y="1504"/>
                    <a:pt x="703" y="1849"/>
                    <a:pt x="703" y="2230"/>
                  </a:cubicBezTo>
                  <a:cubicBezTo>
                    <a:pt x="703" y="2504"/>
                    <a:pt x="930" y="2718"/>
                    <a:pt x="1191" y="2718"/>
                  </a:cubicBezTo>
                  <a:cubicBezTo>
                    <a:pt x="1465" y="2718"/>
                    <a:pt x="1680" y="2504"/>
                    <a:pt x="1680" y="2230"/>
                  </a:cubicBezTo>
                  <a:lnTo>
                    <a:pt x="1680" y="2218"/>
                  </a:lnTo>
                  <a:cubicBezTo>
                    <a:pt x="2096" y="2004"/>
                    <a:pt x="2370" y="1563"/>
                    <a:pt x="2334" y="1087"/>
                  </a:cubicBezTo>
                  <a:cubicBezTo>
                    <a:pt x="2311" y="504"/>
                    <a:pt x="1834" y="27"/>
                    <a:pt x="1251" y="4"/>
                  </a:cubicBezTo>
                  <a:cubicBezTo>
                    <a:pt x="1222" y="1"/>
                    <a:pt x="1192" y="0"/>
                    <a:pt x="11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127;p101">
              <a:extLst>
                <a:ext uri="{FF2B5EF4-FFF2-40B4-BE49-F238E27FC236}">
                  <a16:creationId xmlns:a16="http://schemas.microsoft.com/office/drawing/2014/main" id="{0ED3FD85-866C-4ECC-9082-BA6DC3FB268A}"/>
                </a:ext>
              </a:extLst>
            </p:cNvPr>
            <p:cNvSpPr/>
            <p:nvPr/>
          </p:nvSpPr>
          <p:spPr>
            <a:xfrm>
              <a:off x="4755894" y="3048431"/>
              <a:ext cx="31098" cy="32244"/>
            </a:xfrm>
            <a:custGeom>
              <a:avLst/>
              <a:gdLst/>
              <a:ahLst/>
              <a:cxnLst/>
              <a:rect l="l" t="t" r="r" b="b"/>
              <a:pathLst>
                <a:path w="977" h="1013" extrusionOk="0">
                  <a:moveTo>
                    <a:pt x="489" y="298"/>
                  </a:moveTo>
                  <a:cubicBezTo>
                    <a:pt x="596" y="298"/>
                    <a:pt x="679" y="381"/>
                    <a:pt x="679" y="488"/>
                  </a:cubicBezTo>
                  <a:lnTo>
                    <a:pt x="679" y="500"/>
                  </a:lnTo>
                  <a:cubicBezTo>
                    <a:pt x="679" y="607"/>
                    <a:pt x="596" y="702"/>
                    <a:pt x="489" y="702"/>
                  </a:cubicBezTo>
                  <a:cubicBezTo>
                    <a:pt x="381" y="702"/>
                    <a:pt x="298" y="607"/>
                    <a:pt x="298" y="500"/>
                  </a:cubicBezTo>
                  <a:lnTo>
                    <a:pt x="298" y="488"/>
                  </a:lnTo>
                  <a:cubicBezTo>
                    <a:pt x="298" y="381"/>
                    <a:pt x="381" y="298"/>
                    <a:pt x="489" y="298"/>
                  </a:cubicBezTo>
                  <a:close/>
                  <a:moveTo>
                    <a:pt x="489" y="0"/>
                  </a:moveTo>
                  <a:cubicBezTo>
                    <a:pt x="215" y="0"/>
                    <a:pt x="0" y="226"/>
                    <a:pt x="0" y="488"/>
                  </a:cubicBezTo>
                  <a:lnTo>
                    <a:pt x="0" y="524"/>
                  </a:lnTo>
                  <a:cubicBezTo>
                    <a:pt x="0" y="786"/>
                    <a:pt x="215" y="1012"/>
                    <a:pt x="489" y="1012"/>
                  </a:cubicBezTo>
                  <a:cubicBezTo>
                    <a:pt x="751" y="1012"/>
                    <a:pt x="977" y="786"/>
                    <a:pt x="977" y="524"/>
                  </a:cubicBezTo>
                  <a:lnTo>
                    <a:pt x="977" y="488"/>
                  </a:lnTo>
                  <a:cubicBezTo>
                    <a:pt x="977" y="226"/>
                    <a:pt x="751" y="0"/>
                    <a:pt x="4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Afbeelding 2">
            <a:hlinkClick r:id="rId3"/>
            <a:extLst>
              <a:ext uri="{FF2B5EF4-FFF2-40B4-BE49-F238E27FC236}">
                <a16:creationId xmlns:a16="http://schemas.microsoft.com/office/drawing/2014/main" id="{EF7B24FC-EF93-4099-9B79-B8DA0B2B0ABA}"/>
              </a:ext>
            </a:extLst>
          </p:cNvPr>
          <p:cNvPicPr>
            <a:picLocks noChangeAspect="1"/>
          </p:cNvPicPr>
          <p:nvPr/>
        </p:nvPicPr>
        <p:blipFill>
          <a:blip r:embed="rId4">
            <a:duotone>
              <a:schemeClr val="accent6">
                <a:shade val="45000"/>
                <a:satMod val="135000"/>
              </a:schemeClr>
              <a:prstClr val="white"/>
            </a:duotone>
          </a:blip>
          <a:stretch>
            <a:fillRect/>
          </a:stretch>
        </p:blipFill>
        <p:spPr>
          <a:xfrm>
            <a:off x="5458691" y="2218859"/>
            <a:ext cx="2059632" cy="149145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p61"/>
          <p:cNvSpPr txBox="1">
            <a:spLocks noGrp="1"/>
          </p:cNvSpPr>
          <p:nvPr>
            <p:ph type="ctrTitle"/>
          </p:nvPr>
        </p:nvSpPr>
        <p:spPr>
          <a:xfrm>
            <a:off x="2008800" y="90875"/>
            <a:ext cx="51264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Buisvormige aanhangsels</a:t>
            </a:r>
            <a:endParaRPr/>
          </a:p>
        </p:txBody>
      </p:sp>
      <p:sp>
        <p:nvSpPr>
          <p:cNvPr id="1067" name="Google Shape;1067;p61"/>
          <p:cNvSpPr txBox="1">
            <a:spLocks noGrp="1"/>
          </p:cNvSpPr>
          <p:nvPr>
            <p:ph type="subTitle" idx="1"/>
          </p:nvPr>
        </p:nvSpPr>
        <p:spPr>
          <a:xfrm>
            <a:off x="1034472" y="1080655"/>
            <a:ext cx="7499927" cy="273396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dirty="0"/>
          </a:p>
          <a:p>
            <a:pPr marL="0" lvl="0" indent="0" algn="l" rtl="0">
              <a:spcBef>
                <a:spcPts val="0"/>
              </a:spcBef>
              <a:spcAft>
                <a:spcPts val="0"/>
              </a:spcAft>
              <a:buNone/>
            </a:pPr>
            <a:r>
              <a:rPr lang="nl-BE" sz="1600" dirty="0"/>
              <a:t>Er zijn 3 buisvormige aanhangsels bij</a:t>
            </a:r>
            <a:r>
              <a:rPr lang="en" sz="1600" dirty="0"/>
              <a:t> de nier. Via </a:t>
            </a:r>
            <a:r>
              <a:rPr lang="nl-BE" sz="1600" dirty="0"/>
              <a:t>de </a:t>
            </a:r>
            <a:r>
              <a:rPr lang="en" sz="1600" dirty="0"/>
              <a:t>volgende </a:t>
            </a:r>
            <a:r>
              <a:rPr lang="nl-BE" sz="1600" dirty="0"/>
              <a:t>afbeelding kom je te weten welke deze zijn.</a:t>
            </a:r>
          </a:p>
          <a:p>
            <a:pPr marL="0" lvl="0" indent="0" algn="l" rtl="0">
              <a:spcBef>
                <a:spcPts val="0"/>
              </a:spcBef>
              <a:spcAft>
                <a:spcPts val="0"/>
              </a:spcAft>
              <a:buNone/>
            </a:pPr>
            <a:r>
              <a:rPr lang="nl-BE" sz="1600" dirty="0"/>
              <a:t> </a:t>
            </a:r>
          </a:p>
          <a:p>
            <a:pPr marL="0" lvl="0" indent="0" algn="l" rtl="0">
              <a:spcBef>
                <a:spcPts val="0"/>
              </a:spcBef>
              <a:spcAft>
                <a:spcPts val="0"/>
              </a:spcAft>
              <a:buNone/>
            </a:pPr>
            <a:endParaRPr lang="nl-BE" sz="1600" dirty="0"/>
          </a:p>
          <a:p>
            <a:pPr marL="0" lvl="0" indent="0" algn="l"/>
            <a:r>
              <a:rPr lang="en" sz="1600" dirty="0">
                <a:solidFill>
                  <a:schemeClr val="dk1"/>
                </a:solidFill>
              </a:rPr>
              <a:t>Bestudeer de </a:t>
            </a:r>
            <a:r>
              <a:rPr lang="nl-BE" sz="1600" dirty="0">
                <a:solidFill>
                  <a:schemeClr val="dk1"/>
                </a:solidFill>
              </a:rPr>
              <a:t>buisvormige aanhangsels</a:t>
            </a:r>
            <a:br>
              <a:rPr lang="en" sz="1600" dirty="0">
                <a:solidFill>
                  <a:schemeClr val="dk1"/>
                </a:solidFill>
              </a:rPr>
            </a:br>
            <a:r>
              <a:rPr lang="nl-BE" sz="1600" dirty="0">
                <a:solidFill>
                  <a:schemeClr val="dk1"/>
                </a:solidFill>
              </a:rPr>
              <a:t>door op de camera te klikken. </a:t>
            </a:r>
            <a:r>
              <a:rPr lang="en" sz="1600" dirty="0">
                <a:solidFill>
                  <a:schemeClr val="dk1"/>
                </a:solidFill>
              </a:rPr>
              <a:t>Je krijgt </a:t>
            </a:r>
            <a:br>
              <a:rPr lang="en" sz="1600" dirty="0">
                <a:solidFill>
                  <a:schemeClr val="dk1"/>
                </a:solidFill>
              </a:rPr>
            </a:br>
            <a:r>
              <a:rPr lang="en" sz="1600" dirty="0">
                <a:solidFill>
                  <a:schemeClr val="dk1"/>
                </a:solidFill>
              </a:rPr>
              <a:t>meer informatie </a:t>
            </a:r>
            <a:r>
              <a:rPr lang="nl-BE" sz="1600" dirty="0">
                <a:solidFill>
                  <a:schemeClr val="dk1"/>
                </a:solidFill>
              </a:rPr>
              <a:t>door op de </a:t>
            </a:r>
            <a:r>
              <a:rPr lang="en" sz="1600" dirty="0">
                <a:solidFill>
                  <a:schemeClr val="dk1"/>
                </a:solidFill>
              </a:rPr>
              <a:t>icoontjes </a:t>
            </a:r>
          </a:p>
          <a:p>
            <a:pPr marL="0" lvl="0" indent="0" algn="l"/>
            <a:r>
              <a:rPr lang="en" sz="1600" dirty="0">
                <a:solidFill>
                  <a:schemeClr val="dk1"/>
                </a:solidFill>
              </a:rPr>
              <a:t>te gaan staan.</a:t>
            </a:r>
            <a:endParaRPr lang="en" sz="1600" dirty="0"/>
          </a:p>
          <a:p>
            <a:pPr marL="0" lvl="0" indent="0" algn="l" rtl="0">
              <a:spcBef>
                <a:spcPts val="0"/>
              </a:spcBef>
              <a:spcAft>
                <a:spcPts val="0"/>
              </a:spcAft>
              <a:buNone/>
            </a:pPr>
            <a:endParaRPr sz="1600" dirty="0"/>
          </a:p>
          <a:p>
            <a:pPr marL="0" lvl="0" indent="0" algn="l" rtl="0">
              <a:spcBef>
                <a:spcPts val="0"/>
              </a:spcBef>
              <a:spcAft>
                <a:spcPts val="0"/>
              </a:spcAft>
              <a:buNone/>
            </a:pPr>
            <a:endParaRPr lang="nl-BE" sz="1400" dirty="0"/>
          </a:p>
        </p:txBody>
      </p:sp>
      <p:grpSp>
        <p:nvGrpSpPr>
          <p:cNvPr id="9" name="Google Shape;659;p26">
            <a:extLst>
              <a:ext uri="{FF2B5EF4-FFF2-40B4-BE49-F238E27FC236}">
                <a16:creationId xmlns:a16="http://schemas.microsoft.com/office/drawing/2014/main" id="{09BC542E-D654-4F3B-8F84-652B2C9FBC63}"/>
              </a:ext>
            </a:extLst>
          </p:cNvPr>
          <p:cNvGrpSpPr/>
          <p:nvPr/>
        </p:nvGrpSpPr>
        <p:grpSpPr>
          <a:xfrm>
            <a:off x="215632" y="150608"/>
            <a:ext cx="696206" cy="930047"/>
            <a:chOff x="6968188" y="1850463"/>
            <a:chExt cx="574750" cy="756500"/>
          </a:xfrm>
        </p:grpSpPr>
        <p:sp>
          <p:nvSpPr>
            <p:cNvPr id="10" name="Google Shape;660;p26">
              <a:extLst>
                <a:ext uri="{FF2B5EF4-FFF2-40B4-BE49-F238E27FC236}">
                  <a16:creationId xmlns:a16="http://schemas.microsoft.com/office/drawing/2014/main" id="{A0BE8FCC-1F3B-4213-81EE-ABDE68A5F959}"/>
                </a:ext>
              </a:extLst>
            </p:cNvPr>
            <p:cNvSpPr/>
            <p:nvPr/>
          </p:nvSpPr>
          <p:spPr>
            <a:xfrm>
              <a:off x="6968188" y="1850463"/>
              <a:ext cx="574750" cy="747175"/>
            </a:xfrm>
            <a:custGeom>
              <a:avLst/>
              <a:gdLst/>
              <a:ahLst/>
              <a:cxnLst/>
              <a:rect l="l" t="t" r="r" b="b"/>
              <a:pathLst>
                <a:path w="22990" h="29887" extrusionOk="0">
                  <a:moveTo>
                    <a:pt x="12589" y="0"/>
                  </a:moveTo>
                  <a:cubicBezTo>
                    <a:pt x="12421" y="0"/>
                    <a:pt x="12257" y="17"/>
                    <a:pt x="12114" y="29"/>
                  </a:cubicBezTo>
                  <a:cubicBezTo>
                    <a:pt x="11600" y="74"/>
                    <a:pt x="11062" y="183"/>
                    <a:pt x="10546" y="183"/>
                  </a:cubicBezTo>
                  <a:cubicBezTo>
                    <a:pt x="10520" y="183"/>
                    <a:pt x="10493" y="182"/>
                    <a:pt x="10467" y="182"/>
                  </a:cubicBezTo>
                  <a:cubicBezTo>
                    <a:pt x="10435" y="181"/>
                    <a:pt x="10403" y="181"/>
                    <a:pt x="10371" y="181"/>
                  </a:cubicBezTo>
                  <a:cubicBezTo>
                    <a:pt x="9202" y="181"/>
                    <a:pt x="8145" y="671"/>
                    <a:pt x="7124" y="1055"/>
                  </a:cubicBezTo>
                  <a:cubicBezTo>
                    <a:pt x="6261" y="1380"/>
                    <a:pt x="5355" y="1867"/>
                    <a:pt x="4604" y="2538"/>
                  </a:cubicBezTo>
                  <a:cubicBezTo>
                    <a:pt x="3877" y="3189"/>
                    <a:pt x="3169" y="3861"/>
                    <a:pt x="2642" y="4660"/>
                  </a:cubicBezTo>
                  <a:cubicBezTo>
                    <a:pt x="2185" y="5357"/>
                    <a:pt x="1676" y="6062"/>
                    <a:pt x="1563" y="6673"/>
                  </a:cubicBezTo>
                  <a:cubicBezTo>
                    <a:pt x="1057" y="7782"/>
                    <a:pt x="839" y="8717"/>
                    <a:pt x="579" y="9644"/>
                  </a:cubicBezTo>
                  <a:cubicBezTo>
                    <a:pt x="63" y="11484"/>
                    <a:pt x="1" y="13352"/>
                    <a:pt x="306" y="15203"/>
                  </a:cubicBezTo>
                  <a:cubicBezTo>
                    <a:pt x="552" y="16687"/>
                    <a:pt x="1243" y="18058"/>
                    <a:pt x="1801" y="19454"/>
                  </a:cubicBezTo>
                  <a:cubicBezTo>
                    <a:pt x="2441" y="21056"/>
                    <a:pt x="3452" y="22461"/>
                    <a:pt x="4506" y="23797"/>
                  </a:cubicBezTo>
                  <a:cubicBezTo>
                    <a:pt x="5405" y="24939"/>
                    <a:pt x="6355" y="26055"/>
                    <a:pt x="7371" y="27114"/>
                  </a:cubicBezTo>
                  <a:cubicBezTo>
                    <a:pt x="8305" y="28087"/>
                    <a:pt x="9343" y="28958"/>
                    <a:pt x="10464" y="29710"/>
                  </a:cubicBezTo>
                  <a:cubicBezTo>
                    <a:pt x="10637" y="29827"/>
                    <a:pt x="10800" y="29887"/>
                    <a:pt x="10978" y="29887"/>
                  </a:cubicBezTo>
                  <a:cubicBezTo>
                    <a:pt x="11103" y="29887"/>
                    <a:pt x="11235" y="29857"/>
                    <a:pt x="11382" y="29797"/>
                  </a:cubicBezTo>
                  <a:cubicBezTo>
                    <a:pt x="12213" y="29455"/>
                    <a:pt x="12575" y="28612"/>
                    <a:pt x="13275" y="28121"/>
                  </a:cubicBezTo>
                  <a:cubicBezTo>
                    <a:pt x="13867" y="27705"/>
                    <a:pt x="14253" y="26993"/>
                    <a:pt x="14851" y="26591"/>
                  </a:cubicBezTo>
                  <a:cubicBezTo>
                    <a:pt x="15519" y="26142"/>
                    <a:pt x="15799" y="25321"/>
                    <a:pt x="16551" y="24988"/>
                  </a:cubicBezTo>
                  <a:cubicBezTo>
                    <a:pt x="16628" y="24955"/>
                    <a:pt x="16683" y="24834"/>
                    <a:pt x="16714" y="24742"/>
                  </a:cubicBezTo>
                  <a:cubicBezTo>
                    <a:pt x="16897" y="24178"/>
                    <a:pt x="17424" y="23862"/>
                    <a:pt x="17814" y="23537"/>
                  </a:cubicBezTo>
                  <a:cubicBezTo>
                    <a:pt x="18356" y="23081"/>
                    <a:pt x="18622" y="22445"/>
                    <a:pt x="19084" y="21950"/>
                  </a:cubicBezTo>
                  <a:cubicBezTo>
                    <a:pt x="19400" y="21612"/>
                    <a:pt x="19663" y="21026"/>
                    <a:pt x="19971" y="20603"/>
                  </a:cubicBezTo>
                  <a:cubicBezTo>
                    <a:pt x="20701" y="19597"/>
                    <a:pt x="21172" y="18470"/>
                    <a:pt x="21721" y="17381"/>
                  </a:cubicBezTo>
                  <a:cubicBezTo>
                    <a:pt x="22076" y="16673"/>
                    <a:pt x="22093" y="15847"/>
                    <a:pt x="22376" y="15099"/>
                  </a:cubicBezTo>
                  <a:cubicBezTo>
                    <a:pt x="22705" y="14238"/>
                    <a:pt x="22561" y="13286"/>
                    <a:pt x="22840" y="12399"/>
                  </a:cubicBezTo>
                  <a:cubicBezTo>
                    <a:pt x="22989" y="11924"/>
                    <a:pt x="22776" y="11389"/>
                    <a:pt x="22700" y="10923"/>
                  </a:cubicBezTo>
                  <a:cubicBezTo>
                    <a:pt x="22519" y="9820"/>
                    <a:pt x="22518" y="8685"/>
                    <a:pt x="22071" y="7605"/>
                  </a:cubicBezTo>
                  <a:cubicBezTo>
                    <a:pt x="21607" y="6477"/>
                    <a:pt x="21252" y="5313"/>
                    <a:pt x="20424" y="4383"/>
                  </a:cubicBezTo>
                  <a:cubicBezTo>
                    <a:pt x="19826" y="3711"/>
                    <a:pt x="19381" y="2881"/>
                    <a:pt x="18481" y="2518"/>
                  </a:cubicBezTo>
                  <a:cubicBezTo>
                    <a:pt x="18354" y="2467"/>
                    <a:pt x="18261" y="2336"/>
                    <a:pt x="18244" y="2175"/>
                  </a:cubicBezTo>
                  <a:cubicBezTo>
                    <a:pt x="18232" y="2064"/>
                    <a:pt x="18195" y="1945"/>
                    <a:pt x="18083" y="1945"/>
                  </a:cubicBezTo>
                  <a:cubicBezTo>
                    <a:pt x="18064" y="1945"/>
                    <a:pt x="18043" y="1949"/>
                    <a:pt x="18019" y="1956"/>
                  </a:cubicBezTo>
                  <a:cubicBezTo>
                    <a:pt x="17989" y="1966"/>
                    <a:pt x="17961" y="1970"/>
                    <a:pt x="17934" y="1970"/>
                  </a:cubicBezTo>
                  <a:cubicBezTo>
                    <a:pt x="17651" y="1970"/>
                    <a:pt x="17551" y="1476"/>
                    <a:pt x="17275" y="1476"/>
                  </a:cubicBezTo>
                  <a:cubicBezTo>
                    <a:pt x="17202" y="1476"/>
                    <a:pt x="17118" y="1510"/>
                    <a:pt x="17014" y="1597"/>
                  </a:cubicBezTo>
                  <a:cubicBezTo>
                    <a:pt x="17002" y="1561"/>
                    <a:pt x="16972" y="1519"/>
                    <a:pt x="16980" y="1487"/>
                  </a:cubicBezTo>
                  <a:cubicBezTo>
                    <a:pt x="17027" y="1289"/>
                    <a:pt x="17009" y="1231"/>
                    <a:pt x="16960" y="1231"/>
                  </a:cubicBezTo>
                  <a:cubicBezTo>
                    <a:pt x="16899" y="1231"/>
                    <a:pt x="16792" y="1321"/>
                    <a:pt x="16706" y="1347"/>
                  </a:cubicBezTo>
                  <a:cubicBezTo>
                    <a:pt x="16669" y="1358"/>
                    <a:pt x="16630" y="1364"/>
                    <a:pt x="16592" y="1364"/>
                  </a:cubicBezTo>
                  <a:cubicBezTo>
                    <a:pt x="16481" y="1364"/>
                    <a:pt x="16375" y="1316"/>
                    <a:pt x="16320" y="1215"/>
                  </a:cubicBezTo>
                  <a:cubicBezTo>
                    <a:pt x="15961" y="543"/>
                    <a:pt x="15303" y="745"/>
                    <a:pt x="14744" y="665"/>
                  </a:cubicBezTo>
                  <a:cubicBezTo>
                    <a:pt x="14739" y="665"/>
                    <a:pt x="14733" y="664"/>
                    <a:pt x="14727" y="664"/>
                  </a:cubicBezTo>
                  <a:cubicBezTo>
                    <a:pt x="14665" y="664"/>
                    <a:pt x="14568" y="703"/>
                    <a:pt x="14516" y="703"/>
                  </a:cubicBezTo>
                  <a:cubicBezTo>
                    <a:pt x="14490" y="703"/>
                    <a:pt x="14475" y="694"/>
                    <a:pt x="14480" y="665"/>
                  </a:cubicBezTo>
                  <a:cubicBezTo>
                    <a:pt x="14541" y="354"/>
                    <a:pt x="14500" y="263"/>
                    <a:pt x="14417" y="263"/>
                  </a:cubicBezTo>
                  <a:cubicBezTo>
                    <a:pt x="14304" y="263"/>
                    <a:pt x="14111" y="435"/>
                    <a:pt x="13998" y="435"/>
                  </a:cubicBezTo>
                  <a:cubicBezTo>
                    <a:pt x="13983" y="435"/>
                    <a:pt x="13969" y="432"/>
                    <a:pt x="13957" y="425"/>
                  </a:cubicBezTo>
                  <a:cubicBezTo>
                    <a:pt x="13915" y="400"/>
                    <a:pt x="13867" y="396"/>
                    <a:pt x="13816" y="396"/>
                  </a:cubicBezTo>
                  <a:cubicBezTo>
                    <a:pt x="13793" y="396"/>
                    <a:pt x="13770" y="396"/>
                    <a:pt x="13746" y="396"/>
                  </a:cubicBezTo>
                  <a:cubicBezTo>
                    <a:pt x="13667" y="396"/>
                    <a:pt x="13584" y="388"/>
                    <a:pt x="13507" y="311"/>
                  </a:cubicBezTo>
                  <a:cubicBezTo>
                    <a:pt x="13252" y="59"/>
                    <a:pt x="12911" y="0"/>
                    <a:pt x="12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661;p26">
              <a:extLst>
                <a:ext uri="{FF2B5EF4-FFF2-40B4-BE49-F238E27FC236}">
                  <a16:creationId xmlns:a16="http://schemas.microsoft.com/office/drawing/2014/main" id="{992C741D-83AF-4B07-B7AE-32CBB5E02254}"/>
                </a:ext>
              </a:extLst>
            </p:cNvPr>
            <p:cNvSpPr/>
            <p:nvPr/>
          </p:nvSpPr>
          <p:spPr>
            <a:xfrm>
              <a:off x="6968188" y="1859738"/>
              <a:ext cx="574750" cy="747225"/>
            </a:xfrm>
            <a:custGeom>
              <a:avLst/>
              <a:gdLst/>
              <a:ahLst/>
              <a:cxnLst/>
              <a:rect l="l" t="t" r="r" b="b"/>
              <a:pathLst>
                <a:path w="22990" h="29889" extrusionOk="0">
                  <a:moveTo>
                    <a:pt x="10998" y="1566"/>
                  </a:moveTo>
                  <a:cubicBezTo>
                    <a:pt x="11155" y="1566"/>
                    <a:pt x="11313" y="1576"/>
                    <a:pt x="11472" y="1599"/>
                  </a:cubicBezTo>
                  <a:cubicBezTo>
                    <a:pt x="12175" y="1699"/>
                    <a:pt x="12887" y="1689"/>
                    <a:pt x="13590" y="1847"/>
                  </a:cubicBezTo>
                  <a:cubicBezTo>
                    <a:pt x="14346" y="2017"/>
                    <a:pt x="15102" y="2107"/>
                    <a:pt x="15813" y="2476"/>
                  </a:cubicBezTo>
                  <a:cubicBezTo>
                    <a:pt x="17107" y="3147"/>
                    <a:pt x="18286" y="3956"/>
                    <a:pt x="19213" y="5083"/>
                  </a:cubicBezTo>
                  <a:cubicBezTo>
                    <a:pt x="19895" y="5914"/>
                    <a:pt x="20243" y="6947"/>
                    <a:pt x="20784" y="7865"/>
                  </a:cubicBezTo>
                  <a:cubicBezTo>
                    <a:pt x="20961" y="8166"/>
                    <a:pt x="20929" y="8536"/>
                    <a:pt x="20985" y="8862"/>
                  </a:cubicBezTo>
                  <a:cubicBezTo>
                    <a:pt x="21208" y="10132"/>
                    <a:pt x="21552" y="11393"/>
                    <a:pt x="21370" y="12711"/>
                  </a:cubicBezTo>
                  <a:lnTo>
                    <a:pt x="21370" y="12712"/>
                  </a:lnTo>
                  <a:cubicBezTo>
                    <a:pt x="21259" y="13511"/>
                    <a:pt x="21370" y="14376"/>
                    <a:pt x="21105" y="15112"/>
                  </a:cubicBezTo>
                  <a:cubicBezTo>
                    <a:pt x="20769" y="16049"/>
                    <a:pt x="20686" y="17131"/>
                    <a:pt x="19867" y="17867"/>
                  </a:cubicBezTo>
                  <a:cubicBezTo>
                    <a:pt x="19675" y="18039"/>
                    <a:pt x="19942" y="18327"/>
                    <a:pt x="19770" y="18562"/>
                  </a:cubicBezTo>
                  <a:cubicBezTo>
                    <a:pt x="19343" y="19138"/>
                    <a:pt x="19019" y="19792"/>
                    <a:pt x="18521" y="20314"/>
                  </a:cubicBezTo>
                  <a:cubicBezTo>
                    <a:pt x="18265" y="20582"/>
                    <a:pt x="18122" y="20923"/>
                    <a:pt x="17925" y="21219"/>
                  </a:cubicBezTo>
                  <a:cubicBezTo>
                    <a:pt x="17264" y="22213"/>
                    <a:pt x="16372" y="22994"/>
                    <a:pt x="15625" y="23904"/>
                  </a:cubicBezTo>
                  <a:cubicBezTo>
                    <a:pt x="14584" y="25174"/>
                    <a:pt x="13293" y="26198"/>
                    <a:pt x="12207" y="27428"/>
                  </a:cubicBezTo>
                  <a:cubicBezTo>
                    <a:pt x="11912" y="27764"/>
                    <a:pt x="11671" y="28305"/>
                    <a:pt x="11063" y="28350"/>
                  </a:cubicBezTo>
                  <a:cubicBezTo>
                    <a:pt x="11012" y="28354"/>
                    <a:pt x="10962" y="28357"/>
                    <a:pt x="10915" y="28357"/>
                  </a:cubicBezTo>
                  <a:cubicBezTo>
                    <a:pt x="10747" y="28357"/>
                    <a:pt x="10607" y="28323"/>
                    <a:pt x="10512" y="28189"/>
                  </a:cubicBezTo>
                  <a:cubicBezTo>
                    <a:pt x="9988" y="27448"/>
                    <a:pt x="9080" y="27122"/>
                    <a:pt x="8557" y="26413"/>
                  </a:cubicBezTo>
                  <a:cubicBezTo>
                    <a:pt x="7960" y="25604"/>
                    <a:pt x="7162" y="24991"/>
                    <a:pt x="6576" y="24164"/>
                  </a:cubicBezTo>
                  <a:cubicBezTo>
                    <a:pt x="6271" y="23734"/>
                    <a:pt x="5984" y="23259"/>
                    <a:pt x="5591" y="22861"/>
                  </a:cubicBezTo>
                  <a:cubicBezTo>
                    <a:pt x="5140" y="22408"/>
                    <a:pt x="4890" y="21760"/>
                    <a:pt x="4590" y="21189"/>
                  </a:cubicBezTo>
                  <a:cubicBezTo>
                    <a:pt x="4222" y="20485"/>
                    <a:pt x="3815" y="19782"/>
                    <a:pt x="3519" y="19060"/>
                  </a:cubicBezTo>
                  <a:cubicBezTo>
                    <a:pt x="3270" y="18451"/>
                    <a:pt x="2986" y="17833"/>
                    <a:pt x="2789" y="17187"/>
                  </a:cubicBezTo>
                  <a:cubicBezTo>
                    <a:pt x="2441" y="16049"/>
                    <a:pt x="2176" y="14888"/>
                    <a:pt x="1938" y="13729"/>
                  </a:cubicBezTo>
                  <a:cubicBezTo>
                    <a:pt x="1868" y="13392"/>
                    <a:pt x="1674" y="12884"/>
                    <a:pt x="2007" y="12498"/>
                  </a:cubicBezTo>
                  <a:cubicBezTo>
                    <a:pt x="1547" y="12078"/>
                    <a:pt x="1972" y="11574"/>
                    <a:pt x="1877" y="11145"/>
                  </a:cubicBezTo>
                  <a:cubicBezTo>
                    <a:pt x="1727" y="10463"/>
                    <a:pt x="2034" y="9874"/>
                    <a:pt x="2076" y="9239"/>
                  </a:cubicBezTo>
                  <a:cubicBezTo>
                    <a:pt x="2153" y="8073"/>
                    <a:pt x="2757" y="7092"/>
                    <a:pt x="3171" y="5981"/>
                  </a:cubicBezTo>
                  <a:cubicBezTo>
                    <a:pt x="3641" y="5608"/>
                    <a:pt x="3866" y="5006"/>
                    <a:pt x="4339" y="4560"/>
                  </a:cubicBezTo>
                  <a:cubicBezTo>
                    <a:pt x="4693" y="4226"/>
                    <a:pt x="5024" y="3844"/>
                    <a:pt x="5357" y="3481"/>
                  </a:cubicBezTo>
                  <a:cubicBezTo>
                    <a:pt x="5588" y="3229"/>
                    <a:pt x="5859" y="3261"/>
                    <a:pt x="6092" y="3125"/>
                  </a:cubicBezTo>
                  <a:cubicBezTo>
                    <a:pt x="6793" y="2718"/>
                    <a:pt x="7432" y="2222"/>
                    <a:pt x="8294" y="2068"/>
                  </a:cubicBezTo>
                  <a:cubicBezTo>
                    <a:pt x="9197" y="1906"/>
                    <a:pt x="10080" y="1566"/>
                    <a:pt x="10998" y="1566"/>
                  </a:cubicBezTo>
                  <a:close/>
                  <a:moveTo>
                    <a:pt x="12590" y="0"/>
                  </a:moveTo>
                  <a:cubicBezTo>
                    <a:pt x="12421" y="0"/>
                    <a:pt x="12258" y="17"/>
                    <a:pt x="12114" y="30"/>
                  </a:cubicBezTo>
                  <a:cubicBezTo>
                    <a:pt x="11599" y="75"/>
                    <a:pt x="11058" y="183"/>
                    <a:pt x="10541" y="183"/>
                  </a:cubicBezTo>
                  <a:cubicBezTo>
                    <a:pt x="10516" y="183"/>
                    <a:pt x="10492" y="183"/>
                    <a:pt x="10468" y="182"/>
                  </a:cubicBezTo>
                  <a:cubicBezTo>
                    <a:pt x="10436" y="182"/>
                    <a:pt x="10404" y="181"/>
                    <a:pt x="10371" y="181"/>
                  </a:cubicBezTo>
                  <a:cubicBezTo>
                    <a:pt x="9202" y="181"/>
                    <a:pt x="8145" y="670"/>
                    <a:pt x="7124" y="1055"/>
                  </a:cubicBezTo>
                  <a:cubicBezTo>
                    <a:pt x="6261" y="1379"/>
                    <a:pt x="5355" y="1868"/>
                    <a:pt x="4605" y="2538"/>
                  </a:cubicBezTo>
                  <a:cubicBezTo>
                    <a:pt x="3878" y="3188"/>
                    <a:pt x="3170" y="3861"/>
                    <a:pt x="2644" y="4661"/>
                  </a:cubicBezTo>
                  <a:cubicBezTo>
                    <a:pt x="2185" y="5357"/>
                    <a:pt x="1676" y="6061"/>
                    <a:pt x="1563" y="6672"/>
                  </a:cubicBezTo>
                  <a:cubicBezTo>
                    <a:pt x="1059" y="7781"/>
                    <a:pt x="840" y="8718"/>
                    <a:pt x="580" y="9646"/>
                  </a:cubicBezTo>
                  <a:cubicBezTo>
                    <a:pt x="63" y="11486"/>
                    <a:pt x="1" y="13353"/>
                    <a:pt x="306" y="15205"/>
                  </a:cubicBezTo>
                  <a:cubicBezTo>
                    <a:pt x="552" y="16689"/>
                    <a:pt x="1243" y="18060"/>
                    <a:pt x="1801" y="19456"/>
                  </a:cubicBezTo>
                  <a:cubicBezTo>
                    <a:pt x="2441" y="21058"/>
                    <a:pt x="3453" y="22463"/>
                    <a:pt x="4506" y="23799"/>
                  </a:cubicBezTo>
                  <a:cubicBezTo>
                    <a:pt x="5406" y="24940"/>
                    <a:pt x="6355" y="26057"/>
                    <a:pt x="7371" y="27115"/>
                  </a:cubicBezTo>
                  <a:cubicBezTo>
                    <a:pt x="8307" y="28089"/>
                    <a:pt x="9343" y="28960"/>
                    <a:pt x="10464" y="29712"/>
                  </a:cubicBezTo>
                  <a:cubicBezTo>
                    <a:pt x="10637" y="29828"/>
                    <a:pt x="10800" y="29888"/>
                    <a:pt x="10978" y="29888"/>
                  </a:cubicBezTo>
                  <a:cubicBezTo>
                    <a:pt x="11103" y="29888"/>
                    <a:pt x="11235" y="29859"/>
                    <a:pt x="11382" y="29799"/>
                  </a:cubicBezTo>
                  <a:cubicBezTo>
                    <a:pt x="12213" y="29457"/>
                    <a:pt x="12575" y="28614"/>
                    <a:pt x="13275" y="28122"/>
                  </a:cubicBezTo>
                  <a:cubicBezTo>
                    <a:pt x="13867" y="27707"/>
                    <a:pt x="14254" y="26995"/>
                    <a:pt x="14851" y="26593"/>
                  </a:cubicBezTo>
                  <a:cubicBezTo>
                    <a:pt x="15519" y="26143"/>
                    <a:pt x="15799" y="25323"/>
                    <a:pt x="16552" y="24989"/>
                  </a:cubicBezTo>
                  <a:cubicBezTo>
                    <a:pt x="16628" y="24956"/>
                    <a:pt x="16683" y="24835"/>
                    <a:pt x="16714" y="24744"/>
                  </a:cubicBezTo>
                  <a:cubicBezTo>
                    <a:pt x="16897" y="24180"/>
                    <a:pt x="17424" y="23863"/>
                    <a:pt x="17814" y="23538"/>
                  </a:cubicBezTo>
                  <a:cubicBezTo>
                    <a:pt x="18357" y="23083"/>
                    <a:pt x="18624" y="22447"/>
                    <a:pt x="19084" y="21952"/>
                  </a:cubicBezTo>
                  <a:cubicBezTo>
                    <a:pt x="19400" y="21614"/>
                    <a:pt x="19664" y="21028"/>
                    <a:pt x="19971" y="20604"/>
                  </a:cubicBezTo>
                  <a:cubicBezTo>
                    <a:pt x="20701" y="19599"/>
                    <a:pt x="21172" y="18472"/>
                    <a:pt x="21721" y="17381"/>
                  </a:cubicBezTo>
                  <a:cubicBezTo>
                    <a:pt x="22076" y="16675"/>
                    <a:pt x="22093" y="15847"/>
                    <a:pt x="22378" y="15101"/>
                  </a:cubicBezTo>
                  <a:cubicBezTo>
                    <a:pt x="22705" y="14240"/>
                    <a:pt x="22561" y="13286"/>
                    <a:pt x="22840" y="12401"/>
                  </a:cubicBezTo>
                  <a:cubicBezTo>
                    <a:pt x="22989" y="11924"/>
                    <a:pt x="22776" y="11388"/>
                    <a:pt x="22700" y="10923"/>
                  </a:cubicBezTo>
                  <a:cubicBezTo>
                    <a:pt x="22521" y="9819"/>
                    <a:pt x="22518" y="8686"/>
                    <a:pt x="22072" y="7604"/>
                  </a:cubicBezTo>
                  <a:cubicBezTo>
                    <a:pt x="21607" y="6477"/>
                    <a:pt x="21253" y="5313"/>
                    <a:pt x="20425" y="4383"/>
                  </a:cubicBezTo>
                  <a:cubicBezTo>
                    <a:pt x="19826" y="3712"/>
                    <a:pt x="19381" y="2881"/>
                    <a:pt x="18481" y="2518"/>
                  </a:cubicBezTo>
                  <a:cubicBezTo>
                    <a:pt x="18354" y="2467"/>
                    <a:pt x="18261" y="2335"/>
                    <a:pt x="18244" y="2174"/>
                  </a:cubicBezTo>
                  <a:cubicBezTo>
                    <a:pt x="18232" y="2064"/>
                    <a:pt x="18196" y="1946"/>
                    <a:pt x="18083" y="1946"/>
                  </a:cubicBezTo>
                  <a:cubicBezTo>
                    <a:pt x="18064" y="1946"/>
                    <a:pt x="18043" y="1949"/>
                    <a:pt x="18019" y="1957"/>
                  </a:cubicBezTo>
                  <a:cubicBezTo>
                    <a:pt x="17989" y="1966"/>
                    <a:pt x="17961" y="1971"/>
                    <a:pt x="17934" y="1971"/>
                  </a:cubicBezTo>
                  <a:cubicBezTo>
                    <a:pt x="17652" y="1971"/>
                    <a:pt x="17552" y="1476"/>
                    <a:pt x="17276" y="1476"/>
                  </a:cubicBezTo>
                  <a:cubicBezTo>
                    <a:pt x="17203" y="1476"/>
                    <a:pt x="17118" y="1511"/>
                    <a:pt x="17014" y="1598"/>
                  </a:cubicBezTo>
                  <a:cubicBezTo>
                    <a:pt x="17002" y="1561"/>
                    <a:pt x="16972" y="1520"/>
                    <a:pt x="16980" y="1488"/>
                  </a:cubicBezTo>
                  <a:cubicBezTo>
                    <a:pt x="17028" y="1290"/>
                    <a:pt x="17009" y="1231"/>
                    <a:pt x="16961" y="1231"/>
                  </a:cubicBezTo>
                  <a:cubicBezTo>
                    <a:pt x="16900" y="1231"/>
                    <a:pt x="16793" y="1321"/>
                    <a:pt x="16707" y="1347"/>
                  </a:cubicBezTo>
                  <a:cubicBezTo>
                    <a:pt x="16670" y="1359"/>
                    <a:pt x="16631" y="1364"/>
                    <a:pt x="16593" y="1364"/>
                  </a:cubicBezTo>
                  <a:cubicBezTo>
                    <a:pt x="16482" y="1364"/>
                    <a:pt x="16375" y="1316"/>
                    <a:pt x="16322" y="1215"/>
                  </a:cubicBezTo>
                  <a:cubicBezTo>
                    <a:pt x="15961" y="544"/>
                    <a:pt x="15303" y="744"/>
                    <a:pt x="14744" y="666"/>
                  </a:cubicBezTo>
                  <a:cubicBezTo>
                    <a:pt x="14739" y="665"/>
                    <a:pt x="14733" y="665"/>
                    <a:pt x="14727" y="665"/>
                  </a:cubicBezTo>
                  <a:cubicBezTo>
                    <a:pt x="14665" y="665"/>
                    <a:pt x="14568" y="703"/>
                    <a:pt x="14516" y="703"/>
                  </a:cubicBezTo>
                  <a:cubicBezTo>
                    <a:pt x="14490" y="703"/>
                    <a:pt x="14475" y="694"/>
                    <a:pt x="14480" y="666"/>
                  </a:cubicBezTo>
                  <a:cubicBezTo>
                    <a:pt x="14541" y="354"/>
                    <a:pt x="14500" y="264"/>
                    <a:pt x="14417" y="264"/>
                  </a:cubicBezTo>
                  <a:cubicBezTo>
                    <a:pt x="14303" y="264"/>
                    <a:pt x="14110" y="435"/>
                    <a:pt x="13998" y="435"/>
                  </a:cubicBezTo>
                  <a:cubicBezTo>
                    <a:pt x="13983" y="435"/>
                    <a:pt x="13969" y="432"/>
                    <a:pt x="13957" y="425"/>
                  </a:cubicBezTo>
                  <a:cubicBezTo>
                    <a:pt x="13914" y="399"/>
                    <a:pt x="13865" y="395"/>
                    <a:pt x="13814" y="395"/>
                  </a:cubicBezTo>
                  <a:cubicBezTo>
                    <a:pt x="13792" y="395"/>
                    <a:pt x="13769" y="396"/>
                    <a:pt x="13747" y="396"/>
                  </a:cubicBezTo>
                  <a:cubicBezTo>
                    <a:pt x="13668" y="396"/>
                    <a:pt x="13585" y="388"/>
                    <a:pt x="13508" y="312"/>
                  </a:cubicBezTo>
                  <a:cubicBezTo>
                    <a:pt x="13252" y="59"/>
                    <a:pt x="12911" y="0"/>
                    <a:pt x="1259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4123;p101">
            <a:extLst>
              <a:ext uri="{FF2B5EF4-FFF2-40B4-BE49-F238E27FC236}">
                <a16:creationId xmlns:a16="http://schemas.microsoft.com/office/drawing/2014/main" id="{319474AF-97B9-4AF3-9751-ED46C4639FEA}"/>
              </a:ext>
            </a:extLst>
          </p:cNvPr>
          <p:cNvGrpSpPr/>
          <p:nvPr/>
        </p:nvGrpSpPr>
        <p:grpSpPr>
          <a:xfrm>
            <a:off x="308133" y="335822"/>
            <a:ext cx="486243" cy="434681"/>
            <a:chOff x="4667216" y="2915382"/>
            <a:chExt cx="320273" cy="318395"/>
          </a:xfrm>
          <a:solidFill>
            <a:schemeClr val="tx1"/>
          </a:solidFill>
        </p:grpSpPr>
        <p:sp>
          <p:nvSpPr>
            <p:cNvPr id="13" name="Google Shape;14124;p101">
              <a:extLst>
                <a:ext uri="{FF2B5EF4-FFF2-40B4-BE49-F238E27FC236}">
                  <a16:creationId xmlns:a16="http://schemas.microsoft.com/office/drawing/2014/main" id="{4ADB3B96-D9DB-4B02-9260-50A9442E42D3}"/>
                </a:ext>
              </a:extLst>
            </p:cNvPr>
            <p:cNvSpPr/>
            <p:nvPr/>
          </p:nvSpPr>
          <p:spPr>
            <a:xfrm>
              <a:off x="4686154" y="2938140"/>
              <a:ext cx="166789" cy="163734"/>
            </a:xfrm>
            <a:custGeom>
              <a:avLst/>
              <a:gdLst/>
              <a:ahLst/>
              <a:cxnLst/>
              <a:rect l="l" t="t" r="r" b="b"/>
              <a:pathLst>
                <a:path w="5240" h="5144" extrusionOk="0">
                  <a:moveTo>
                    <a:pt x="2668" y="0"/>
                  </a:moveTo>
                  <a:cubicBezTo>
                    <a:pt x="2013" y="0"/>
                    <a:pt x="1358" y="250"/>
                    <a:pt x="858" y="750"/>
                  </a:cubicBezTo>
                  <a:cubicBezTo>
                    <a:pt x="620" y="989"/>
                    <a:pt x="429" y="1286"/>
                    <a:pt x="298" y="1608"/>
                  </a:cubicBezTo>
                  <a:cubicBezTo>
                    <a:pt x="263" y="1679"/>
                    <a:pt x="298" y="1762"/>
                    <a:pt x="370" y="1798"/>
                  </a:cubicBezTo>
                  <a:cubicBezTo>
                    <a:pt x="388" y="1804"/>
                    <a:pt x="407" y="1807"/>
                    <a:pt x="426" y="1807"/>
                  </a:cubicBezTo>
                  <a:cubicBezTo>
                    <a:pt x="484" y="1807"/>
                    <a:pt x="542" y="1780"/>
                    <a:pt x="560" y="1727"/>
                  </a:cubicBezTo>
                  <a:cubicBezTo>
                    <a:pt x="679" y="1441"/>
                    <a:pt x="846" y="1191"/>
                    <a:pt x="1060" y="977"/>
                  </a:cubicBezTo>
                  <a:cubicBezTo>
                    <a:pt x="1495" y="536"/>
                    <a:pt x="2075" y="316"/>
                    <a:pt x="2656" y="316"/>
                  </a:cubicBezTo>
                  <a:cubicBezTo>
                    <a:pt x="3236" y="316"/>
                    <a:pt x="3817" y="536"/>
                    <a:pt x="4251" y="977"/>
                  </a:cubicBezTo>
                  <a:cubicBezTo>
                    <a:pt x="4692" y="1405"/>
                    <a:pt x="4930" y="1977"/>
                    <a:pt x="4930" y="2584"/>
                  </a:cubicBezTo>
                  <a:cubicBezTo>
                    <a:pt x="4930" y="3191"/>
                    <a:pt x="4692" y="3763"/>
                    <a:pt x="4251" y="4191"/>
                  </a:cubicBezTo>
                  <a:cubicBezTo>
                    <a:pt x="3823" y="4620"/>
                    <a:pt x="3263" y="4858"/>
                    <a:pt x="2644" y="4858"/>
                  </a:cubicBezTo>
                  <a:cubicBezTo>
                    <a:pt x="2037" y="4858"/>
                    <a:pt x="1477" y="4620"/>
                    <a:pt x="1037" y="4191"/>
                  </a:cubicBezTo>
                  <a:cubicBezTo>
                    <a:pt x="536" y="3679"/>
                    <a:pt x="298" y="2989"/>
                    <a:pt x="405" y="2274"/>
                  </a:cubicBezTo>
                  <a:cubicBezTo>
                    <a:pt x="417" y="2191"/>
                    <a:pt x="358" y="2120"/>
                    <a:pt x="286" y="2108"/>
                  </a:cubicBezTo>
                  <a:cubicBezTo>
                    <a:pt x="279" y="2107"/>
                    <a:pt x="272" y="2106"/>
                    <a:pt x="265" y="2106"/>
                  </a:cubicBezTo>
                  <a:cubicBezTo>
                    <a:pt x="191" y="2106"/>
                    <a:pt x="131" y="2162"/>
                    <a:pt x="120" y="2227"/>
                  </a:cubicBezTo>
                  <a:cubicBezTo>
                    <a:pt x="1" y="3024"/>
                    <a:pt x="263" y="3822"/>
                    <a:pt x="846" y="4394"/>
                  </a:cubicBezTo>
                  <a:cubicBezTo>
                    <a:pt x="1334" y="4894"/>
                    <a:pt x="1977" y="5144"/>
                    <a:pt x="2668" y="5144"/>
                  </a:cubicBezTo>
                  <a:cubicBezTo>
                    <a:pt x="3346" y="5144"/>
                    <a:pt x="3989" y="4870"/>
                    <a:pt x="4477" y="4394"/>
                  </a:cubicBezTo>
                  <a:cubicBezTo>
                    <a:pt x="4966" y="3906"/>
                    <a:pt x="5228" y="3263"/>
                    <a:pt x="5228" y="2584"/>
                  </a:cubicBezTo>
                  <a:cubicBezTo>
                    <a:pt x="5239" y="1870"/>
                    <a:pt x="4966" y="1227"/>
                    <a:pt x="4477" y="750"/>
                  </a:cubicBezTo>
                  <a:cubicBezTo>
                    <a:pt x="3977" y="250"/>
                    <a:pt x="3323" y="0"/>
                    <a:pt x="26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125;p101">
              <a:extLst>
                <a:ext uri="{FF2B5EF4-FFF2-40B4-BE49-F238E27FC236}">
                  <a16:creationId xmlns:a16="http://schemas.microsoft.com/office/drawing/2014/main" id="{B7894A3B-E1F4-4B96-8B5B-FFB54E1B55B5}"/>
                </a:ext>
              </a:extLst>
            </p:cNvPr>
            <p:cNvSpPr/>
            <p:nvPr/>
          </p:nvSpPr>
          <p:spPr>
            <a:xfrm>
              <a:off x="4667216" y="2915382"/>
              <a:ext cx="320273" cy="318395"/>
            </a:xfrm>
            <a:custGeom>
              <a:avLst/>
              <a:gdLst/>
              <a:ahLst/>
              <a:cxnLst/>
              <a:rect l="l" t="t" r="r" b="b"/>
              <a:pathLst>
                <a:path w="10062" h="10003" extrusionOk="0">
                  <a:moveTo>
                    <a:pt x="5668" y="5502"/>
                  </a:moveTo>
                  <a:lnTo>
                    <a:pt x="5977" y="5811"/>
                  </a:lnTo>
                  <a:lnTo>
                    <a:pt x="5799" y="5990"/>
                  </a:lnTo>
                  <a:lnTo>
                    <a:pt x="5489" y="5680"/>
                  </a:lnTo>
                  <a:lnTo>
                    <a:pt x="5584" y="5585"/>
                  </a:lnTo>
                  <a:lnTo>
                    <a:pt x="5668" y="5502"/>
                  </a:lnTo>
                  <a:close/>
                  <a:moveTo>
                    <a:pt x="8347" y="7597"/>
                  </a:moveTo>
                  <a:lnTo>
                    <a:pt x="8501" y="7752"/>
                  </a:lnTo>
                  <a:lnTo>
                    <a:pt x="7739" y="8502"/>
                  </a:lnTo>
                  <a:lnTo>
                    <a:pt x="7585" y="8359"/>
                  </a:lnTo>
                  <a:lnTo>
                    <a:pt x="8347" y="7597"/>
                  </a:lnTo>
                  <a:close/>
                  <a:moveTo>
                    <a:pt x="8704" y="7954"/>
                  </a:moveTo>
                  <a:lnTo>
                    <a:pt x="8894" y="8157"/>
                  </a:lnTo>
                  <a:lnTo>
                    <a:pt x="8132" y="8907"/>
                  </a:lnTo>
                  <a:lnTo>
                    <a:pt x="7989" y="8764"/>
                  </a:lnTo>
                  <a:lnTo>
                    <a:pt x="7942" y="8716"/>
                  </a:lnTo>
                  <a:lnTo>
                    <a:pt x="8704" y="7954"/>
                  </a:lnTo>
                  <a:close/>
                  <a:moveTo>
                    <a:pt x="9097" y="8359"/>
                  </a:moveTo>
                  <a:lnTo>
                    <a:pt x="9621" y="8895"/>
                  </a:lnTo>
                  <a:cubicBezTo>
                    <a:pt x="9728" y="8966"/>
                    <a:pt x="9728" y="9121"/>
                    <a:pt x="9644" y="9228"/>
                  </a:cubicBezTo>
                  <a:lnTo>
                    <a:pt x="9216" y="9657"/>
                  </a:lnTo>
                  <a:cubicBezTo>
                    <a:pt x="9168" y="9699"/>
                    <a:pt x="9109" y="9719"/>
                    <a:pt x="9048" y="9719"/>
                  </a:cubicBezTo>
                  <a:cubicBezTo>
                    <a:pt x="8987" y="9719"/>
                    <a:pt x="8924" y="9699"/>
                    <a:pt x="8871" y="9657"/>
                  </a:cubicBezTo>
                  <a:lnTo>
                    <a:pt x="8335" y="9121"/>
                  </a:lnTo>
                  <a:lnTo>
                    <a:pt x="9097" y="8359"/>
                  </a:lnTo>
                  <a:close/>
                  <a:moveTo>
                    <a:pt x="3282" y="1"/>
                  </a:moveTo>
                  <a:cubicBezTo>
                    <a:pt x="2441" y="1"/>
                    <a:pt x="1602" y="322"/>
                    <a:pt x="965" y="965"/>
                  </a:cubicBezTo>
                  <a:cubicBezTo>
                    <a:pt x="334" y="1584"/>
                    <a:pt x="0" y="2406"/>
                    <a:pt x="0" y="3287"/>
                  </a:cubicBezTo>
                  <a:cubicBezTo>
                    <a:pt x="0" y="4156"/>
                    <a:pt x="334" y="4978"/>
                    <a:pt x="965" y="5609"/>
                  </a:cubicBezTo>
                  <a:cubicBezTo>
                    <a:pt x="1608" y="6240"/>
                    <a:pt x="2441" y="6573"/>
                    <a:pt x="3286" y="6573"/>
                  </a:cubicBezTo>
                  <a:cubicBezTo>
                    <a:pt x="3989" y="6573"/>
                    <a:pt x="4703" y="6347"/>
                    <a:pt x="5275" y="5883"/>
                  </a:cubicBezTo>
                  <a:lnTo>
                    <a:pt x="5608" y="6216"/>
                  </a:lnTo>
                  <a:cubicBezTo>
                    <a:pt x="5477" y="6418"/>
                    <a:pt x="5501" y="6692"/>
                    <a:pt x="5680" y="6871"/>
                  </a:cubicBezTo>
                  <a:lnTo>
                    <a:pt x="6370" y="7561"/>
                  </a:lnTo>
                  <a:cubicBezTo>
                    <a:pt x="6400" y="7585"/>
                    <a:pt x="6436" y="7597"/>
                    <a:pt x="6471" y="7597"/>
                  </a:cubicBezTo>
                  <a:cubicBezTo>
                    <a:pt x="6507" y="7597"/>
                    <a:pt x="6543" y="7585"/>
                    <a:pt x="6573" y="7561"/>
                  </a:cubicBezTo>
                  <a:cubicBezTo>
                    <a:pt x="6632" y="7502"/>
                    <a:pt x="6632" y="7407"/>
                    <a:pt x="6573" y="7347"/>
                  </a:cubicBezTo>
                  <a:lnTo>
                    <a:pt x="5894" y="6668"/>
                  </a:lnTo>
                  <a:cubicBezTo>
                    <a:pt x="5799" y="6573"/>
                    <a:pt x="5799" y="6418"/>
                    <a:pt x="5894" y="6323"/>
                  </a:cubicBezTo>
                  <a:lnTo>
                    <a:pt x="6323" y="5895"/>
                  </a:lnTo>
                  <a:cubicBezTo>
                    <a:pt x="6370" y="5847"/>
                    <a:pt x="6430" y="5811"/>
                    <a:pt x="6489" y="5811"/>
                  </a:cubicBezTo>
                  <a:cubicBezTo>
                    <a:pt x="6549" y="5811"/>
                    <a:pt x="6608" y="5847"/>
                    <a:pt x="6644" y="5895"/>
                  </a:cubicBezTo>
                  <a:lnTo>
                    <a:pt x="8156" y="7395"/>
                  </a:lnTo>
                  <a:lnTo>
                    <a:pt x="7394" y="8157"/>
                  </a:lnTo>
                  <a:lnTo>
                    <a:pt x="6966" y="7716"/>
                  </a:lnTo>
                  <a:cubicBezTo>
                    <a:pt x="6936" y="7686"/>
                    <a:pt x="6897" y="7672"/>
                    <a:pt x="6858" y="7672"/>
                  </a:cubicBezTo>
                  <a:cubicBezTo>
                    <a:pt x="6820" y="7672"/>
                    <a:pt x="6781" y="7686"/>
                    <a:pt x="6751" y="7716"/>
                  </a:cubicBezTo>
                  <a:cubicBezTo>
                    <a:pt x="6692" y="7776"/>
                    <a:pt x="6692" y="7871"/>
                    <a:pt x="6751" y="7930"/>
                  </a:cubicBezTo>
                  <a:lnTo>
                    <a:pt x="8668" y="9847"/>
                  </a:lnTo>
                  <a:cubicBezTo>
                    <a:pt x="8775" y="9955"/>
                    <a:pt x="8906" y="10002"/>
                    <a:pt x="9049" y="10002"/>
                  </a:cubicBezTo>
                  <a:cubicBezTo>
                    <a:pt x="9180" y="10002"/>
                    <a:pt x="9311" y="9955"/>
                    <a:pt x="9418" y="9847"/>
                  </a:cubicBezTo>
                  <a:lnTo>
                    <a:pt x="9847" y="9419"/>
                  </a:lnTo>
                  <a:cubicBezTo>
                    <a:pt x="10061" y="9228"/>
                    <a:pt x="10061" y="8883"/>
                    <a:pt x="9847" y="8669"/>
                  </a:cubicBezTo>
                  <a:lnTo>
                    <a:pt x="6858" y="5680"/>
                  </a:lnTo>
                  <a:cubicBezTo>
                    <a:pt x="6751" y="5573"/>
                    <a:pt x="6620" y="5525"/>
                    <a:pt x="6489" y="5525"/>
                  </a:cubicBezTo>
                  <a:cubicBezTo>
                    <a:pt x="6382" y="5525"/>
                    <a:pt x="6299" y="5561"/>
                    <a:pt x="6204" y="5609"/>
                  </a:cubicBezTo>
                  <a:lnTo>
                    <a:pt x="5870" y="5275"/>
                  </a:lnTo>
                  <a:cubicBezTo>
                    <a:pt x="6144" y="4930"/>
                    <a:pt x="6334" y="4537"/>
                    <a:pt x="6454" y="4097"/>
                  </a:cubicBezTo>
                  <a:cubicBezTo>
                    <a:pt x="6465" y="4025"/>
                    <a:pt x="6430" y="3942"/>
                    <a:pt x="6346" y="3918"/>
                  </a:cubicBezTo>
                  <a:cubicBezTo>
                    <a:pt x="6339" y="3917"/>
                    <a:pt x="6332" y="3916"/>
                    <a:pt x="6324" y="3916"/>
                  </a:cubicBezTo>
                  <a:cubicBezTo>
                    <a:pt x="6258" y="3916"/>
                    <a:pt x="6189" y="3961"/>
                    <a:pt x="6168" y="4025"/>
                  </a:cubicBezTo>
                  <a:cubicBezTo>
                    <a:pt x="6037" y="4537"/>
                    <a:pt x="5775" y="5013"/>
                    <a:pt x="5394" y="5383"/>
                  </a:cubicBezTo>
                  <a:cubicBezTo>
                    <a:pt x="4816" y="5960"/>
                    <a:pt x="4051" y="6249"/>
                    <a:pt x="3285" y="6249"/>
                  </a:cubicBezTo>
                  <a:cubicBezTo>
                    <a:pt x="2519" y="6249"/>
                    <a:pt x="1751" y="5960"/>
                    <a:pt x="1167" y="5383"/>
                  </a:cubicBezTo>
                  <a:cubicBezTo>
                    <a:pt x="608" y="4823"/>
                    <a:pt x="298" y="4073"/>
                    <a:pt x="298" y="3263"/>
                  </a:cubicBezTo>
                  <a:cubicBezTo>
                    <a:pt x="298" y="2466"/>
                    <a:pt x="608" y="1715"/>
                    <a:pt x="1167" y="1156"/>
                  </a:cubicBezTo>
                  <a:cubicBezTo>
                    <a:pt x="1751" y="572"/>
                    <a:pt x="2519" y="281"/>
                    <a:pt x="3285" y="281"/>
                  </a:cubicBezTo>
                  <a:cubicBezTo>
                    <a:pt x="4051" y="281"/>
                    <a:pt x="4816" y="572"/>
                    <a:pt x="5394" y="1156"/>
                  </a:cubicBezTo>
                  <a:cubicBezTo>
                    <a:pt x="6013" y="1763"/>
                    <a:pt x="6323" y="2608"/>
                    <a:pt x="6263" y="3478"/>
                  </a:cubicBezTo>
                  <a:cubicBezTo>
                    <a:pt x="6263" y="3549"/>
                    <a:pt x="6323" y="3620"/>
                    <a:pt x="6394" y="3644"/>
                  </a:cubicBezTo>
                  <a:cubicBezTo>
                    <a:pt x="6465" y="3644"/>
                    <a:pt x="6549" y="3585"/>
                    <a:pt x="6561" y="3501"/>
                  </a:cubicBezTo>
                  <a:cubicBezTo>
                    <a:pt x="6620" y="2549"/>
                    <a:pt x="6275" y="1632"/>
                    <a:pt x="5608" y="965"/>
                  </a:cubicBezTo>
                  <a:cubicBezTo>
                    <a:pt x="4965" y="322"/>
                    <a:pt x="4123" y="1"/>
                    <a:pt x="32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126;p101">
              <a:extLst>
                <a:ext uri="{FF2B5EF4-FFF2-40B4-BE49-F238E27FC236}">
                  <a16:creationId xmlns:a16="http://schemas.microsoft.com/office/drawing/2014/main" id="{12032EAE-8039-4FE3-A766-D0A90FA07A83}"/>
                </a:ext>
              </a:extLst>
            </p:cNvPr>
            <p:cNvSpPr/>
            <p:nvPr/>
          </p:nvSpPr>
          <p:spPr>
            <a:xfrm>
              <a:off x="4733899" y="2960772"/>
              <a:ext cx="75469" cy="86546"/>
            </a:xfrm>
            <a:custGeom>
              <a:avLst/>
              <a:gdLst/>
              <a:ahLst/>
              <a:cxnLst/>
              <a:rect l="l" t="t" r="r" b="b"/>
              <a:pathLst>
                <a:path w="2371" h="2719" extrusionOk="0">
                  <a:moveTo>
                    <a:pt x="1218" y="276"/>
                  </a:moveTo>
                  <a:cubicBezTo>
                    <a:pt x="1233" y="276"/>
                    <a:pt x="1248" y="277"/>
                    <a:pt x="1263" y="278"/>
                  </a:cubicBezTo>
                  <a:cubicBezTo>
                    <a:pt x="1703" y="313"/>
                    <a:pt x="2061" y="647"/>
                    <a:pt x="2084" y="1099"/>
                  </a:cubicBezTo>
                  <a:cubicBezTo>
                    <a:pt x="2073" y="1456"/>
                    <a:pt x="1858" y="1802"/>
                    <a:pt x="1537" y="1944"/>
                  </a:cubicBezTo>
                  <a:cubicBezTo>
                    <a:pt x="1430" y="1992"/>
                    <a:pt x="1370" y="2099"/>
                    <a:pt x="1370" y="2218"/>
                  </a:cubicBezTo>
                  <a:cubicBezTo>
                    <a:pt x="1370" y="2313"/>
                    <a:pt x="1275" y="2409"/>
                    <a:pt x="1180" y="2409"/>
                  </a:cubicBezTo>
                  <a:cubicBezTo>
                    <a:pt x="1072" y="2409"/>
                    <a:pt x="989" y="2313"/>
                    <a:pt x="989" y="2218"/>
                  </a:cubicBezTo>
                  <a:cubicBezTo>
                    <a:pt x="989" y="1944"/>
                    <a:pt x="1132" y="1694"/>
                    <a:pt x="1382" y="1587"/>
                  </a:cubicBezTo>
                  <a:cubicBezTo>
                    <a:pt x="1561" y="1504"/>
                    <a:pt x="1680" y="1325"/>
                    <a:pt x="1668" y="1111"/>
                  </a:cubicBezTo>
                  <a:cubicBezTo>
                    <a:pt x="1656" y="873"/>
                    <a:pt x="1465" y="682"/>
                    <a:pt x="1227" y="670"/>
                  </a:cubicBezTo>
                  <a:lnTo>
                    <a:pt x="1191" y="670"/>
                  </a:lnTo>
                  <a:cubicBezTo>
                    <a:pt x="1072" y="670"/>
                    <a:pt x="953" y="706"/>
                    <a:pt x="870" y="801"/>
                  </a:cubicBezTo>
                  <a:cubicBezTo>
                    <a:pt x="763" y="885"/>
                    <a:pt x="715" y="1028"/>
                    <a:pt x="715" y="1159"/>
                  </a:cubicBezTo>
                  <a:cubicBezTo>
                    <a:pt x="715" y="1266"/>
                    <a:pt x="632" y="1349"/>
                    <a:pt x="525" y="1349"/>
                  </a:cubicBezTo>
                  <a:cubicBezTo>
                    <a:pt x="418" y="1349"/>
                    <a:pt x="334" y="1266"/>
                    <a:pt x="334" y="1159"/>
                  </a:cubicBezTo>
                  <a:cubicBezTo>
                    <a:pt x="334" y="920"/>
                    <a:pt x="429" y="682"/>
                    <a:pt x="608" y="516"/>
                  </a:cubicBezTo>
                  <a:cubicBezTo>
                    <a:pt x="775" y="359"/>
                    <a:pt x="995" y="276"/>
                    <a:pt x="1218" y="276"/>
                  </a:cubicBezTo>
                  <a:close/>
                  <a:moveTo>
                    <a:pt x="1163" y="0"/>
                  </a:moveTo>
                  <a:cubicBezTo>
                    <a:pt x="872" y="0"/>
                    <a:pt x="586" y="108"/>
                    <a:pt x="370" y="313"/>
                  </a:cubicBezTo>
                  <a:cubicBezTo>
                    <a:pt x="132" y="539"/>
                    <a:pt x="1" y="849"/>
                    <a:pt x="1" y="1159"/>
                  </a:cubicBezTo>
                  <a:cubicBezTo>
                    <a:pt x="1" y="1432"/>
                    <a:pt x="227" y="1647"/>
                    <a:pt x="489" y="1647"/>
                  </a:cubicBezTo>
                  <a:cubicBezTo>
                    <a:pt x="763" y="1647"/>
                    <a:pt x="989" y="1432"/>
                    <a:pt x="989" y="1159"/>
                  </a:cubicBezTo>
                  <a:cubicBezTo>
                    <a:pt x="989" y="1099"/>
                    <a:pt x="1001" y="1051"/>
                    <a:pt x="1049" y="1028"/>
                  </a:cubicBezTo>
                  <a:cubicBezTo>
                    <a:pt x="1078" y="998"/>
                    <a:pt x="1115" y="977"/>
                    <a:pt x="1161" y="977"/>
                  </a:cubicBezTo>
                  <a:cubicBezTo>
                    <a:pt x="1171" y="977"/>
                    <a:pt x="1181" y="978"/>
                    <a:pt x="1191" y="980"/>
                  </a:cubicBezTo>
                  <a:cubicBezTo>
                    <a:pt x="1287" y="980"/>
                    <a:pt x="1358" y="1075"/>
                    <a:pt x="1370" y="1159"/>
                  </a:cubicBezTo>
                  <a:cubicBezTo>
                    <a:pt x="1370" y="1230"/>
                    <a:pt x="1322" y="1313"/>
                    <a:pt x="1263" y="1337"/>
                  </a:cubicBezTo>
                  <a:cubicBezTo>
                    <a:pt x="930" y="1504"/>
                    <a:pt x="703" y="1849"/>
                    <a:pt x="703" y="2230"/>
                  </a:cubicBezTo>
                  <a:cubicBezTo>
                    <a:pt x="703" y="2504"/>
                    <a:pt x="930" y="2718"/>
                    <a:pt x="1191" y="2718"/>
                  </a:cubicBezTo>
                  <a:cubicBezTo>
                    <a:pt x="1465" y="2718"/>
                    <a:pt x="1680" y="2504"/>
                    <a:pt x="1680" y="2230"/>
                  </a:cubicBezTo>
                  <a:lnTo>
                    <a:pt x="1680" y="2218"/>
                  </a:lnTo>
                  <a:cubicBezTo>
                    <a:pt x="2096" y="2004"/>
                    <a:pt x="2370" y="1563"/>
                    <a:pt x="2334" y="1087"/>
                  </a:cubicBezTo>
                  <a:cubicBezTo>
                    <a:pt x="2311" y="504"/>
                    <a:pt x="1834" y="27"/>
                    <a:pt x="1251" y="4"/>
                  </a:cubicBezTo>
                  <a:cubicBezTo>
                    <a:pt x="1222" y="1"/>
                    <a:pt x="1192" y="0"/>
                    <a:pt x="11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127;p101">
              <a:extLst>
                <a:ext uri="{FF2B5EF4-FFF2-40B4-BE49-F238E27FC236}">
                  <a16:creationId xmlns:a16="http://schemas.microsoft.com/office/drawing/2014/main" id="{F4D84DA6-0541-4A94-B9B3-7B1FED745A73}"/>
                </a:ext>
              </a:extLst>
            </p:cNvPr>
            <p:cNvSpPr/>
            <p:nvPr/>
          </p:nvSpPr>
          <p:spPr>
            <a:xfrm>
              <a:off x="4755894" y="3048431"/>
              <a:ext cx="31098" cy="32244"/>
            </a:xfrm>
            <a:custGeom>
              <a:avLst/>
              <a:gdLst/>
              <a:ahLst/>
              <a:cxnLst/>
              <a:rect l="l" t="t" r="r" b="b"/>
              <a:pathLst>
                <a:path w="977" h="1013" extrusionOk="0">
                  <a:moveTo>
                    <a:pt x="489" y="298"/>
                  </a:moveTo>
                  <a:cubicBezTo>
                    <a:pt x="596" y="298"/>
                    <a:pt x="679" y="381"/>
                    <a:pt x="679" y="488"/>
                  </a:cubicBezTo>
                  <a:lnTo>
                    <a:pt x="679" y="500"/>
                  </a:lnTo>
                  <a:cubicBezTo>
                    <a:pt x="679" y="607"/>
                    <a:pt x="596" y="702"/>
                    <a:pt x="489" y="702"/>
                  </a:cubicBezTo>
                  <a:cubicBezTo>
                    <a:pt x="381" y="702"/>
                    <a:pt x="298" y="607"/>
                    <a:pt x="298" y="500"/>
                  </a:cubicBezTo>
                  <a:lnTo>
                    <a:pt x="298" y="488"/>
                  </a:lnTo>
                  <a:cubicBezTo>
                    <a:pt x="298" y="381"/>
                    <a:pt x="381" y="298"/>
                    <a:pt x="489" y="298"/>
                  </a:cubicBezTo>
                  <a:close/>
                  <a:moveTo>
                    <a:pt x="489" y="0"/>
                  </a:moveTo>
                  <a:cubicBezTo>
                    <a:pt x="215" y="0"/>
                    <a:pt x="0" y="226"/>
                    <a:pt x="0" y="488"/>
                  </a:cubicBezTo>
                  <a:lnTo>
                    <a:pt x="0" y="524"/>
                  </a:lnTo>
                  <a:cubicBezTo>
                    <a:pt x="0" y="786"/>
                    <a:pt x="215" y="1012"/>
                    <a:pt x="489" y="1012"/>
                  </a:cubicBezTo>
                  <a:cubicBezTo>
                    <a:pt x="751" y="1012"/>
                    <a:pt x="977" y="786"/>
                    <a:pt x="977" y="524"/>
                  </a:cubicBezTo>
                  <a:lnTo>
                    <a:pt x="977" y="488"/>
                  </a:lnTo>
                  <a:cubicBezTo>
                    <a:pt x="977" y="226"/>
                    <a:pt x="751" y="0"/>
                    <a:pt x="4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Afbeelding 3">
            <a:hlinkClick r:id="rId3"/>
            <a:extLst>
              <a:ext uri="{FF2B5EF4-FFF2-40B4-BE49-F238E27FC236}">
                <a16:creationId xmlns:a16="http://schemas.microsoft.com/office/drawing/2014/main" id="{D4379683-EC41-497D-A036-81DFAD38BA55}"/>
              </a:ext>
            </a:extLst>
          </p:cNvPr>
          <p:cNvPicPr>
            <a:picLocks noChangeAspect="1"/>
          </p:cNvPicPr>
          <p:nvPr/>
        </p:nvPicPr>
        <p:blipFill>
          <a:blip r:embed="rId4">
            <a:duotone>
              <a:schemeClr val="accent6">
                <a:shade val="45000"/>
                <a:satMod val="135000"/>
              </a:schemeClr>
              <a:prstClr val="white"/>
            </a:duotone>
          </a:blip>
          <a:stretch>
            <a:fillRect/>
          </a:stretch>
        </p:blipFill>
        <p:spPr>
          <a:xfrm>
            <a:off x="5979347" y="2147942"/>
            <a:ext cx="1931709" cy="139882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26"/>
          <p:cNvSpPr txBox="1">
            <a:spLocks noGrp="1"/>
          </p:cNvSpPr>
          <p:nvPr>
            <p:ph type="subTitle" idx="1"/>
          </p:nvPr>
        </p:nvSpPr>
        <p:spPr>
          <a:xfrm>
            <a:off x="6802389" y="2798236"/>
            <a:ext cx="14940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nl-BE" dirty="0"/>
              <a:t>Hier vind je een overzicht van de belangrijkste informatie.</a:t>
            </a:r>
            <a:endParaRPr dirty="0"/>
          </a:p>
        </p:txBody>
      </p:sp>
      <p:sp>
        <p:nvSpPr>
          <p:cNvPr id="631" name="Google Shape;631;p26"/>
          <p:cNvSpPr txBox="1">
            <a:spLocks noGrp="1"/>
          </p:cNvSpPr>
          <p:nvPr>
            <p:ph type="subTitle" idx="2"/>
          </p:nvPr>
        </p:nvSpPr>
        <p:spPr>
          <a:xfrm>
            <a:off x="4934195" y="2824628"/>
            <a:ext cx="14940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nl-BE" dirty="0"/>
              <a:t>Als je dit icoontje ziet, moet je een oefening maken.</a:t>
            </a:r>
            <a:endParaRPr dirty="0"/>
          </a:p>
        </p:txBody>
      </p:sp>
      <p:sp>
        <p:nvSpPr>
          <p:cNvPr id="632" name="Google Shape;632;p26"/>
          <p:cNvSpPr txBox="1">
            <a:spLocks noGrp="1"/>
          </p:cNvSpPr>
          <p:nvPr>
            <p:ph type="subTitle" idx="4294967295"/>
          </p:nvPr>
        </p:nvSpPr>
        <p:spPr>
          <a:xfrm>
            <a:off x="1018284" y="2798236"/>
            <a:ext cx="1494000" cy="1067431"/>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nl-BE" dirty="0">
                <a:solidFill>
                  <a:schemeClr val="dk1"/>
                </a:solidFill>
              </a:rPr>
              <a:t>Op deze dia vind je de theorie  over een bepaald onderwerp.</a:t>
            </a:r>
            <a:endParaRPr dirty="0"/>
          </a:p>
        </p:txBody>
      </p:sp>
      <p:sp>
        <p:nvSpPr>
          <p:cNvPr id="633" name="Google Shape;633;p26"/>
          <p:cNvSpPr txBox="1">
            <a:spLocks noGrp="1"/>
          </p:cNvSpPr>
          <p:nvPr>
            <p:ph type="subTitle" idx="3"/>
          </p:nvPr>
        </p:nvSpPr>
        <p:spPr>
          <a:xfrm>
            <a:off x="3018568" y="2899838"/>
            <a:ext cx="1512352" cy="136315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nl-BE" dirty="0"/>
              <a:t>Als je hierop klikt, krijg je een interactieve afbeelding te zien. Je ziet een afbeelding met extra tools.</a:t>
            </a:r>
            <a:endParaRPr dirty="0"/>
          </a:p>
        </p:txBody>
      </p:sp>
      <p:sp>
        <p:nvSpPr>
          <p:cNvPr id="634" name="Google Shape;634;p26"/>
          <p:cNvSpPr txBox="1">
            <a:spLocks noGrp="1"/>
          </p:cNvSpPr>
          <p:nvPr>
            <p:ph type="ctrTitle" idx="8"/>
          </p:nvPr>
        </p:nvSpPr>
        <p:spPr>
          <a:xfrm>
            <a:off x="2008800" y="81947"/>
            <a:ext cx="51264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nl-BE" dirty="0"/>
              <a:t>Hoe werkt de PowerPoint ?</a:t>
            </a:r>
            <a:endParaRPr dirty="0"/>
          </a:p>
        </p:txBody>
      </p:sp>
      <p:sp>
        <p:nvSpPr>
          <p:cNvPr id="635" name="Google Shape;635;p26"/>
          <p:cNvSpPr txBox="1">
            <a:spLocks noGrp="1"/>
          </p:cNvSpPr>
          <p:nvPr>
            <p:ph type="ctrTitle"/>
          </p:nvPr>
        </p:nvSpPr>
        <p:spPr>
          <a:xfrm>
            <a:off x="6802401" y="2099461"/>
            <a:ext cx="14940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Besluit</a:t>
            </a:r>
            <a:endParaRPr dirty="0"/>
          </a:p>
        </p:txBody>
      </p:sp>
      <p:sp>
        <p:nvSpPr>
          <p:cNvPr id="636" name="Google Shape;636;p26"/>
          <p:cNvSpPr txBox="1">
            <a:spLocks noGrp="1"/>
          </p:cNvSpPr>
          <p:nvPr>
            <p:ph type="ctrTitle" idx="5"/>
          </p:nvPr>
        </p:nvSpPr>
        <p:spPr>
          <a:xfrm>
            <a:off x="4934207" y="2125853"/>
            <a:ext cx="14940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nl-BE" dirty="0"/>
              <a:t>Oefening</a:t>
            </a:r>
            <a:endParaRPr dirty="0"/>
          </a:p>
        </p:txBody>
      </p:sp>
      <p:sp>
        <p:nvSpPr>
          <p:cNvPr id="637" name="Google Shape;637;p26"/>
          <p:cNvSpPr txBox="1">
            <a:spLocks noGrp="1"/>
          </p:cNvSpPr>
          <p:nvPr>
            <p:ph type="ctrTitle" idx="6"/>
          </p:nvPr>
        </p:nvSpPr>
        <p:spPr>
          <a:xfrm>
            <a:off x="1018296" y="2099462"/>
            <a:ext cx="14940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nl-BE" dirty="0"/>
              <a:t>Theorie</a:t>
            </a:r>
            <a:endParaRPr dirty="0"/>
          </a:p>
        </p:txBody>
      </p:sp>
      <p:sp>
        <p:nvSpPr>
          <p:cNvPr id="638" name="Google Shape;638;p26"/>
          <p:cNvSpPr txBox="1">
            <a:spLocks noGrp="1"/>
          </p:cNvSpPr>
          <p:nvPr>
            <p:ph type="ctrTitle" idx="7"/>
          </p:nvPr>
        </p:nvSpPr>
        <p:spPr>
          <a:xfrm>
            <a:off x="2971511" y="2218561"/>
            <a:ext cx="14940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nl-BE" dirty="0"/>
              <a:t>Interactieve afbeelding</a:t>
            </a:r>
            <a:endParaRPr dirty="0"/>
          </a:p>
        </p:txBody>
      </p:sp>
      <p:grpSp>
        <p:nvGrpSpPr>
          <p:cNvPr id="643" name="Google Shape;643;p26"/>
          <p:cNvGrpSpPr/>
          <p:nvPr/>
        </p:nvGrpSpPr>
        <p:grpSpPr>
          <a:xfrm>
            <a:off x="5290397" y="1442884"/>
            <a:ext cx="710142" cy="930112"/>
            <a:chOff x="759538" y="1702650"/>
            <a:chExt cx="563712" cy="725050"/>
          </a:xfrm>
        </p:grpSpPr>
        <p:sp>
          <p:nvSpPr>
            <p:cNvPr id="644" name="Google Shape;644;p26"/>
            <p:cNvSpPr/>
            <p:nvPr/>
          </p:nvSpPr>
          <p:spPr>
            <a:xfrm>
              <a:off x="759538" y="1702650"/>
              <a:ext cx="552625" cy="725025"/>
            </a:xfrm>
            <a:custGeom>
              <a:avLst/>
              <a:gdLst/>
              <a:ahLst/>
              <a:cxnLst/>
              <a:rect l="l" t="t" r="r" b="b"/>
              <a:pathLst>
                <a:path w="22105" h="29001" extrusionOk="0">
                  <a:moveTo>
                    <a:pt x="11590" y="1"/>
                  </a:moveTo>
                  <a:cubicBezTo>
                    <a:pt x="11339" y="1"/>
                    <a:pt x="11083" y="68"/>
                    <a:pt x="10868" y="74"/>
                  </a:cubicBezTo>
                  <a:cubicBezTo>
                    <a:pt x="10347" y="91"/>
                    <a:pt x="9790" y="308"/>
                    <a:pt x="9238" y="333"/>
                  </a:cubicBezTo>
                  <a:cubicBezTo>
                    <a:pt x="8081" y="384"/>
                    <a:pt x="7054" y="941"/>
                    <a:pt x="6085" y="1405"/>
                  </a:cubicBezTo>
                  <a:cubicBezTo>
                    <a:pt x="5330" y="1765"/>
                    <a:pt x="4535" y="2285"/>
                    <a:pt x="3861" y="2941"/>
                  </a:cubicBezTo>
                  <a:cubicBezTo>
                    <a:pt x="2856" y="3919"/>
                    <a:pt x="2039" y="4997"/>
                    <a:pt x="1454" y="6234"/>
                  </a:cubicBezTo>
                  <a:cubicBezTo>
                    <a:pt x="655" y="7919"/>
                    <a:pt x="264" y="9761"/>
                    <a:pt x="119" y="11591"/>
                  </a:cubicBezTo>
                  <a:cubicBezTo>
                    <a:pt x="0" y="13095"/>
                    <a:pt x="115" y="14639"/>
                    <a:pt x="632" y="16131"/>
                  </a:cubicBezTo>
                  <a:cubicBezTo>
                    <a:pt x="1042" y="17310"/>
                    <a:pt x="1607" y="18417"/>
                    <a:pt x="2164" y="19510"/>
                  </a:cubicBezTo>
                  <a:cubicBezTo>
                    <a:pt x="2663" y="20488"/>
                    <a:pt x="3249" y="21454"/>
                    <a:pt x="4032" y="22294"/>
                  </a:cubicBezTo>
                  <a:cubicBezTo>
                    <a:pt x="4832" y="23154"/>
                    <a:pt x="5555" y="24085"/>
                    <a:pt x="6386" y="24925"/>
                  </a:cubicBezTo>
                  <a:cubicBezTo>
                    <a:pt x="7831" y="26383"/>
                    <a:pt x="9256" y="27852"/>
                    <a:pt x="11118" y="28807"/>
                  </a:cubicBezTo>
                  <a:cubicBezTo>
                    <a:pt x="11360" y="28931"/>
                    <a:pt x="11606" y="29001"/>
                    <a:pt x="11839" y="29001"/>
                  </a:cubicBezTo>
                  <a:cubicBezTo>
                    <a:pt x="12146" y="29001"/>
                    <a:pt x="12430" y="28878"/>
                    <a:pt x="12644" y="28596"/>
                  </a:cubicBezTo>
                  <a:cubicBezTo>
                    <a:pt x="13119" y="27972"/>
                    <a:pt x="13714" y="27462"/>
                    <a:pt x="14214" y="26878"/>
                  </a:cubicBezTo>
                  <a:cubicBezTo>
                    <a:pt x="15058" y="25896"/>
                    <a:pt x="15876" y="24891"/>
                    <a:pt x="16805" y="23988"/>
                  </a:cubicBezTo>
                  <a:cubicBezTo>
                    <a:pt x="17028" y="23771"/>
                    <a:pt x="16911" y="23397"/>
                    <a:pt x="17153" y="23276"/>
                  </a:cubicBezTo>
                  <a:cubicBezTo>
                    <a:pt x="17672" y="23018"/>
                    <a:pt x="17777" y="22433"/>
                    <a:pt x="18182" y="22094"/>
                  </a:cubicBezTo>
                  <a:cubicBezTo>
                    <a:pt x="18325" y="21974"/>
                    <a:pt x="18544" y="21910"/>
                    <a:pt x="18556" y="21665"/>
                  </a:cubicBezTo>
                  <a:cubicBezTo>
                    <a:pt x="18583" y="21099"/>
                    <a:pt x="19127" y="20836"/>
                    <a:pt x="19325" y="20332"/>
                  </a:cubicBezTo>
                  <a:cubicBezTo>
                    <a:pt x="19651" y="19505"/>
                    <a:pt x="20201" y="18767"/>
                    <a:pt x="20651" y="17989"/>
                  </a:cubicBezTo>
                  <a:cubicBezTo>
                    <a:pt x="20793" y="17745"/>
                    <a:pt x="20628" y="17430"/>
                    <a:pt x="20894" y="17188"/>
                  </a:cubicBezTo>
                  <a:cubicBezTo>
                    <a:pt x="21207" y="16904"/>
                    <a:pt x="21297" y="16476"/>
                    <a:pt x="21381" y="16067"/>
                  </a:cubicBezTo>
                  <a:cubicBezTo>
                    <a:pt x="21519" y="15392"/>
                    <a:pt x="21632" y="14709"/>
                    <a:pt x="21793" y="14039"/>
                  </a:cubicBezTo>
                  <a:cubicBezTo>
                    <a:pt x="22006" y="13158"/>
                    <a:pt x="21995" y="12247"/>
                    <a:pt x="22051" y="11360"/>
                  </a:cubicBezTo>
                  <a:cubicBezTo>
                    <a:pt x="22105" y="10507"/>
                    <a:pt x="21852" y="9612"/>
                    <a:pt x="21615" y="8769"/>
                  </a:cubicBezTo>
                  <a:cubicBezTo>
                    <a:pt x="21466" y="8240"/>
                    <a:pt x="21511" y="7664"/>
                    <a:pt x="21239" y="7179"/>
                  </a:cubicBezTo>
                  <a:cubicBezTo>
                    <a:pt x="20749" y="6312"/>
                    <a:pt x="20439" y="5360"/>
                    <a:pt x="19856" y="4523"/>
                  </a:cubicBezTo>
                  <a:cubicBezTo>
                    <a:pt x="19513" y="4031"/>
                    <a:pt x="19127" y="3510"/>
                    <a:pt x="18718" y="3172"/>
                  </a:cubicBezTo>
                  <a:cubicBezTo>
                    <a:pt x="18255" y="2789"/>
                    <a:pt x="17946" y="2091"/>
                    <a:pt x="17195" y="2063"/>
                  </a:cubicBezTo>
                  <a:cubicBezTo>
                    <a:pt x="17083" y="2058"/>
                    <a:pt x="17001" y="1889"/>
                    <a:pt x="16941" y="1751"/>
                  </a:cubicBezTo>
                  <a:cubicBezTo>
                    <a:pt x="16796" y="1418"/>
                    <a:pt x="16210" y="1609"/>
                    <a:pt x="16173" y="1126"/>
                  </a:cubicBezTo>
                  <a:cubicBezTo>
                    <a:pt x="16137" y="1140"/>
                    <a:pt x="16090" y="1144"/>
                    <a:pt x="16063" y="1168"/>
                  </a:cubicBezTo>
                  <a:cubicBezTo>
                    <a:pt x="15912" y="1307"/>
                    <a:pt x="15817" y="1362"/>
                    <a:pt x="15757" y="1362"/>
                  </a:cubicBezTo>
                  <a:cubicBezTo>
                    <a:pt x="15620" y="1362"/>
                    <a:pt x="15673" y="1070"/>
                    <a:pt x="15669" y="855"/>
                  </a:cubicBezTo>
                  <a:lnTo>
                    <a:pt x="15669" y="855"/>
                  </a:lnTo>
                  <a:cubicBezTo>
                    <a:pt x="15538" y="900"/>
                    <a:pt x="15310" y="1038"/>
                    <a:pt x="15216" y="1038"/>
                  </a:cubicBezTo>
                  <a:cubicBezTo>
                    <a:pt x="15176" y="1038"/>
                    <a:pt x="15160" y="1013"/>
                    <a:pt x="15188" y="943"/>
                  </a:cubicBezTo>
                  <a:cubicBezTo>
                    <a:pt x="15272" y="728"/>
                    <a:pt x="15270" y="683"/>
                    <a:pt x="15223" y="683"/>
                  </a:cubicBezTo>
                  <a:cubicBezTo>
                    <a:pt x="15190" y="683"/>
                    <a:pt x="15134" y="705"/>
                    <a:pt x="15070" y="705"/>
                  </a:cubicBezTo>
                  <a:cubicBezTo>
                    <a:pt x="15044" y="705"/>
                    <a:pt x="15017" y="702"/>
                    <a:pt x="14990" y="692"/>
                  </a:cubicBezTo>
                  <a:cubicBezTo>
                    <a:pt x="14605" y="550"/>
                    <a:pt x="14222" y="507"/>
                    <a:pt x="13834" y="507"/>
                  </a:cubicBezTo>
                  <a:cubicBezTo>
                    <a:pt x="13684" y="507"/>
                    <a:pt x="13533" y="514"/>
                    <a:pt x="13380" y="523"/>
                  </a:cubicBezTo>
                  <a:cubicBezTo>
                    <a:pt x="13366" y="524"/>
                    <a:pt x="13352" y="525"/>
                    <a:pt x="13338" y="525"/>
                  </a:cubicBezTo>
                  <a:cubicBezTo>
                    <a:pt x="13298" y="525"/>
                    <a:pt x="13259" y="522"/>
                    <a:pt x="13219" y="521"/>
                  </a:cubicBezTo>
                  <a:cubicBezTo>
                    <a:pt x="13230" y="260"/>
                    <a:pt x="13177" y="183"/>
                    <a:pt x="13096" y="183"/>
                  </a:cubicBezTo>
                  <a:cubicBezTo>
                    <a:pt x="12982" y="183"/>
                    <a:pt x="12814" y="337"/>
                    <a:pt x="12699" y="337"/>
                  </a:cubicBezTo>
                  <a:cubicBezTo>
                    <a:pt x="12684" y="337"/>
                    <a:pt x="12669" y="334"/>
                    <a:pt x="12656" y="328"/>
                  </a:cubicBezTo>
                  <a:cubicBezTo>
                    <a:pt x="12635" y="318"/>
                    <a:pt x="12612" y="314"/>
                    <a:pt x="12589" y="314"/>
                  </a:cubicBezTo>
                  <a:cubicBezTo>
                    <a:pt x="12520" y="314"/>
                    <a:pt x="12443" y="346"/>
                    <a:pt x="12375" y="346"/>
                  </a:cubicBezTo>
                  <a:cubicBezTo>
                    <a:pt x="12332" y="346"/>
                    <a:pt x="12293" y="334"/>
                    <a:pt x="12260" y="295"/>
                  </a:cubicBezTo>
                  <a:cubicBezTo>
                    <a:pt x="12067" y="62"/>
                    <a:pt x="11831" y="1"/>
                    <a:pt x="11590" y="1"/>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5" name="Google Shape;645;p26"/>
            <p:cNvSpPr/>
            <p:nvPr/>
          </p:nvSpPr>
          <p:spPr>
            <a:xfrm>
              <a:off x="770600" y="1702700"/>
              <a:ext cx="552650" cy="725000"/>
            </a:xfrm>
            <a:custGeom>
              <a:avLst/>
              <a:gdLst/>
              <a:ahLst/>
              <a:cxnLst/>
              <a:rect l="l" t="t" r="r" b="b"/>
              <a:pathLst>
                <a:path w="22106" h="29000" extrusionOk="0">
                  <a:moveTo>
                    <a:pt x="10389" y="1605"/>
                  </a:moveTo>
                  <a:cubicBezTo>
                    <a:pt x="10980" y="1605"/>
                    <a:pt x="11572" y="1678"/>
                    <a:pt x="12158" y="1712"/>
                  </a:cubicBezTo>
                  <a:cubicBezTo>
                    <a:pt x="12989" y="1761"/>
                    <a:pt x="13868" y="1740"/>
                    <a:pt x="14634" y="2205"/>
                  </a:cubicBezTo>
                  <a:cubicBezTo>
                    <a:pt x="14698" y="2244"/>
                    <a:pt x="14794" y="2225"/>
                    <a:pt x="14866" y="2255"/>
                  </a:cubicBezTo>
                  <a:cubicBezTo>
                    <a:pt x="14915" y="2276"/>
                    <a:pt x="14947" y="2337"/>
                    <a:pt x="15032" y="2431"/>
                  </a:cubicBezTo>
                  <a:cubicBezTo>
                    <a:pt x="15689" y="2594"/>
                    <a:pt x="16324" y="2980"/>
                    <a:pt x="16865" y="3444"/>
                  </a:cubicBezTo>
                  <a:cubicBezTo>
                    <a:pt x="17776" y="4226"/>
                    <a:pt x="18716" y="5013"/>
                    <a:pt x="19194" y="6183"/>
                  </a:cubicBezTo>
                  <a:cubicBezTo>
                    <a:pt x="19428" y="6752"/>
                    <a:pt x="19866" y="7201"/>
                    <a:pt x="20006" y="7847"/>
                  </a:cubicBezTo>
                  <a:cubicBezTo>
                    <a:pt x="20329" y="9323"/>
                    <a:pt x="20817" y="10762"/>
                    <a:pt x="20634" y="12311"/>
                  </a:cubicBezTo>
                  <a:cubicBezTo>
                    <a:pt x="20595" y="12640"/>
                    <a:pt x="20483" y="12989"/>
                    <a:pt x="20699" y="13331"/>
                  </a:cubicBezTo>
                  <a:cubicBezTo>
                    <a:pt x="20832" y="13541"/>
                    <a:pt x="20624" y="13860"/>
                    <a:pt x="20576" y="14004"/>
                  </a:cubicBezTo>
                  <a:cubicBezTo>
                    <a:pt x="20276" y="14898"/>
                    <a:pt x="20345" y="15945"/>
                    <a:pt x="19679" y="16677"/>
                  </a:cubicBezTo>
                  <a:cubicBezTo>
                    <a:pt x="19413" y="16969"/>
                    <a:pt x="19684" y="17201"/>
                    <a:pt x="19550" y="17427"/>
                  </a:cubicBezTo>
                  <a:cubicBezTo>
                    <a:pt x="19197" y="18023"/>
                    <a:pt x="18891" y="18655"/>
                    <a:pt x="18473" y="19200"/>
                  </a:cubicBezTo>
                  <a:cubicBezTo>
                    <a:pt x="18239" y="19503"/>
                    <a:pt x="18100" y="19851"/>
                    <a:pt x="17925" y="20162"/>
                  </a:cubicBezTo>
                  <a:cubicBezTo>
                    <a:pt x="17380" y="21137"/>
                    <a:pt x="16604" y="21926"/>
                    <a:pt x="15968" y="22822"/>
                  </a:cubicBezTo>
                  <a:cubicBezTo>
                    <a:pt x="15010" y="24174"/>
                    <a:pt x="13770" y="25285"/>
                    <a:pt x="12774" y="26611"/>
                  </a:cubicBezTo>
                  <a:cubicBezTo>
                    <a:pt x="12512" y="26960"/>
                    <a:pt x="12286" y="27502"/>
                    <a:pt x="11675" y="27568"/>
                  </a:cubicBezTo>
                  <a:cubicBezTo>
                    <a:pt x="11632" y="27573"/>
                    <a:pt x="11590" y="27575"/>
                    <a:pt x="11549" y="27575"/>
                  </a:cubicBezTo>
                  <a:cubicBezTo>
                    <a:pt x="11336" y="27575"/>
                    <a:pt x="11157" y="27512"/>
                    <a:pt x="11133" y="27359"/>
                  </a:cubicBezTo>
                  <a:cubicBezTo>
                    <a:pt x="11073" y="26998"/>
                    <a:pt x="10741" y="26923"/>
                    <a:pt x="10555" y="26817"/>
                  </a:cubicBezTo>
                  <a:cubicBezTo>
                    <a:pt x="9912" y="26448"/>
                    <a:pt x="9369" y="25996"/>
                    <a:pt x="8865" y="25456"/>
                  </a:cubicBezTo>
                  <a:cubicBezTo>
                    <a:pt x="8545" y="25116"/>
                    <a:pt x="8164" y="24825"/>
                    <a:pt x="7822" y="24494"/>
                  </a:cubicBezTo>
                  <a:cubicBezTo>
                    <a:pt x="7362" y="24048"/>
                    <a:pt x="6999" y="23518"/>
                    <a:pt x="6568" y="23081"/>
                  </a:cubicBezTo>
                  <a:cubicBezTo>
                    <a:pt x="6012" y="22514"/>
                    <a:pt x="5604" y="21872"/>
                    <a:pt x="5148" y="21250"/>
                  </a:cubicBezTo>
                  <a:cubicBezTo>
                    <a:pt x="4935" y="20961"/>
                    <a:pt x="4741" y="20668"/>
                    <a:pt x="4652" y="20297"/>
                  </a:cubicBezTo>
                  <a:cubicBezTo>
                    <a:pt x="4557" y="19894"/>
                    <a:pt x="4184" y="19636"/>
                    <a:pt x="3981" y="19262"/>
                  </a:cubicBezTo>
                  <a:cubicBezTo>
                    <a:pt x="3510" y="18393"/>
                    <a:pt x="3070" y="17515"/>
                    <a:pt x="2737" y="16587"/>
                  </a:cubicBezTo>
                  <a:cubicBezTo>
                    <a:pt x="2434" y="15744"/>
                    <a:pt x="2085" y="14902"/>
                    <a:pt x="1938" y="14031"/>
                  </a:cubicBezTo>
                  <a:cubicBezTo>
                    <a:pt x="1883" y="13702"/>
                    <a:pt x="1617" y="13303"/>
                    <a:pt x="1869" y="12925"/>
                  </a:cubicBezTo>
                  <a:cubicBezTo>
                    <a:pt x="1898" y="12881"/>
                    <a:pt x="1930" y="12785"/>
                    <a:pt x="1917" y="12776"/>
                  </a:cubicBezTo>
                  <a:cubicBezTo>
                    <a:pt x="1282" y="12342"/>
                    <a:pt x="1755" y="11672"/>
                    <a:pt x="1626" y="11126"/>
                  </a:cubicBezTo>
                  <a:cubicBezTo>
                    <a:pt x="1480" y="10517"/>
                    <a:pt x="1688" y="9771"/>
                    <a:pt x="1806" y="9100"/>
                  </a:cubicBezTo>
                  <a:cubicBezTo>
                    <a:pt x="1947" y="8310"/>
                    <a:pt x="2170" y="7536"/>
                    <a:pt x="2473" y="6793"/>
                  </a:cubicBezTo>
                  <a:cubicBezTo>
                    <a:pt x="2730" y="6167"/>
                    <a:pt x="3164" y="5620"/>
                    <a:pt x="3570" y="5065"/>
                  </a:cubicBezTo>
                  <a:cubicBezTo>
                    <a:pt x="3880" y="4639"/>
                    <a:pt x="4224" y="4251"/>
                    <a:pt x="4557" y="3850"/>
                  </a:cubicBezTo>
                  <a:cubicBezTo>
                    <a:pt x="4769" y="3594"/>
                    <a:pt x="5028" y="3615"/>
                    <a:pt x="5243" y="3491"/>
                  </a:cubicBezTo>
                  <a:cubicBezTo>
                    <a:pt x="5857" y="3137"/>
                    <a:pt x="6297" y="2567"/>
                    <a:pt x="7098" y="2402"/>
                  </a:cubicBezTo>
                  <a:cubicBezTo>
                    <a:pt x="7786" y="2260"/>
                    <a:pt x="8478" y="1923"/>
                    <a:pt x="9190" y="1740"/>
                  </a:cubicBezTo>
                  <a:cubicBezTo>
                    <a:pt x="9588" y="1639"/>
                    <a:pt x="9988" y="1605"/>
                    <a:pt x="10389" y="1605"/>
                  </a:cubicBezTo>
                  <a:close/>
                  <a:moveTo>
                    <a:pt x="11590" y="1"/>
                  </a:moveTo>
                  <a:cubicBezTo>
                    <a:pt x="11338" y="1"/>
                    <a:pt x="11083" y="67"/>
                    <a:pt x="10868" y="74"/>
                  </a:cubicBezTo>
                  <a:cubicBezTo>
                    <a:pt x="10346" y="90"/>
                    <a:pt x="9790" y="307"/>
                    <a:pt x="9238" y="332"/>
                  </a:cubicBezTo>
                  <a:cubicBezTo>
                    <a:pt x="8081" y="383"/>
                    <a:pt x="7055" y="941"/>
                    <a:pt x="6084" y="1404"/>
                  </a:cubicBezTo>
                  <a:cubicBezTo>
                    <a:pt x="5330" y="1764"/>
                    <a:pt x="4535" y="2285"/>
                    <a:pt x="3860" y="2942"/>
                  </a:cubicBezTo>
                  <a:cubicBezTo>
                    <a:pt x="2855" y="3920"/>
                    <a:pt x="2038" y="4996"/>
                    <a:pt x="1453" y="6233"/>
                  </a:cubicBezTo>
                  <a:cubicBezTo>
                    <a:pt x="655" y="7918"/>
                    <a:pt x="264" y="9759"/>
                    <a:pt x="120" y="11590"/>
                  </a:cubicBezTo>
                  <a:cubicBezTo>
                    <a:pt x="0" y="13094"/>
                    <a:pt x="115" y="14640"/>
                    <a:pt x="632" y="16130"/>
                  </a:cubicBezTo>
                  <a:cubicBezTo>
                    <a:pt x="1042" y="17310"/>
                    <a:pt x="1607" y="18416"/>
                    <a:pt x="2164" y="19509"/>
                  </a:cubicBezTo>
                  <a:cubicBezTo>
                    <a:pt x="2662" y="20487"/>
                    <a:pt x="3249" y="21453"/>
                    <a:pt x="4031" y="22293"/>
                  </a:cubicBezTo>
                  <a:cubicBezTo>
                    <a:pt x="4831" y="23152"/>
                    <a:pt x="5554" y="24085"/>
                    <a:pt x="6386" y="24924"/>
                  </a:cubicBezTo>
                  <a:cubicBezTo>
                    <a:pt x="7832" y="26382"/>
                    <a:pt x="9257" y="27853"/>
                    <a:pt x="11118" y="28806"/>
                  </a:cubicBezTo>
                  <a:cubicBezTo>
                    <a:pt x="11360" y="28930"/>
                    <a:pt x="11606" y="29000"/>
                    <a:pt x="11839" y="29000"/>
                  </a:cubicBezTo>
                  <a:cubicBezTo>
                    <a:pt x="12147" y="29000"/>
                    <a:pt x="12429" y="28878"/>
                    <a:pt x="12644" y="28596"/>
                  </a:cubicBezTo>
                  <a:cubicBezTo>
                    <a:pt x="13119" y="27971"/>
                    <a:pt x="13713" y="27462"/>
                    <a:pt x="14214" y="26878"/>
                  </a:cubicBezTo>
                  <a:cubicBezTo>
                    <a:pt x="15058" y="25895"/>
                    <a:pt x="15876" y="24890"/>
                    <a:pt x="16804" y="23987"/>
                  </a:cubicBezTo>
                  <a:cubicBezTo>
                    <a:pt x="17028" y="23770"/>
                    <a:pt x="16911" y="23397"/>
                    <a:pt x="17152" y="23277"/>
                  </a:cubicBezTo>
                  <a:cubicBezTo>
                    <a:pt x="17671" y="23018"/>
                    <a:pt x="17778" y="22433"/>
                    <a:pt x="18182" y="22093"/>
                  </a:cubicBezTo>
                  <a:cubicBezTo>
                    <a:pt x="18325" y="21973"/>
                    <a:pt x="18543" y="21909"/>
                    <a:pt x="18556" y="21666"/>
                  </a:cubicBezTo>
                  <a:cubicBezTo>
                    <a:pt x="18582" y="21099"/>
                    <a:pt x="19127" y="20835"/>
                    <a:pt x="19325" y="20331"/>
                  </a:cubicBezTo>
                  <a:cubicBezTo>
                    <a:pt x="19651" y="19504"/>
                    <a:pt x="20201" y="18766"/>
                    <a:pt x="20651" y="17989"/>
                  </a:cubicBezTo>
                  <a:cubicBezTo>
                    <a:pt x="20793" y="17744"/>
                    <a:pt x="20628" y="17429"/>
                    <a:pt x="20894" y="17187"/>
                  </a:cubicBezTo>
                  <a:cubicBezTo>
                    <a:pt x="21208" y="16903"/>
                    <a:pt x="21297" y="16475"/>
                    <a:pt x="21380" y="16068"/>
                  </a:cubicBezTo>
                  <a:cubicBezTo>
                    <a:pt x="21518" y="15391"/>
                    <a:pt x="21633" y="14708"/>
                    <a:pt x="21794" y="14039"/>
                  </a:cubicBezTo>
                  <a:cubicBezTo>
                    <a:pt x="22006" y="13157"/>
                    <a:pt x="21995" y="12246"/>
                    <a:pt x="22051" y="11360"/>
                  </a:cubicBezTo>
                  <a:cubicBezTo>
                    <a:pt x="22106" y="10505"/>
                    <a:pt x="21853" y="9611"/>
                    <a:pt x="21616" y="8767"/>
                  </a:cubicBezTo>
                  <a:cubicBezTo>
                    <a:pt x="21467" y="8239"/>
                    <a:pt x="21512" y="7662"/>
                    <a:pt x="21239" y="7178"/>
                  </a:cubicBezTo>
                  <a:cubicBezTo>
                    <a:pt x="20749" y="6310"/>
                    <a:pt x="20440" y="5358"/>
                    <a:pt x="19857" y="4522"/>
                  </a:cubicBezTo>
                  <a:cubicBezTo>
                    <a:pt x="19514" y="4029"/>
                    <a:pt x="19128" y="3508"/>
                    <a:pt x="18719" y="3171"/>
                  </a:cubicBezTo>
                  <a:cubicBezTo>
                    <a:pt x="18256" y="2788"/>
                    <a:pt x="17946" y="2089"/>
                    <a:pt x="17196" y="2061"/>
                  </a:cubicBezTo>
                  <a:cubicBezTo>
                    <a:pt x="17084" y="2057"/>
                    <a:pt x="17002" y="1887"/>
                    <a:pt x="16942" y="1750"/>
                  </a:cubicBezTo>
                  <a:cubicBezTo>
                    <a:pt x="16796" y="1418"/>
                    <a:pt x="16211" y="1608"/>
                    <a:pt x="16174" y="1124"/>
                  </a:cubicBezTo>
                  <a:cubicBezTo>
                    <a:pt x="16138" y="1138"/>
                    <a:pt x="16091" y="1142"/>
                    <a:pt x="16064" y="1166"/>
                  </a:cubicBezTo>
                  <a:cubicBezTo>
                    <a:pt x="15913" y="1305"/>
                    <a:pt x="15818" y="1360"/>
                    <a:pt x="15758" y="1360"/>
                  </a:cubicBezTo>
                  <a:cubicBezTo>
                    <a:pt x="15620" y="1360"/>
                    <a:pt x="15673" y="1068"/>
                    <a:pt x="15669" y="853"/>
                  </a:cubicBezTo>
                  <a:lnTo>
                    <a:pt x="15669" y="853"/>
                  </a:lnTo>
                  <a:cubicBezTo>
                    <a:pt x="15538" y="898"/>
                    <a:pt x="15310" y="1037"/>
                    <a:pt x="15216" y="1037"/>
                  </a:cubicBezTo>
                  <a:cubicBezTo>
                    <a:pt x="15176" y="1037"/>
                    <a:pt x="15160" y="1012"/>
                    <a:pt x="15187" y="944"/>
                  </a:cubicBezTo>
                  <a:cubicBezTo>
                    <a:pt x="15271" y="728"/>
                    <a:pt x="15270" y="683"/>
                    <a:pt x="15224" y="683"/>
                  </a:cubicBezTo>
                  <a:cubicBezTo>
                    <a:pt x="15190" y="683"/>
                    <a:pt x="15134" y="706"/>
                    <a:pt x="15070" y="706"/>
                  </a:cubicBezTo>
                  <a:cubicBezTo>
                    <a:pt x="15045" y="706"/>
                    <a:pt x="15018" y="702"/>
                    <a:pt x="14991" y="692"/>
                  </a:cubicBezTo>
                  <a:cubicBezTo>
                    <a:pt x="14605" y="549"/>
                    <a:pt x="14221" y="506"/>
                    <a:pt x="13833" y="506"/>
                  </a:cubicBezTo>
                  <a:cubicBezTo>
                    <a:pt x="13683" y="506"/>
                    <a:pt x="13532" y="513"/>
                    <a:pt x="13380" y="522"/>
                  </a:cubicBezTo>
                  <a:cubicBezTo>
                    <a:pt x="13366" y="523"/>
                    <a:pt x="13352" y="524"/>
                    <a:pt x="13338" y="524"/>
                  </a:cubicBezTo>
                  <a:cubicBezTo>
                    <a:pt x="13299" y="524"/>
                    <a:pt x="13259" y="521"/>
                    <a:pt x="13219" y="520"/>
                  </a:cubicBezTo>
                  <a:cubicBezTo>
                    <a:pt x="13230" y="259"/>
                    <a:pt x="13177" y="182"/>
                    <a:pt x="13096" y="182"/>
                  </a:cubicBezTo>
                  <a:cubicBezTo>
                    <a:pt x="12982" y="182"/>
                    <a:pt x="12814" y="336"/>
                    <a:pt x="12699" y="336"/>
                  </a:cubicBezTo>
                  <a:cubicBezTo>
                    <a:pt x="12683" y="336"/>
                    <a:pt x="12669" y="333"/>
                    <a:pt x="12656" y="327"/>
                  </a:cubicBezTo>
                  <a:cubicBezTo>
                    <a:pt x="12635" y="317"/>
                    <a:pt x="12613" y="314"/>
                    <a:pt x="12589" y="314"/>
                  </a:cubicBezTo>
                  <a:cubicBezTo>
                    <a:pt x="12520" y="314"/>
                    <a:pt x="12443" y="346"/>
                    <a:pt x="12374" y="346"/>
                  </a:cubicBezTo>
                  <a:cubicBezTo>
                    <a:pt x="12332" y="346"/>
                    <a:pt x="12293" y="333"/>
                    <a:pt x="12260" y="294"/>
                  </a:cubicBezTo>
                  <a:cubicBezTo>
                    <a:pt x="12067" y="62"/>
                    <a:pt x="11831" y="1"/>
                    <a:pt x="115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0" name="Google Shape;650;p26"/>
          <p:cNvGrpSpPr/>
          <p:nvPr/>
        </p:nvGrpSpPr>
        <p:grpSpPr>
          <a:xfrm>
            <a:off x="1437453" y="1429126"/>
            <a:ext cx="696207" cy="930048"/>
            <a:chOff x="5185600" y="1944938"/>
            <a:chExt cx="561850" cy="731525"/>
          </a:xfrm>
        </p:grpSpPr>
        <p:sp>
          <p:nvSpPr>
            <p:cNvPr id="651" name="Google Shape;651;p26"/>
            <p:cNvSpPr/>
            <p:nvPr/>
          </p:nvSpPr>
          <p:spPr>
            <a:xfrm>
              <a:off x="5192800" y="1954338"/>
              <a:ext cx="547450" cy="712800"/>
            </a:xfrm>
            <a:custGeom>
              <a:avLst/>
              <a:gdLst/>
              <a:ahLst/>
              <a:cxnLst/>
              <a:rect l="l" t="t" r="r" b="b"/>
              <a:pathLst>
                <a:path w="21898" h="28512" extrusionOk="0">
                  <a:moveTo>
                    <a:pt x="11818" y="0"/>
                  </a:moveTo>
                  <a:cubicBezTo>
                    <a:pt x="11504" y="0"/>
                    <a:pt x="11186" y="28"/>
                    <a:pt x="10867" y="123"/>
                  </a:cubicBezTo>
                  <a:cubicBezTo>
                    <a:pt x="10352" y="278"/>
                    <a:pt x="9768" y="221"/>
                    <a:pt x="9237" y="346"/>
                  </a:cubicBezTo>
                  <a:cubicBezTo>
                    <a:pt x="8999" y="402"/>
                    <a:pt x="8758" y="353"/>
                    <a:pt x="8543" y="433"/>
                  </a:cubicBezTo>
                  <a:cubicBezTo>
                    <a:pt x="8210" y="557"/>
                    <a:pt x="7864" y="714"/>
                    <a:pt x="7548" y="812"/>
                  </a:cubicBezTo>
                  <a:cubicBezTo>
                    <a:pt x="6823" y="1034"/>
                    <a:pt x="6224" y="1461"/>
                    <a:pt x="5542" y="1737"/>
                  </a:cubicBezTo>
                  <a:cubicBezTo>
                    <a:pt x="5379" y="1802"/>
                    <a:pt x="5179" y="1853"/>
                    <a:pt x="5196" y="2086"/>
                  </a:cubicBezTo>
                  <a:cubicBezTo>
                    <a:pt x="5147" y="2066"/>
                    <a:pt x="5101" y="2057"/>
                    <a:pt x="5058" y="2057"/>
                  </a:cubicBezTo>
                  <a:cubicBezTo>
                    <a:pt x="4930" y="2057"/>
                    <a:pt x="4831" y="2138"/>
                    <a:pt x="4781" y="2248"/>
                  </a:cubicBezTo>
                  <a:cubicBezTo>
                    <a:pt x="4699" y="2428"/>
                    <a:pt x="4540" y="2490"/>
                    <a:pt x="4402" y="2602"/>
                  </a:cubicBezTo>
                  <a:cubicBezTo>
                    <a:pt x="3965" y="2957"/>
                    <a:pt x="3435" y="3287"/>
                    <a:pt x="3183" y="3748"/>
                  </a:cubicBezTo>
                  <a:cubicBezTo>
                    <a:pt x="2912" y="4242"/>
                    <a:pt x="2447" y="4589"/>
                    <a:pt x="2233" y="5108"/>
                  </a:cubicBezTo>
                  <a:cubicBezTo>
                    <a:pt x="2057" y="5535"/>
                    <a:pt x="1786" y="5913"/>
                    <a:pt x="1520" y="6299"/>
                  </a:cubicBezTo>
                  <a:cubicBezTo>
                    <a:pt x="1240" y="6705"/>
                    <a:pt x="1045" y="7183"/>
                    <a:pt x="835" y="7640"/>
                  </a:cubicBezTo>
                  <a:cubicBezTo>
                    <a:pt x="638" y="8069"/>
                    <a:pt x="533" y="8523"/>
                    <a:pt x="423" y="8949"/>
                  </a:cubicBezTo>
                  <a:cubicBezTo>
                    <a:pt x="274" y="9527"/>
                    <a:pt x="285" y="10157"/>
                    <a:pt x="204" y="10761"/>
                  </a:cubicBezTo>
                  <a:cubicBezTo>
                    <a:pt x="177" y="10961"/>
                    <a:pt x="392" y="11122"/>
                    <a:pt x="324" y="11271"/>
                  </a:cubicBezTo>
                  <a:cubicBezTo>
                    <a:pt x="1" y="11988"/>
                    <a:pt x="410" y="12680"/>
                    <a:pt x="374" y="13392"/>
                  </a:cubicBezTo>
                  <a:cubicBezTo>
                    <a:pt x="346" y="13961"/>
                    <a:pt x="624" y="14540"/>
                    <a:pt x="740" y="15119"/>
                  </a:cubicBezTo>
                  <a:cubicBezTo>
                    <a:pt x="902" y="15929"/>
                    <a:pt x="1282" y="16658"/>
                    <a:pt x="1621" y="17403"/>
                  </a:cubicBezTo>
                  <a:cubicBezTo>
                    <a:pt x="1791" y="17776"/>
                    <a:pt x="2050" y="18107"/>
                    <a:pt x="2249" y="18448"/>
                  </a:cubicBezTo>
                  <a:cubicBezTo>
                    <a:pt x="2482" y="18846"/>
                    <a:pt x="2694" y="19258"/>
                    <a:pt x="2882" y="19680"/>
                  </a:cubicBezTo>
                  <a:cubicBezTo>
                    <a:pt x="3259" y="20528"/>
                    <a:pt x="3875" y="21249"/>
                    <a:pt x="4342" y="22052"/>
                  </a:cubicBezTo>
                  <a:cubicBezTo>
                    <a:pt x="4530" y="22374"/>
                    <a:pt x="4842" y="22638"/>
                    <a:pt x="5043" y="22934"/>
                  </a:cubicBezTo>
                  <a:cubicBezTo>
                    <a:pt x="5402" y="23464"/>
                    <a:pt x="5754" y="23985"/>
                    <a:pt x="6212" y="24441"/>
                  </a:cubicBezTo>
                  <a:cubicBezTo>
                    <a:pt x="6429" y="24657"/>
                    <a:pt x="6636" y="24867"/>
                    <a:pt x="6793" y="25140"/>
                  </a:cubicBezTo>
                  <a:cubicBezTo>
                    <a:pt x="7047" y="25580"/>
                    <a:pt x="7461" y="25919"/>
                    <a:pt x="7776" y="26315"/>
                  </a:cubicBezTo>
                  <a:cubicBezTo>
                    <a:pt x="8091" y="26711"/>
                    <a:pt x="8367" y="27113"/>
                    <a:pt x="8766" y="27456"/>
                  </a:cubicBezTo>
                  <a:cubicBezTo>
                    <a:pt x="8967" y="27629"/>
                    <a:pt x="9285" y="27850"/>
                    <a:pt x="9308" y="28235"/>
                  </a:cubicBezTo>
                  <a:cubicBezTo>
                    <a:pt x="9315" y="28359"/>
                    <a:pt x="9410" y="28511"/>
                    <a:pt x="9595" y="28511"/>
                  </a:cubicBezTo>
                  <a:cubicBezTo>
                    <a:pt x="9666" y="28511"/>
                    <a:pt x="9750" y="28489"/>
                    <a:pt x="9848" y="28434"/>
                  </a:cubicBezTo>
                  <a:cubicBezTo>
                    <a:pt x="10142" y="28269"/>
                    <a:pt x="10367" y="28073"/>
                    <a:pt x="10618" y="27869"/>
                  </a:cubicBezTo>
                  <a:cubicBezTo>
                    <a:pt x="11399" y="27238"/>
                    <a:pt x="11999" y="26432"/>
                    <a:pt x="12851" y="25874"/>
                  </a:cubicBezTo>
                  <a:cubicBezTo>
                    <a:pt x="13152" y="25676"/>
                    <a:pt x="13335" y="25338"/>
                    <a:pt x="13630" y="25096"/>
                  </a:cubicBezTo>
                  <a:cubicBezTo>
                    <a:pt x="14123" y="24692"/>
                    <a:pt x="14608" y="24260"/>
                    <a:pt x="14941" y="23698"/>
                  </a:cubicBezTo>
                  <a:cubicBezTo>
                    <a:pt x="15044" y="23525"/>
                    <a:pt x="15387" y="23385"/>
                    <a:pt x="15460" y="23274"/>
                  </a:cubicBezTo>
                  <a:cubicBezTo>
                    <a:pt x="15673" y="22949"/>
                    <a:pt x="15923" y="22684"/>
                    <a:pt x="16183" y="22399"/>
                  </a:cubicBezTo>
                  <a:cubicBezTo>
                    <a:pt x="16478" y="22075"/>
                    <a:pt x="16647" y="21650"/>
                    <a:pt x="17039" y="21384"/>
                  </a:cubicBezTo>
                  <a:cubicBezTo>
                    <a:pt x="17152" y="21306"/>
                    <a:pt x="17109" y="21068"/>
                    <a:pt x="17329" y="21068"/>
                  </a:cubicBezTo>
                  <a:cubicBezTo>
                    <a:pt x="17336" y="21068"/>
                    <a:pt x="17343" y="21068"/>
                    <a:pt x="17351" y="21069"/>
                  </a:cubicBezTo>
                  <a:cubicBezTo>
                    <a:pt x="17359" y="20610"/>
                    <a:pt x="17803" y="20374"/>
                    <a:pt x="18043" y="20092"/>
                  </a:cubicBezTo>
                  <a:cubicBezTo>
                    <a:pt x="18515" y="19537"/>
                    <a:pt x="18890" y="18917"/>
                    <a:pt x="19360" y="18361"/>
                  </a:cubicBezTo>
                  <a:cubicBezTo>
                    <a:pt x="19580" y="18102"/>
                    <a:pt x="19868" y="17769"/>
                    <a:pt x="19926" y="17357"/>
                  </a:cubicBezTo>
                  <a:cubicBezTo>
                    <a:pt x="19958" y="17131"/>
                    <a:pt x="20090" y="16918"/>
                    <a:pt x="20279" y="16728"/>
                  </a:cubicBezTo>
                  <a:cubicBezTo>
                    <a:pt x="20400" y="16606"/>
                    <a:pt x="20697" y="16484"/>
                    <a:pt x="20522" y="16189"/>
                  </a:cubicBezTo>
                  <a:cubicBezTo>
                    <a:pt x="20486" y="16128"/>
                    <a:pt x="20591" y="15902"/>
                    <a:pt x="20660" y="15888"/>
                  </a:cubicBezTo>
                  <a:cubicBezTo>
                    <a:pt x="20997" y="15820"/>
                    <a:pt x="20891" y="15543"/>
                    <a:pt x="20968" y="15362"/>
                  </a:cubicBezTo>
                  <a:cubicBezTo>
                    <a:pt x="21132" y="14975"/>
                    <a:pt x="21035" y="14550"/>
                    <a:pt x="21131" y="14146"/>
                  </a:cubicBezTo>
                  <a:cubicBezTo>
                    <a:pt x="21170" y="13977"/>
                    <a:pt x="21390" y="13789"/>
                    <a:pt x="21309" y="13733"/>
                  </a:cubicBezTo>
                  <a:cubicBezTo>
                    <a:pt x="20965" y="13491"/>
                    <a:pt x="21613" y="13250"/>
                    <a:pt x="21281" y="13043"/>
                  </a:cubicBezTo>
                  <a:cubicBezTo>
                    <a:pt x="21716" y="12907"/>
                    <a:pt x="21175" y="12420"/>
                    <a:pt x="21586" y="12277"/>
                  </a:cubicBezTo>
                  <a:cubicBezTo>
                    <a:pt x="21381" y="12084"/>
                    <a:pt x="21898" y="11828"/>
                    <a:pt x="21525" y="11649"/>
                  </a:cubicBezTo>
                  <a:cubicBezTo>
                    <a:pt x="21551" y="11605"/>
                    <a:pt x="21573" y="11559"/>
                    <a:pt x="21602" y="11516"/>
                  </a:cubicBezTo>
                  <a:cubicBezTo>
                    <a:pt x="21791" y="11237"/>
                    <a:pt x="21793" y="10930"/>
                    <a:pt x="21696" y="10630"/>
                  </a:cubicBezTo>
                  <a:cubicBezTo>
                    <a:pt x="21679" y="10575"/>
                    <a:pt x="21541" y="10550"/>
                    <a:pt x="21587" y="10427"/>
                  </a:cubicBezTo>
                  <a:cubicBezTo>
                    <a:pt x="21763" y="9957"/>
                    <a:pt x="21484" y="9463"/>
                    <a:pt x="21658" y="8998"/>
                  </a:cubicBezTo>
                  <a:cubicBezTo>
                    <a:pt x="21698" y="8891"/>
                    <a:pt x="21652" y="8785"/>
                    <a:pt x="21670" y="8731"/>
                  </a:cubicBezTo>
                  <a:cubicBezTo>
                    <a:pt x="21778" y="8397"/>
                    <a:pt x="21493" y="8125"/>
                    <a:pt x="21565" y="7697"/>
                  </a:cubicBezTo>
                  <a:cubicBezTo>
                    <a:pt x="21703" y="7160"/>
                    <a:pt x="21100" y="6712"/>
                    <a:pt x="21050" y="6113"/>
                  </a:cubicBezTo>
                  <a:cubicBezTo>
                    <a:pt x="21027" y="5829"/>
                    <a:pt x="20726" y="5614"/>
                    <a:pt x="20671" y="5390"/>
                  </a:cubicBezTo>
                  <a:cubicBezTo>
                    <a:pt x="20541" y="4864"/>
                    <a:pt x="19859" y="4738"/>
                    <a:pt x="19829" y="4191"/>
                  </a:cubicBezTo>
                  <a:cubicBezTo>
                    <a:pt x="19221" y="3850"/>
                    <a:pt x="18853" y="3267"/>
                    <a:pt x="18333" y="2843"/>
                  </a:cubicBezTo>
                  <a:cubicBezTo>
                    <a:pt x="17523" y="2183"/>
                    <a:pt x="16672" y="1570"/>
                    <a:pt x="15741" y="1072"/>
                  </a:cubicBezTo>
                  <a:cubicBezTo>
                    <a:pt x="15385" y="880"/>
                    <a:pt x="14988" y="718"/>
                    <a:pt x="14651" y="529"/>
                  </a:cubicBezTo>
                  <a:cubicBezTo>
                    <a:pt x="14022" y="177"/>
                    <a:pt x="13354" y="77"/>
                    <a:pt x="12691" y="40"/>
                  </a:cubicBezTo>
                  <a:cubicBezTo>
                    <a:pt x="12403" y="24"/>
                    <a:pt x="12112" y="0"/>
                    <a:pt x="11818"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2" name="Google Shape;652;p26"/>
            <p:cNvSpPr/>
            <p:nvPr/>
          </p:nvSpPr>
          <p:spPr>
            <a:xfrm>
              <a:off x="5185600" y="1944938"/>
              <a:ext cx="561850" cy="731525"/>
            </a:xfrm>
            <a:custGeom>
              <a:avLst/>
              <a:gdLst/>
              <a:ahLst/>
              <a:cxnLst/>
              <a:rect l="l" t="t" r="r" b="b"/>
              <a:pathLst>
                <a:path w="22474" h="29261" extrusionOk="0">
                  <a:moveTo>
                    <a:pt x="12261" y="1259"/>
                  </a:moveTo>
                  <a:cubicBezTo>
                    <a:pt x="12380" y="1259"/>
                    <a:pt x="12499" y="1280"/>
                    <a:pt x="12620" y="1348"/>
                  </a:cubicBezTo>
                  <a:cubicBezTo>
                    <a:pt x="12625" y="1351"/>
                    <a:pt x="12638" y="1353"/>
                    <a:pt x="12656" y="1353"/>
                  </a:cubicBezTo>
                  <a:cubicBezTo>
                    <a:pt x="12740" y="1353"/>
                    <a:pt x="12937" y="1323"/>
                    <a:pt x="13082" y="1323"/>
                  </a:cubicBezTo>
                  <a:cubicBezTo>
                    <a:pt x="13100" y="1323"/>
                    <a:pt x="13117" y="1324"/>
                    <a:pt x="13133" y="1325"/>
                  </a:cubicBezTo>
                  <a:cubicBezTo>
                    <a:pt x="13479" y="1347"/>
                    <a:pt x="13798" y="1420"/>
                    <a:pt x="14125" y="1600"/>
                  </a:cubicBezTo>
                  <a:cubicBezTo>
                    <a:pt x="14326" y="1708"/>
                    <a:pt x="14676" y="1692"/>
                    <a:pt x="14889" y="1858"/>
                  </a:cubicBezTo>
                  <a:cubicBezTo>
                    <a:pt x="15537" y="2363"/>
                    <a:pt x="16359" y="2605"/>
                    <a:pt x="16949" y="3221"/>
                  </a:cubicBezTo>
                  <a:cubicBezTo>
                    <a:pt x="17316" y="3605"/>
                    <a:pt x="17793" y="3930"/>
                    <a:pt x="18199" y="4294"/>
                  </a:cubicBezTo>
                  <a:cubicBezTo>
                    <a:pt x="18460" y="4527"/>
                    <a:pt x="18754" y="4737"/>
                    <a:pt x="18990" y="5017"/>
                  </a:cubicBezTo>
                  <a:cubicBezTo>
                    <a:pt x="19231" y="5304"/>
                    <a:pt x="19377" y="5715"/>
                    <a:pt x="19809" y="5841"/>
                  </a:cubicBezTo>
                  <a:cubicBezTo>
                    <a:pt x="19722" y="6060"/>
                    <a:pt x="19927" y="6174"/>
                    <a:pt x="19991" y="6339"/>
                  </a:cubicBezTo>
                  <a:cubicBezTo>
                    <a:pt x="20229" y="6960"/>
                    <a:pt x="20512" y="7586"/>
                    <a:pt x="20602" y="8233"/>
                  </a:cubicBezTo>
                  <a:cubicBezTo>
                    <a:pt x="20671" y="8738"/>
                    <a:pt x="20686" y="9281"/>
                    <a:pt x="20786" y="9767"/>
                  </a:cubicBezTo>
                  <a:cubicBezTo>
                    <a:pt x="20873" y="10185"/>
                    <a:pt x="20740" y="10578"/>
                    <a:pt x="20852" y="11001"/>
                  </a:cubicBezTo>
                  <a:cubicBezTo>
                    <a:pt x="20973" y="11457"/>
                    <a:pt x="20814" y="12008"/>
                    <a:pt x="20674" y="12491"/>
                  </a:cubicBezTo>
                  <a:cubicBezTo>
                    <a:pt x="20541" y="12953"/>
                    <a:pt x="20511" y="13424"/>
                    <a:pt x="20459" y="13888"/>
                  </a:cubicBezTo>
                  <a:cubicBezTo>
                    <a:pt x="20440" y="14050"/>
                    <a:pt x="20356" y="14186"/>
                    <a:pt x="20334" y="14343"/>
                  </a:cubicBezTo>
                  <a:cubicBezTo>
                    <a:pt x="20260" y="14868"/>
                    <a:pt x="20157" y="15423"/>
                    <a:pt x="19953" y="15891"/>
                  </a:cubicBezTo>
                  <a:cubicBezTo>
                    <a:pt x="19714" y="16440"/>
                    <a:pt x="19437" y="17009"/>
                    <a:pt x="19065" y="17506"/>
                  </a:cubicBezTo>
                  <a:cubicBezTo>
                    <a:pt x="18660" y="18051"/>
                    <a:pt x="18331" y="18641"/>
                    <a:pt x="17937" y="19193"/>
                  </a:cubicBezTo>
                  <a:cubicBezTo>
                    <a:pt x="17625" y="19629"/>
                    <a:pt x="17281" y="20039"/>
                    <a:pt x="16955" y="20463"/>
                  </a:cubicBezTo>
                  <a:cubicBezTo>
                    <a:pt x="16558" y="20978"/>
                    <a:pt x="16131" y="21478"/>
                    <a:pt x="15669" y="21942"/>
                  </a:cubicBezTo>
                  <a:cubicBezTo>
                    <a:pt x="15518" y="22092"/>
                    <a:pt x="15481" y="22279"/>
                    <a:pt x="15367" y="22435"/>
                  </a:cubicBezTo>
                  <a:cubicBezTo>
                    <a:pt x="14978" y="22970"/>
                    <a:pt x="14410" y="23340"/>
                    <a:pt x="14025" y="23879"/>
                  </a:cubicBezTo>
                  <a:cubicBezTo>
                    <a:pt x="13738" y="24279"/>
                    <a:pt x="13335" y="24607"/>
                    <a:pt x="12969" y="24952"/>
                  </a:cubicBezTo>
                  <a:cubicBezTo>
                    <a:pt x="12341" y="25544"/>
                    <a:pt x="11688" y="26112"/>
                    <a:pt x="11076" y="26719"/>
                  </a:cubicBezTo>
                  <a:cubicBezTo>
                    <a:pt x="10799" y="26994"/>
                    <a:pt x="10485" y="27233"/>
                    <a:pt x="10225" y="27516"/>
                  </a:cubicBezTo>
                  <a:cubicBezTo>
                    <a:pt x="10127" y="27622"/>
                    <a:pt x="10051" y="27662"/>
                    <a:pt x="9988" y="27662"/>
                  </a:cubicBezTo>
                  <a:cubicBezTo>
                    <a:pt x="9881" y="27662"/>
                    <a:pt x="9809" y="27550"/>
                    <a:pt x="9722" y="27447"/>
                  </a:cubicBezTo>
                  <a:cubicBezTo>
                    <a:pt x="9436" y="27108"/>
                    <a:pt x="9271" y="26694"/>
                    <a:pt x="8960" y="26366"/>
                  </a:cubicBezTo>
                  <a:cubicBezTo>
                    <a:pt x="8499" y="25884"/>
                    <a:pt x="8167" y="25312"/>
                    <a:pt x="7776" y="24785"/>
                  </a:cubicBezTo>
                  <a:cubicBezTo>
                    <a:pt x="7322" y="24173"/>
                    <a:pt x="6774" y="23617"/>
                    <a:pt x="6303" y="23004"/>
                  </a:cubicBezTo>
                  <a:cubicBezTo>
                    <a:pt x="5757" y="22292"/>
                    <a:pt x="5282" y="21540"/>
                    <a:pt x="4843" y="20769"/>
                  </a:cubicBezTo>
                  <a:cubicBezTo>
                    <a:pt x="4545" y="20249"/>
                    <a:pt x="4194" y="19763"/>
                    <a:pt x="3923" y="19222"/>
                  </a:cubicBezTo>
                  <a:cubicBezTo>
                    <a:pt x="3592" y="18560"/>
                    <a:pt x="3273" y="17885"/>
                    <a:pt x="2869" y="17252"/>
                  </a:cubicBezTo>
                  <a:cubicBezTo>
                    <a:pt x="2679" y="16954"/>
                    <a:pt x="2678" y="16540"/>
                    <a:pt x="2471" y="16258"/>
                  </a:cubicBezTo>
                  <a:cubicBezTo>
                    <a:pt x="2202" y="15893"/>
                    <a:pt x="2200" y="15466"/>
                    <a:pt x="2079" y="15080"/>
                  </a:cubicBezTo>
                  <a:cubicBezTo>
                    <a:pt x="1956" y="14686"/>
                    <a:pt x="1798" y="14276"/>
                    <a:pt x="1815" y="13823"/>
                  </a:cubicBezTo>
                  <a:cubicBezTo>
                    <a:pt x="1831" y="13399"/>
                    <a:pt x="1668" y="12964"/>
                    <a:pt x="1663" y="12526"/>
                  </a:cubicBezTo>
                  <a:cubicBezTo>
                    <a:pt x="1658" y="11926"/>
                    <a:pt x="1698" y="11306"/>
                    <a:pt x="1636" y="10733"/>
                  </a:cubicBezTo>
                  <a:cubicBezTo>
                    <a:pt x="1588" y="10291"/>
                    <a:pt x="1886" y="9884"/>
                    <a:pt x="1669" y="9466"/>
                  </a:cubicBezTo>
                  <a:cubicBezTo>
                    <a:pt x="1657" y="9441"/>
                    <a:pt x="1740" y="9383"/>
                    <a:pt x="1740" y="9340"/>
                  </a:cubicBezTo>
                  <a:cubicBezTo>
                    <a:pt x="1740" y="9210"/>
                    <a:pt x="2155" y="9133"/>
                    <a:pt x="1795" y="8958"/>
                  </a:cubicBezTo>
                  <a:cubicBezTo>
                    <a:pt x="1768" y="8945"/>
                    <a:pt x="1814" y="8875"/>
                    <a:pt x="1859" y="8835"/>
                  </a:cubicBezTo>
                  <a:cubicBezTo>
                    <a:pt x="1994" y="8718"/>
                    <a:pt x="2129" y="8647"/>
                    <a:pt x="2039" y="8385"/>
                  </a:cubicBezTo>
                  <a:cubicBezTo>
                    <a:pt x="1980" y="8216"/>
                    <a:pt x="2251" y="7955"/>
                    <a:pt x="2365" y="7733"/>
                  </a:cubicBezTo>
                  <a:cubicBezTo>
                    <a:pt x="2613" y="7247"/>
                    <a:pt x="2890" y="6770"/>
                    <a:pt x="3259" y="6334"/>
                  </a:cubicBezTo>
                  <a:cubicBezTo>
                    <a:pt x="3437" y="6124"/>
                    <a:pt x="3713" y="5812"/>
                    <a:pt x="3679" y="5444"/>
                  </a:cubicBezTo>
                  <a:cubicBezTo>
                    <a:pt x="3678" y="5422"/>
                    <a:pt x="3680" y="5385"/>
                    <a:pt x="3694" y="5378"/>
                  </a:cubicBezTo>
                  <a:cubicBezTo>
                    <a:pt x="4276" y="5076"/>
                    <a:pt x="4397" y="4363"/>
                    <a:pt x="4939" y="4060"/>
                  </a:cubicBezTo>
                  <a:cubicBezTo>
                    <a:pt x="5449" y="3776"/>
                    <a:pt x="5654" y="3138"/>
                    <a:pt x="6307" y="3049"/>
                  </a:cubicBezTo>
                  <a:cubicBezTo>
                    <a:pt x="6484" y="2597"/>
                    <a:pt x="7017" y="2606"/>
                    <a:pt x="7355" y="2357"/>
                  </a:cubicBezTo>
                  <a:cubicBezTo>
                    <a:pt x="7578" y="2192"/>
                    <a:pt x="7940" y="2110"/>
                    <a:pt x="8189" y="1912"/>
                  </a:cubicBezTo>
                  <a:cubicBezTo>
                    <a:pt x="8238" y="1984"/>
                    <a:pt x="8274" y="2007"/>
                    <a:pt x="8300" y="2007"/>
                  </a:cubicBezTo>
                  <a:cubicBezTo>
                    <a:pt x="8315" y="2007"/>
                    <a:pt x="8328" y="1999"/>
                    <a:pt x="8338" y="1989"/>
                  </a:cubicBezTo>
                  <a:cubicBezTo>
                    <a:pt x="8828" y="1501"/>
                    <a:pt x="9519" y="1650"/>
                    <a:pt x="10114" y="1502"/>
                  </a:cubicBezTo>
                  <a:cubicBezTo>
                    <a:pt x="10625" y="1375"/>
                    <a:pt x="11170" y="1343"/>
                    <a:pt x="11702" y="1321"/>
                  </a:cubicBezTo>
                  <a:cubicBezTo>
                    <a:pt x="11884" y="1314"/>
                    <a:pt x="12071" y="1259"/>
                    <a:pt x="12261" y="1259"/>
                  </a:cubicBezTo>
                  <a:close/>
                  <a:moveTo>
                    <a:pt x="12129" y="1"/>
                  </a:moveTo>
                  <a:cubicBezTo>
                    <a:pt x="11806" y="1"/>
                    <a:pt x="11480" y="29"/>
                    <a:pt x="11154" y="127"/>
                  </a:cubicBezTo>
                  <a:cubicBezTo>
                    <a:pt x="10624" y="286"/>
                    <a:pt x="10026" y="226"/>
                    <a:pt x="9481" y="354"/>
                  </a:cubicBezTo>
                  <a:cubicBezTo>
                    <a:pt x="9236" y="413"/>
                    <a:pt x="8989" y="362"/>
                    <a:pt x="8768" y="444"/>
                  </a:cubicBezTo>
                  <a:cubicBezTo>
                    <a:pt x="8426" y="571"/>
                    <a:pt x="8072" y="733"/>
                    <a:pt x="7747" y="833"/>
                  </a:cubicBezTo>
                  <a:cubicBezTo>
                    <a:pt x="7002" y="1061"/>
                    <a:pt x="6388" y="1499"/>
                    <a:pt x="5687" y="1783"/>
                  </a:cubicBezTo>
                  <a:cubicBezTo>
                    <a:pt x="5521" y="1850"/>
                    <a:pt x="5315" y="1901"/>
                    <a:pt x="5332" y="2141"/>
                  </a:cubicBezTo>
                  <a:cubicBezTo>
                    <a:pt x="5282" y="2120"/>
                    <a:pt x="5235" y="2111"/>
                    <a:pt x="5191" y="2111"/>
                  </a:cubicBezTo>
                  <a:cubicBezTo>
                    <a:pt x="5060" y="2111"/>
                    <a:pt x="4959" y="2194"/>
                    <a:pt x="4907" y="2307"/>
                  </a:cubicBezTo>
                  <a:cubicBezTo>
                    <a:pt x="4823" y="2492"/>
                    <a:pt x="4660" y="2556"/>
                    <a:pt x="4518" y="2671"/>
                  </a:cubicBezTo>
                  <a:cubicBezTo>
                    <a:pt x="4069" y="3035"/>
                    <a:pt x="3526" y="3374"/>
                    <a:pt x="3266" y="3847"/>
                  </a:cubicBezTo>
                  <a:cubicBezTo>
                    <a:pt x="2989" y="4353"/>
                    <a:pt x="2511" y="4710"/>
                    <a:pt x="2292" y="5243"/>
                  </a:cubicBezTo>
                  <a:cubicBezTo>
                    <a:pt x="2111" y="5679"/>
                    <a:pt x="1832" y="6067"/>
                    <a:pt x="1559" y="6464"/>
                  </a:cubicBezTo>
                  <a:cubicBezTo>
                    <a:pt x="1272" y="6880"/>
                    <a:pt x="1072" y="7371"/>
                    <a:pt x="857" y="7840"/>
                  </a:cubicBezTo>
                  <a:cubicBezTo>
                    <a:pt x="655" y="8280"/>
                    <a:pt x="546" y="8746"/>
                    <a:pt x="434" y="9183"/>
                  </a:cubicBezTo>
                  <a:cubicBezTo>
                    <a:pt x="281" y="9777"/>
                    <a:pt x="292" y="10423"/>
                    <a:pt x="209" y="11043"/>
                  </a:cubicBezTo>
                  <a:cubicBezTo>
                    <a:pt x="181" y="11247"/>
                    <a:pt x="402" y="11413"/>
                    <a:pt x="333" y="11567"/>
                  </a:cubicBezTo>
                  <a:cubicBezTo>
                    <a:pt x="1" y="12301"/>
                    <a:pt x="421" y="13013"/>
                    <a:pt x="384" y="13744"/>
                  </a:cubicBezTo>
                  <a:cubicBezTo>
                    <a:pt x="356" y="14327"/>
                    <a:pt x="640" y="14921"/>
                    <a:pt x="759" y="15516"/>
                  </a:cubicBezTo>
                  <a:cubicBezTo>
                    <a:pt x="925" y="16346"/>
                    <a:pt x="1316" y="17095"/>
                    <a:pt x="1664" y="17860"/>
                  </a:cubicBezTo>
                  <a:cubicBezTo>
                    <a:pt x="1839" y="18241"/>
                    <a:pt x="2105" y="18583"/>
                    <a:pt x="2309" y="18931"/>
                  </a:cubicBezTo>
                  <a:cubicBezTo>
                    <a:pt x="2548" y="19342"/>
                    <a:pt x="2764" y="19764"/>
                    <a:pt x="2957" y="20197"/>
                  </a:cubicBezTo>
                  <a:cubicBezTo>
                    <a:pt x="3346" y="21066"/>
                    <a:pt x="3976" y="21807"/>
                    <a:pt x="4456" y="22631"/>
                  </a:cubicBezTo>
                  <a:cubicBezTo>
                    <a:pt x="4649" y="22962"/>
                    <a:pt x="4970" y="23233"/>
                    <a:pt x="5175" y="23535"/>
                  </a:cubicBezTo>
                  <a:cubicBezTo>
                    <a:pt x="5544" y="24079"/>
                    <a:pt x="5905" y="24615"/>
                    <a:pt x="6375" y="25082"/>
                  </a:cubicBezTo>
                  <a:cubicBezTo>
                    <a:pt x="6599" y="25304"/>
                    <a:pt x="6810" y="25520"/>
                    <a:pt x="6973" y="25801"/>
                  </a:cubicBezTo>
                  <a:cubicBezTo>
                    <a:pt x="7232" y="26252"/>
                    <a:pt x="7658" y="26601"/>
                    <a:pt x="7981" y="27006"/>
                  </a:cubicBezTo>
                  <a:cubicBezTo>
                    <a:pt x="8304" y="27412"/>
                    <a:pt x="8587" y="27824"/>
                    <a:pt x="8996" y="28177"/>
                  </a:cubicBezTo>
                  <a:cubicBezTo>
                    <a:pt x="9204" y="28356"/>
                    <a:pt x="9529" y="28583"/>
                    <a:pt x="9552" y="28977"/>
                  </a:cubicBezTo>
                  <a:cubicBezTo>
                    <a:pt x="9560" y="29105"/>
                    <a:pt x="9658" y="29261"/>
                    <a:pt x="9848" y="29261"/>
                  </a:cubicBezTo>
                  <a:cubicBezTo>
                    <a:pt x="9921" y="29261"/>
                    <a:pt x="10007" y="29238"/>
                    <a:pt x="10106" y="29182"/>
                  </a:cubicBezTo>
                  <a:cubicBezTo>
                    <a:pt x="10408" y="29014"/>
                    <a:pt x="10639" y="28810"/>
                    <a:pt x="10898" y="28601"/>
                  </a:cubicBezTo>
                  <a:cubicBezTo>
                    <a:pt x="11698" y="27954"/>
                    <a:pt x="12314" y="27127"/>
                    <a:pt x="13187" y="26554"/>
                  </a:cubicBezTo>
                  <a:cubicBezTo>
                    <a:pt x="13498" y="26352"/>
                    <a:pt x="13685" y="26005"/>
                    <a:pt x="13987" y="25757"/>
                  </a:cubicBezTo>
                  <a:cubicBezTo>
                    <a:pt x="14494" y="25340"/>
                    <a:pt x="14991" y="24898"/>
                    <a:pt x="15333" y="24322"/>
                  </a:cubicBezTo>
                  <a:cubicBezTo>
                    <a:pt x="15439" y="24144"/>
                    <a:pt x="15792" y="24001"/>
                    <a:pt x="15867" y="23886"/>
                  </a:cubicBezTo>
                  <a:cubicBezTo>
                    <a:pt x="16084" y="23554"/>
                    <a:pt x="16342" y="23281"/>
                    <a:pt x="16608" y="22987"/>
                  </a:cubicBezTo>
                  <a:cubicBezTo>
                    <a:pt x="16911" y="22656"/>
                    <a:pt x="17086" y="22220"/>
                    <a:pt x="17487" y="21945"/>
                  </a:cubicBezTo>
                  <a:cubicBezTo>
                    <a:pt x="17603" y="21866"/>
                    <a:pt x="17559" y="21622"/>
                    <a:pt x="17784" y="21622"/>
                  </a:cubicBezTo>
                  <a:cubicBezTo>
                    <a:pt x="17792" y="21622"/>
                    <a:pt x="17799" y="21622"/>
                    <a:pt x="17807" y="21623"/>
                  </a:cubicBezTo>
                  <a:cubicBezTo>
                    <a:pt x="17816" y="21152"/>
                    <a:pt x="18271" y="20911"/>
                    <a:pt x="18518" y="20620"/>
                  </a:cubicBezTo>
                  <a:cubicBezTo>
                    <a:pt x="19002" y="20051"/>
                    <a:pt x="19386" y="19414"/>
                    <a:pt x="19869" y="18845"/>
                  </a:cubicBezTo>
                  <a:cubicBezTo>
                    <a:pt x="20095" y="18578"/>
                    <a:pt x="20390" y="18237"/>
                    <a:pt x="20450" y="17815"/>
                  </a:cubicBezTo>
                  <a:cubicBezTo>
                    <a:pt x="20483" y="17582"/>
                    <a:pt x="20619" y="17363"/>
                    <a:pt x="20813" y="17169"/>
                  </a:cubicBezTo>
                  <a:cubicBezTo>
                    <a:pt x="20937" y="17043"/>
                    <a:pt x="21242" y="16919"/>
                    <a:pt x="21062" y="16615"/>
                  </a:cubicBezTo>
                  <a:cubicBezTo>
                    <a:pt x="21025" y="16552"/>
                    <a:pt x="21133" y="16320"/>
                    <a:pt x="21205" y="16306"/>
                  </a:cubicBezTo>
                  <a:cubicBezTo>
                    <a:pt x="21550" y="16237"/>
                    <a:pt x="21441" y="15952"/>
                    <a:pt x="21520" y="15766"/>
                  </a:cubicBezTo>
                  <a:cubicBezTo>
                    <a:pt x="21687" y="15369"/>
                    <a:pt x="21588" y="14933"/>
                    <a:pt x="21686" y="14518"/>
                  </a:cubicBezTo>
                  <a:cubicBezTo>
                    <a:pt x="21726" y="14344"/>
                    <a:pt x="21952" y="14153"/>
                    <a:pt x="21870" y="14095"/>
                  </a:cubicBezTo>
                  <a:cubicBezTo>
                    <a:pt x="21516" y="13846"/>
                    <a:pt x="22181" y="13599"/>
                    <a:pt x="21841" y="13386"/>
                  </a:cubicBezTo>
                  <a:cubicBezTo>
                    <a:pt x="22287" y="13248"/>
                    <a:pt x="21730" y="12748"/>
                    <a:pt x="22154" y="12601"/>
                  </a:cubicBezTo>
                  <a:cubicBezTo>
                    <a:pt x="21943" y="12403"/>
                    <a:pt x="22474" y="12140"/>
                    <a:pt x="22090" y="11957"/>
                  </a:cubicBezTo>
                  <a:cubicBezTo>
                    <a:pt x="22117" y="11912"/>
                    <a:pt x="22139" y="11864"/>
                    <a:pt x="22168" y="11820"/>
                  </a:cubicBezTo>
                  <a:cubicBezTo>
                    <a:pt x="22364" y="11533"/>
                    <a:pt x="22365" y="11218"/>
                    <a:pt x="22266" y="10910"/>
                  </a:cubicBezTo>
                  <a:cubicBezTo>
                    <a:pt x="22248" y="10854"/>
                    <a:pt x="22106" y="10828"/>
                    <a:pt x="22154" y="10701"/>
                  </a:cubicBezTo>
                  <a:cubicBezTo>
                    <a:pt x="22336" y="10220"/>
                    <a:pt x="22048" y="9715"/>
                    <a:pt x="22227" y="9236"/>
                  </a:cubicBezTo>
                  <a:cubicBezTo>
                    <a:pt x="22267" y="9126"/>
                    <a:pt x="22221" y="9017"/>
                    <a:pt x="22239" y="8961"/>
                  </a:cubicBezTo>
                  <a:cubicBezTo>
                    <a:pt x="22349" y="8619"/>
                    <a:pt x="22057" y="8338"/>
                    <a:pt x="22131" y="7901"/>
                  </a:cubicBezTo>
                  <a:cubicBezTo>
                    <a:pt x="22273" y="7349"/>
                    <a:pt x="21654" y="6890"/>
                    <a:pt x="21604" y="6274"/>
                  </a:cubicBezTo>
                  <a:cubicBezTo>
                    <a:pt x="21580" y="5981"/>
                    <a:pt x="21271" y="5762"/>
                    <a:pt x="21215" y="5532"/>
                  </a:cubicBezTo>
                  <a:cubicBezTo>
                    <a:pt x="21082" y="4992"/>
                    <a:pt x="20382" y="4863"/>
                    <a:pt x="20351" y="4301"/>
                  </a:cubicBezTo>
                  <a:cubicBezTo>
                    <a:pt x="19726" y="3952"/>
                    <a:pt x="19349" y="3353"/>
                    <a:pt x="18815" y="2917"/>
                  </a:cubicBezTo>
                  <a:cubicBezTo>
                    <a:pt x="17984" y="2241"/>
                    <a:pt x="17110" y="1612"/>
                    <a:pt x="16155" y="1100"/>
                  </a:cubicBezTo>
                  <a:cubicBezTo>
                    <a:pt x="15790" y="903"/>
                    <a:pt x="15382" y="737"/>
                    <a:pt x="15035" y="543"/>
                  </a:cubicBezTo>
                  <a:cubicBezTo>
                    <a:pt x="14390" y="182"/>
                    <a:pt x="13705" y="79"/>
                    <a:pt x="13025" y="41"/>
                  </a:cubicBezTo>
                  <a:cubicBezTo>
                    <a:pt x="12729" y="25"/>
                    <a:pt x="12430" y="1"/>
                    <a:pt x="121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9" name="Google Shape;659;p26"/>
          <p:cNvGrpSpPr/>
          <p:nvPr/>
        </p:nvGrpSpPr>
        <p:grpSpPr>
          <a:xfrm>
            <a:off x="3439122" y="1429126"/>
            <a:ext cx="696206" cy="930047"/>
            <a:chOff x="6968188" y="1850463"/>
            <a:chExt cx="574750" cy="756500"/>
          </a:xfrm>
        </p:grpSpPr>
        <p:sp>
          <p:nvSpPr>
            <p:cNvPr id="660" name="Google Shape;660;p26"/>
            <p:cNvSpPr/>
            <p:nvPr/>
          </p:nvSpPr>
          <p:spPr>
            <a:xfrm>
              <a:off x="6968188" y="1850463"/>
              <a:ext cx="574750" cy="747175"/>
            </a:xfrm>
            <a:custGeom>
              <a:avLst/>
              <a:gdLst/>
              <a:ahLst/>
              <a:cxnLst/>
              <a:rect l="l" t="t" r="r" b="b"/>
              <a:pathLst>
                <a:path w="22990" h="29887" extrusionOk="0">
                  <a:moveTo>
                    <a:pt x="12589" y="0"/>
                  </a:moveTo>
                  <a:cubicBezTo>
                    <a:pt x="12421" y="0"/>
                    <a:pt x="12257" y="17"/>
                    <a:pt x="12114" y="29"/>
                  </a:cubicBezTo>
                  <a:cubicBezTo>
                    <a:pt x="11600" y="74"/>
                    <a:pt x="11062" y="183"/>
                    <a:pt x="10546" y="183"/>
                  </a:cubicBezTo>
                  <a:cubicBezTo>
                    <a:pt x="10520" y="183"/>
                    <a:pt x="10493" y="182"/>
                    <a:pt x="10467" y="182"/>
                  </a:cubicBezTo>
                  <a:cubicBezTo>
                    <a:pt x="10435" y="181"/>
                    <a:pt x="10403" y="181"/>
                    <a:pt x="10371" y="181"/>
                  </a:cubicBezTo>
                  <a:cubicBezTo>
                    <a:pt x="9202" y="181"/>
                    <a:pt x="8145" y="671"/>
                    <a:pt x="7124" y="1055"/>
                  </a:cubicBezTo>
                  <a:cubicBezTo>
                    <a:pt x="6261" y="1380"/>
                    <a:pt x="5355" y="1867"/>
                    <a:pt x="4604" y="2538"/>
                  </a:cubicBezTo>
                  <a:cubicBezTo>
                    <a:pt x="3877" y="3189"/>
                    <a:pt x="3169" y="3861"/>
                    <a:pt x="2642" y="4660"/>
                  </a:cubicBezTo>
                  <a:cubicBezTo>
                    <a:pt x="2185" y="5357"/>
                    <a:pt x="1676" y="6062"/>
                    <a:pt x="1563" y="6673"/>
                  </a:cubicBezTo>
                  <a:cubicBezTo>
                    <a:pt x="1057" y="7782"/>
                    <a:pt x="839" y="8717"/>
                    <a:pt x="579" y="9644"/>
                  </a:cubicBezTo>
                  <a:cubicBezTo>
                    <a:pt x="63" y="11484"/>
                    <a:pt x="1" y="13352"/>
                    <a:pt x="306" y="15203"/>
                  </a:cubicBezTo>
                  <a:cubicBezTo>
                    <a:pt x="552" y="16687"/>
                    <a:pt x="1243" y="18058"/>
                    <a:pt x="1801" y="19454"/>
                  </a:cubicBezTo>
                  <a:cubicBezTo>
                    <a:pt x="2441" y="21056"/>
                    <a:pt x="3452" y="22461"/>
                    <a:pt x="4506" y="23797"/>
                  </a:cubicBezTo>
                  <a:cubicBezTo>
                    <a:pt x="5405" y="24939"/>
                    <a:pt x="6355" y="26055"/>
                    <a:pt x="7371" y="27114"/>
                  </a:cubicBezTo>
                  <a:cubicBezTo>
                    <a:pt x="8305" y="28087"/>
                    <a:pt x="9343" y="28958"/>
                    <a:pt x="10464" y="29710"/>
                  </a:cubicBezTo>
                  <a:cubicBezTo>
                    <a:pt x="10637" y="29827"/>
                    <a:pt x="10800" y="29887"/>
                    <a:pt x="10978" y="29887"/>
                  </a:cubicBezTo>
                  <a:cubicBezTo>
                    <a:pt x="11103" y="29887"/>
                    <a:pt x="11235" y="29857"/>
                    <a:pt x="11382" y="29797"/>
                  </a:cubicBezTo>
                  <a:cubicBezTo>
                    <a:pt x="12213" y="29455"/>
                    <a:pt x="12575" y="28612"/>
                    <a:pt x="13275" y="28121"/>
                  </a:cubicBezTo>
                  <a:cubicBezTo>
                    <a:pt x="13867" y="27705"/>
                    <a:pt x="14253" y="26993"/>
                    <a:pt x="14851" y="26591"/>
                  </a:cubicBezTo>
                  <a:cubicBezTo>
                    <a:pt x="15519" y="26142"/>
                    <a:pt x="15799" y="25321"/>
                    <a:pt x="16551" y="24988"/>
                  </a:cubicBezTo>
                  <a:cubicBezTo>
                    <a:pt x="16628" y="24955"/>
                    <a:pt x="16683" y="24834"/>
                    <a:pt x="16714" y="24742"/>
                  </a:cubicBezTo>
                  <a:cubicBezTo>
                    <a:pt x="16897" y="24178"/>
                    <a:pt x="17424" y="23862"/>
                    <a:pt x="17814" y="23537"/>
                  </a:cubicBezTo>
                  <a:cubicBezTo>
                    <a:pt x="18356" y="23081"/>
                    <a:pt x="18622" y="22445"/>
                    <a:pt x="19084" y="21950"/>
                  </a:cubicBezTo>
                  <a:cubicBezTo>
                    <a:pt x="19400" y="21612"/>
                    <a:pt x="19663" y="21026"/>
                    <a:pt x="19971" y="20603"/>
                  </a:cubicBezTo>
                  <a:cubicBezTo>
                    <a:pt x="20701" y="19597"/>
                    <a:pt x="21172" y="18470"/>
                    <a:pt x="21721" y="17381"/>
                  </a:cubicBezTo>
                  <a:cubicBezTo>
                    <a:pt x="22076" y="16673"/>
                    <a:pt x="22093" y="15847"/>
                    <a:pt x="22376" y="15099"/>
                  </a:cubicBezTo>
                  <a:cubicBezTo>
                    <a:pt x="22705" y="14238"/>
                    <a:pt x="22561" y="13286"/>
                    <a:pt x="22840" y="12399"/>
                  </a:cubicBezTo>
                  <a:cubicBezTo>
                    <a:pt x="22989" y="11924"/>
                    <a:pt x="22776" y="11389"/>
                    <a:pt x="22700" y="10923"/>
                  </a:cubicBezTo>
                  <a:cubicBezTo>
                    <a:pt x="22519" y="9820"/>
                    <a:pt x="22518" y="8685"/>
                    <a:pt x="22071" y="7605"/>
                  </a:cubicBezTo>
                  <a:cubicBezTo>
                    <a:pt x="21607" y="6477"/>
                    <a:pt x="21252" y="5313"/>
                    <a:pt x="20424" y="4383"/>
                  </a:cubicBezTo>
                  <a:cubicBezTo>
                    <a:pt x="19826" y="3711"/>
                    <a:pt x="19381" y="2881"/>
                    <a:pt x="18481" y="2518"/>
                  </a:cubicBezTo>
                  <a:cubicBezTo>
                    <a:pt x="18354" y="2467"/>
                    <a:pt x="18261" y="2336"/>
                    <a:pt x="18244" y="2175"/>
                  </a:cubicBezTo>
                  <a:cubicBezTo>
                    <a:pt x="18232" y="2064"/>
                    <a:pt x="18195" y="1945"/>
                    <a:pt x="18083" y="1945"/>
                  </a:cubicBezTo>
                  <a:cubicBezTo>
                    <a:pt x="18064" y="1945"/>
                    <a:pt x="18043" y="1949"/>
                    <a:pt x="18019" y="1956"/>
                  </a:cubicBezTo>
                  <a:cubicBezTo>
                    <a:pt x="17989" y="1966"/>
                    <a:pt x="17961" y="1970"/>
                    <a:pt x="17934" y="1970"/>
                  </a:cubicBezTo>
                  <a:cubicBezTo>
                    <a:pt x="17651" y="1970"/>
                    <a:pt x="17551" y="1476"/>
                    <a:pt x="17275" y="1476"/>
                  </a:cubicBezTo>
                  <a:cubicBezTo>
                    <a:pt x="17202" y="1476"/>
                    <a:pt x="17118" y="1510"/>
                    <a:pt x="17014" y="1597"/>
                  </a:cubicBezTo>
                  <a:cubicBezTo>
                    <a:pt x="17002" y="1561"/>
                    <a:pt x="16972" y="1519"/>
                    <a:pt x="16980" y="1487"/>
                  </a:cubicBezTo>
                  <a:cubicBezTo>
                    <a:pt x="17027" y="1289"/>
                    <a:pt x="17009" y="1231"/>
                    <a:pt x="16960" y="1231"/>
                  </a:cubicBezTo>
                  <a:cubicBezTo>
                    <a:pt x="16899" y="1231"/>
                    <a:pt x="16792" y="1321"/>
                    <a:pt x="16706" y="1347"/>
                  </a:cubicBezTo>
                  <a:cubicBezTo>
                    <a:pt x="16669" y="1358"/>
                    <a:pt x="16630" y="1364"/>
                    <a:pt x="16592" y="1364"/>
                  </a:cubicBezTo>
                  <a:cubicBezTo>
                    <a:pt x="16481" y="1364"/>
                    <a:pt x="16375" y="1316"/>
                    <a:pt x="16320" y="1215"/>
                  </a:cubicBezTo>
                  <a:cubicBezTo>
                    <a:pt x="15961" y="543"/>
                    <a:pt x="15303" y="745"/>
                    <a:pt x="14744" y="665"/>
                  </a:cubicBezTo>
                  <a:cubicBezTo>
                    <a:pt x="14739" y="665"/>
                    <a:pt x="14733" y="664"/>
                    <a:pt x="14727" y="664"/>
                  </a:cubicBezTo>
                  <a:cubicBezTo>
                    <a:pt x="14665" y="664"/>
                    <a:pt x="14568" y="703"/>
                    <a:pt x="14516" y="703"/>
                  </a:cubicBezTo>
                  <a:cubicBezTo>
                    <a:pt x="14490" y="703"/>
                    <a:pt x="14475" y="694"/>
                    <a:pt x="14480" y="665"/>
                  </a:cubicBezTo>
                  <a:cubicBezTo>
                    <a:pt x="14541" y="354"/>
                    <a:pt x="14500" y="263"/>
                    <a:pt x="14417" y="263"/>
                  </a:cubicBezTo>
                  <a:cubicBezTo>
                    <a:pt x="14304" y="263"/>
                    <a:pt x="14111" y="435"/>
                    <a:pt x="13998" y="435"/>
                  </a:cubicBezTo>
                  <a:cubicBezTo>
                    <a:pt x="13983" y="435"/>
                    <a:pt x="13969" y="432"/>
                    <a:pt x="13957" y="425"/>
                  </a:cubicBezTo>
                  <a:cubicBezTo>
                    <a:pt x="13915" y="400"/>
                    <a:pt x="13867" y="396"/>
                    <a:pt x="13816" y="396"/>
                  </a:cubicBezTo>
                  <a:cubicBezTo>
                    <a:pt x="13793" y="396"/>
                    <a:pt x="13770" y="396"/>
                    <a:pt x="13746" y="396"/>
                  </a:cubicBezTo>
                  <a:cubicBezTo>
                    <a:pt x="13667" y="396"/>
                    <a:pt x="13584" y="388"/>
                    <a:pt x="13507" y="311"/>
                  </a:cubicBezTo>
                  <a:cubicBezTo>
                    <a:pt x="13252" y="59"/>
                    <a:pt x="12911" y="0"/>
                    <a:pt x="12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1" name="Google Shape;661;p26"/>
            <p:cNvSpPr/>
            <p:nvPr/>
          </p:nvSpPr>
          <p:spPr>
            <a:xfrm>
              <a:off x="6968188" y="1859738"/>
              <a:ext cx="574750" cy="747225"/>
            </a:xfrm>
            <a:custGeom>
              <a:avLst/>
              <a:gdLst/>
              <a:ahLst/>
              <a:cxnLst/>
              <a:rect l="l" t="t" r="r" b="b"/>
              <a:pathLst>
                <a:path w="22990" h="29889" extrusionOk="0">
                  <a:moveTo>
                    <a:pt x="10998" y="1566"/>
                  </a:moveTo>
                  <a:cubicBezTo>
                    <a:pt x="11155" y="1566"/>
                    <a:pt x="11313" y="1576"/>
                    <a:pt x="11472" y="1599"/>
                  </a:cubicBezTo>
                  <a:cubicBezTo>
                    <a:pt x="12175" y="1699"/>
                    <a:pt x="12887" y="1689"/>
                    <a:pt x="13590" y="1847"/>
                  </a:cubicBezTo>
                  <a:cubicBezTo>
                    <a:pt x="14346" y="2017"/>
                    <a:pt x="15102" y="2107"/>
                    <a:pt x="15813" y="2476"/>
                  </a:cubicBezTo>
                  <a:cubicBezTo>
                    <a:pt x="17107" y="3147"/>
                    <a:pt x="18286" y="3956"/>
                    <a:pt x="19213" y="5083"/>
                  </a:cubicBezTo>
                  <a:cubicBezTo>
                    <a:pt x="19895" y="5914"/>
                    <a:pt x="20243" y="6947"/>
                    <a:pt x="20784" y="7865"/>
                  </a:cubicBezTo>
                  <a:cubicBezTo>
                    <a:pt x="20961" y="8166"/>
                    <a:pt x="20929" y="8536"/>
                    <a:pt x="20985" y="8862"/>
                  </a:cubicBezTo>
                  <a:cubicBezTo>
                    <a:pt x="21208" y="10132"/>
                    <a:pt x="21552" y="11393"/>
                    <a:pt x="21370" y="12711"/>
                  </a:cubicBezTo>
                  <a:lnTo>
                    <a:pt x="21370" y="12712"/>
                  </a:lnTo>
                  <a:cubicBezTo>
                    <a:pt x="21259" y="13511"/>
                    <a:pt x="21370" y="14376"/>
                    <a:pt x="21105" y="15112"/>
                  </a:cubicBezTo>
                  <a:cubicBezTo>
                    <a:pt x="20769" y="16049"/>
                    <a:pt x="20686" y="17131"/>
                    <a:pt x="19867" y="17867"/>
                  </a:cubicBezTo>
                  <a:cubicBezTo>
                    <a:pt x="19675" y="18039"/>
                    <a:pt x="19942" y="18327"/>
                    <a:pt x="19770" y="18562"/>
                  </a:cubicBezTo>
                  <a:cubicBezTo>
                    <a:pt x="19343" y="19138"/>
                    <a:pt x="19019" y="19792"/>
                    <a:pt x="18521" y="20314"/>
                  </a:cubicBezTo>
                  <a:cubicBezTo>
                    <a:pt x="18265" y="20582"/>
                    <a:pt x="18122" y="20923"/>
                    <a:pt x="17925" y="21219"/>
                  </a:cubicBezTo>
                  <a:cubicBezTo>
                    <a:pt x="17264" y="22213"/>
                    <a:pt x="16372" y="22994"/>
                    <a:pt x="15625" y="23904"/>
                  </a:cubicBezTo>
                  <a:cubicBezTo>
                    <a:pt x="14584" y="25174"/>
                    <a:pt x="13293" y="26198"/>
                    <a:pt x="12207" y="27428"/>
                  </a:cubicBezTo>
                  <a:cubicBezTo>
                    <a:pt x="11912" y="27764"/>
                    <a:pt x="11671" y="28305"/>
                    <a:pt x="11063" y="28350"/>
                  </a:cubicBezTo>
                  <a:cubicBezTo>
                    <a:pt x="11012" y="28354"/>
                    <a:pt x="10962" y="28357"/>
                    <a:pt x="10915" y="28357"/>
                  </a:cubicBezTo>
                  <a:cubicBezTo>
                    <a:pt x="10747" y="28357"/>
                    <a:pt x="10607" y="28323"/>
                    <a:pt x="10512" y="28189"/>
                  </a:cubicBezTo>
                  <a:cubicBezTo>
                    <a:pt x="9988" y="27448"/>
                    <a:pt x="9080" y="27122"/>
                    <a:pt x="8557" y="26413"/>
                  </a:cubicBezTo>
                  <a:cubicBezTo>
                    <a:pt x="7960" y="25604"/>
                    <a:pt x="7162" y="24991"/>
                    <a:pt x="6576" y="24164"/>
                  </a:cubicBezTo>
                  <a:cubicBezTo>
                    <a:pt x="6271" y="23734"/>
                    <a:pt x="5984" y="23259"/>
                    <a:pt x="5591" y="22861"/>
                  </a:cubicBezTo>
                  <a:cubicBezTo>
                    <a:pt x="5140" y="22408"/>
                    <a:pt x="4890" y="21760"/>
                    <a:pt x="4590" y="21189"/>
                  </a:cubicBezTo>
                  <a:cubicBezTo>
                    <a:pt x="4222" y="20485"/>
                    <a:pt x="3815" y="19782"/>
                    <a:pt x="3519" y="19060"/>
                  </a:cubicBezTo>
                  <a:cubicBezTo>
                    <a:pt x="3270" y="18451"/>
                    <a:pt x="2986" y="17833"/>
                    <a:pt x="2789" y="17187"/>
                  </a:cubicBezTo>
                  <a:cubicBezTo>
                    <a:pt x="2441" y="16049"/>
                    <a:pt x="2176" y="14888"/>
                    <a:pt x="1938" y="13729"/>
                  </a:cubicBezTo>
                  <a:cubicBezTo>
                    <a:pt x="1868" y="13392"/>
                    <a:pt x="1674" y="12884"/>
                    <a:pt x="2007" y="12498"/>
                  </a:cubicBezTo>
                  <a:cubicBezTo>
                    <a:pt x="1547" y="12078"/>
                    <a:pt x="1972" y="11574"/>
                    <a:pt x="1877" y="11145"/>
                  </a:cubicBezTo>
                  <a:cubicBezTo>
                    <a:pt x="1727" y="10463"/>
                    <a:pt x="2034" y="9874"/>
                    <a:pt x="2076" y="9239"/>
                  </a:cubicBezTo>
                  <a:cubicBezTo>
                    <a:pt x="2153" y="8073"/>
                    <a:pt x="2757" y="7092"/>
                    <a:pt x="3171" y="5981"/>
                  </a:cubicBezTo>
                  <a:cubicBezTo>
                    <a:pt x="3641" y="5608"/>
                    <a:pt x="3866" y="5006"/>
                    <a:pt x="4339" y="4560"/>
                  </a:cubicBezTo>
                  <a:cubicBezTo>
                    <a:pt x="4693" y="4226"/>
                    <a:pt x="5024" y="3844"/>
                    <a:pt x="5357" y="3481"/>
                  </a:cubicBezTo>
                  <a:cubicBezTo>
                    <a:pt x="5588" y="3229"/>
                    <a:pt x="5859" y="3261"/>
                    <a:pt x="6092" y="3125"/>
                  </a:cubicBezTo>
                  <a:cubicBezTo>
                    <a:pt x="6793" y="2718"/>
                    <a:pt x="7432" y="2222"/>
                    <a:pt x="8294" y="2068"/>
                  </a:cubicBezTo>
                  <a:cubicBezTo>
                    <a:pt x="9197" y="1906"/>
                    <a:pt x="10080" y="1566"/>
                    <a:pt x="10998" y="1566"/>
                  </a:cubicBezTo>
                  <a:close/>
                  <a:moveTo>
                    <a:pt x="12590" y="0"/>
                  </a:moveTo>
                  <a:cubicBezTo>
                    <a:pt x="12421" y="0"/>
                    <a:pt x="12258" y="17"/>
                    <a:pt x="12114" y="30"/>
                  </a:cubicBezTo>
                  <a:cubicBezTo>
                    <a:pt x="11599" y="75"/>
                    <a:pt x="11058" y="183"/>
                    <a:pt x="10541" y="183"/>
                  </a:cubicBezTo>
                  <a:cubicBezTo>
                    <a:pt x="10516" y="183"/>
                    <a:pt x="10492" y="183"/>
                    <a:pt x="10468" y="182"/>
                  </a:cubicBezTo>
                  <a:cubicBezTo>
                    <a:pt x="10436" y="182"/>
                    <a:pt x="10404" y="181"/>
                    <a:pt x="10371" y="181"/>
                  </a:cubicBezTo>
                  <a:cubicBezTo>
                    <a:pt x="9202" y="181"/>
                    <a:pt x="8145" y="670"/>
                    <a:pt x="7124" y="1055"/>
                  </a:cubicBezTo>
                  <a:cubicBezTo>
                    <a:pt x="6261" y="1379"/>
                    <a:pt x="5355" y="1868"/>
                    <a:pt x="4605" y="2538"/>
                  </a:cubicBezTo>
                  <a:cubicBezTo>
                    <a:pt x="3878" y="3188"/>
                    <a:pt x="3170" y="3861"/>
                    <a:pt x="2644" y="4661"/>
                  </a:cubicBezTo>
                  <a:cubicBezTo>
                    <a:pt x="2185" y="5357"/>
                    <a:pt x="1676" y="6061"/>
                    <a:pt x="1563" y="6672"/>
                  </a:cubicBezTo>
                  <a:cubicBezTo>
                    <a:pt x="1059" y="7781"/>
                    <a:pt x="840" y="8718"/>
                    <a:pt x="580" y="9646"/>
                  </a:cubicBezTo>
                  <a:cubicBezTo>
                    <a:pt x="63" y="11486"/>
                    <a:pt x="1" y="13353"/>
                    <a:pt x="306" y="15205"/>
                  </a:cubicBezTo>
                  <a:cubicBezTo>
                    <a:pt x="552" y="16689"/>
                    <a:pt x="1243" y="18060"/>
                    <a:pt x="1801" y="19456"/>
                  </a:cubicBezTo>
                  <a:cubicBezTo>
                    <a:pt x="2441" y="21058"/>
                    <a:pt x="3453" y="22463"/>
                    <a:pt x="4506" y="23799"/>
                  </a:cubicBezTo>
                  <a:cubicBezTo>
                    <a:pt x="5406" y="24940"/>
                    <a:pt x="6355" y="26057"/>
                    <a:pt x="7371" y="27115"/>
                  </a:cubicBezTo>
                  <a:cubicBezTo>
                    <a:pt x="8307" y="28089"/>
                    <a:pt x="9343" y="28960"/>
                    <a:pt x="10464" y="29712"/>
                  </a:cubicBezTo>
                  <a:cubicBezTo>
                    <a:pt x="10637" y="29828"/>
                    <a:pt x="10800" y="29888"/>
                    <a:pt x="10978" y="29888"/>
                  </a:cubicBezTo>
                  <a:cubicBezTo>
                    <a:pt x="11103" y="29888"/>
                    <a:pt x="11235" y="29859"/>
                    <a:pt x="11382" y="29799"/>
                  </a:cubicBezTo>
                  <a:cubicBezTo>
                    <a:pt x="12213" y="29457"/>
                    <a:pt x="12575" y="28614"/>
                    <a:pt x="13275" y="28122"/>
                  </a:cubicBezTo>
                  <a:cubicBezTo>
                    <a:pt x="13867" y="27707"/>
                    <a:pt x="14254" y="26995"/>
                    <a:pt x="14851" y="26593"/>
                  </a:cubicBezTo>
                  <a:cubicBezTo>
                    <a:pt x="15519" y="26143"/>
                    <a:pt x="15799" y="25323"/>
                    <a:pt x="16552" y="24989"/>
                  </a:cubicBezTo>
                  <a:cubicBezTo>
                    <a:pt x="16628" y="24956"/>
                    <a:pt x="16683" y="24835"/>
                    <a:pt x="16714" y="24744"/>
                  </a:cubicBezTo>
                  <a:cubicBezTo>
                    <a:pt x="16897" y="24180"/>
                    <a:pt x="17424" y="23863"/>
                    <a:pt x="17814" y="23538"/>
                  </a:cubicBezTo>
                  <a:cubicBezTo>
                    <a:pt x="18357" y="23083"/>
                    <a:pt x="18624" y="22447"/>
                    <a:pt x="19084" y="21952"/>
                  </a:cubicBezTo>
                  <a:cubicBezTo>
                    <a:pt x="19400" y="21614"/>
                    <a:pt x="19664" y="21028"/>
                    <a:pt x="19971" y="20604"/>
                  </a:cubicBezTo>
                  <a:cubicBezTo>
                    <a:pt x="20701" y="19599"/>
                    <a:pt x="21172" y="18472"/>
                    <a:pt x="21721" y="17381"/>
                  </a:cubicBezTo>
                  <a:cubicBezTo>
                    <a:pt x="22076" y="16675"/>
                    <a:pt x="22093" y="15847"/>
                    <a:pt x="22378" y="15101"/>
                  </a:cubicBezTo>
                  <a:cubicBezTo>
                    <a:pt x="22705" y="14240"/>
                    <a:pt x="22561" y="13286"/>
                    <a:pt x="22840" y="12401"/>
                  </a:cubicBezTo>
                  <a:cubicBezTo>
                    <a:pt x="22989" y="11924"/>
                    <a:pt x="22776" y="11388"/>
                    <a:pt x="22700" y="10923"/>
                  </a:cubicBezTo>
                  <a:cubicBezTo>
                    <a:pt x="22521" y="9819"/>
                    <a:pt x="22518" y="8686"/>
                    <a:pt x="22072" y="7604"/>
                  </a:cubicBezTo>
                  <a:cubicBezTo>
                    <a:pt x="21607" y="6477"/>
                    <a:pt x="21253" y="5313"/>
                    <a:pt x="20425" y="4383"/>
                  </a:cubicBezTo>
                  <a:cubicBezTo>
                    <a:pt x="19826" y="3712"/>
                    <a:pt x="19381" y="2881"/>
                    <a:pt x="18481" y="2518"/>
                  </a:cubicBezTo>
                  <a:cubicBezTo>
                    <a:pt x="18354" y="2467"/>
                    <a:pt x="18261" y="2335"/>
                    <a:pt x="18244" y="2174"/>
                  </a:cubicBezTo>
                  <a:cubicBezTo>
                    <a:pt x="18232" y="2064"/>
                    <a:pt x="18196" y="1946"/>
                    <a:pt x="18083" y="1946"/>
                  </a:cubicBezTo>
                  <a:cubicBezTo>
                    <a:pt x="18064" y="1946"/>
                    <a:pt x="18043" y="1949"/>
                    <a:pt x="18019" y="1957"/>
                  </a:cubicBezTo>
                  <a:cubicBezTo>
                    <a:pt x="17989" y="1966"/>
                    <a:pt x="17961" y="1971"/>
                    <a:pt x="17934" y="1971"/>
                  </a:cubicBezTo>
                  <a:cubicBezTo>
                    <a:pt x="17652" y="1971"/>
                    <a:pt x="17552" y="1476"/>
                    <a:pt x="17276" y="1476"/>
                  </a:cubicBezTo>
                  <a:cubicBezTo>
                    <a:pt x="17203" y="1476"/>
                    <a:pt x="17118" y="1511"/>
                    <a:pt x="17014" y="1598"/>
                  </a:cubicBezTo>
                  <a:cubicBezTo>
                    <a:pt x="17002" y="1561"/>
                    <a:pt x="16972" y="1520"/>
                    <a:pt x="16980" y="1488"/>
                  </a:cubicBezTo>
                  <a:cubicBezTo>
                    <a:pt x="17028" y="1290"/>
                    <a:pt x="17009" y="1231"/>
                    <a:pt x="16961" y="1231"/>
                  </a:cubicBezTo>
                  <a:cubicBezTo>
                    <a:pt x="16900" y="1231"/>
                    <a:pt x="16793" y="1321"/>
                    <a:pt x="16707" y="1347"/>
                  </a:cubicBezTo>
                  <a:cubicBezTo>
                    <a:pt x="16670" y="1359"/>
                    <a:pt x="16631" y="1364"/>
                    <a:pt x="16593" y="1364"/>
                  </a:cubicBezTo>
                  <a:cubicBezTo>
                    <a:pt x="16482" y="1364"/>
                    <a:pt x="16375" y="1316"/>
                    <a:pt x="16322" y="1215"/>
                  </a:cubicBezTo>
                  <a:cubicBezTo>
                    <a:pt x="15961" y="544"/>
                    <a:pt x="15303" y="744"/>
                    <a:pt x="14744" y="666"/>
                  </a:cubicBezTo>
                  <a:cubicBezTo>
                    <a:pt x="14739" y="665"/>
                    <a:pt x="14733" y="665"/>
                    <a:pt x="14727" y="665"/>
                  </a:cubicBezTo>
                  <a:cubicBezTo>
                    <a:pt x="14665" y="665"/>
                    <a:pt x="14568" y="703"/>
                    <a:pt x="14516" y="703"/>
                  </a:cubicBezTo>
                  <a:cubicBezTo>
                    <a:pt x="14490" y="703"/>
                    <a:pt x="14475" y="694"/>
                    <a:pt x="14480" y="666"/>
                  </a:cubicBezTo>
                  <a:cubicBezTo>
                    <a:pt x="14541" y="354"/>
                    <a:pt x="14500" y="264"/>
                    <a:pt x="14417" y="264"/>
                  </a:cubicBezTo>
                  <a:cubicBezTo>
                    <a:pt x="14303" y="264"/>
                    <a:pt x="14110" y="435"/>
                    <a:pt x="13998" y="435"/>
                  </a:cubicBezTo>
                  <a:cubicBezTo>
                    <a:pt x="13983" y="435"/>
                    <a:pt x="13969" y="432"/>
                    <a:pt x="13957" y="425"/>
                  </a:cubicBezTo>
                  <a:cubicBezTo>
                    <a:pt x="13914" y="399"/>
                    <a:pt x="13865" y="395"/>
                    <a:pt x="13814" y="395"/>
                  </a:cubicBezTo>
                  <a:cubicBezTo>
                    <a:pt x="13792" y="395"/>
                    <a:pt x="13769" y="396"/>
                    <a:pt x="13747" y="396"/>
                  </a:cubicBezTo>
                  <a:cubicBezTo>
                    <a:pt x="13668" y="396"/>
                    <a:pt x="13585" y="388"/>
                    <a:pt x="13508" y="312"/>
                  </a:cubicBezTo>
                  <a:cubicBezTo>
                    <a:pt x="13252" y="59"/>
                    <a:pt x="12911" y="0"/>
                    <a:pt x="1259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639;p26">
            <a:extLst>
              <a:ext uri="{FF2B5EF4-FFF2-40B4-BE49-F238E27FC236}">
                <a16:creationId xmlns:a16="http://schemas.microsoft.com/office/drawing/2014/main" id="{183DF729-6B1E-4CF0-B950-CCAF56D9F157}"/>
              </a:ext>
            </a:extLst>
          </p:cNvPr>
          <p:cNvGrpSpPr/>
          <p:nvPr/>
        </p:nvGrpSpPr>
        <p:grpSpPr>
          <a:xfrm>
            <a:off x="7193211" y="1428132"/>
            <a:ext cx="722148" cy="919186"/>
            <a:chOff x="99711" y="1698474"/>
            <a:chExt cx="581114" cy="750001"/>
          </a:xfrm>
        </p:grpSpPr>
        <p:sp>
          <p:nvSpPr>
            <p:cNvPr id="40" name="Google Shape;640;p26">
              <a:extLst>
                <a:ext uri="{FF2B5EF4-FFF2-40B4-BE49-F238E27FC236}">
                  <a16:creationId xmlns:a16="http://schemas.microsoft.com/office/drawing/2014/main" id="{9015C77A-03CB-4A0E-9F04-E40974E539D1}"/>
                </a:ext>
              </a:extLst>
            </p:cNvPr>
            <p:cNvSpPr/>
            <p:nvPr/>
          </p:nvSpPr>
          <p:spPr>
            <a:xfrm>
              <a:off x="99711" y="1698474"/>
              <a:ext cx="574750" cy="747175"/>
            </a:xfrm>
            <a:custGeom>
              <a:avLst/>
              <a:gdLst/>
              <a:ahLst/>
              <a:cxnLst/>
              <a:rect l="l" t="t" r="r" b="b"/>
              <a:pathLst>
                <a:path w="22990" h="29887" extrusionOk="0">
                  <a:moveTo>
                    <a:pt x="12589" y="0"/>
                  </a:moveTo>
                  <a:cubicBezTo>
                    <a:pt x="12421" y="0"/>
                    <a:pt x="12257" y="17"/>
                    <a:pt x="12114" y="29"/>
                  </a:cubicBezTo>
                  <a:cubicBezTo>
                    <a:pt x="11600" y="74"/>
                    <a:pt x="11062" y="183"/>
                    <a:pt x="10546" y="183"/>
                  </a:cubicBezTo>
                  <a:cubicBezTo>
                    <a:pt x="10520" y="183"/>
                    <a:pt x="10493" y="182"/>
                    <a:pt x="10467" y="182"/>
                  </a:cubicBezTo>
                  <a:cubicBezTo>
                    <a:pt x="10435" y="181"/>
                    <a:pt x="10403" y="181"/>
                    <a:pt x="10371" y="181"/>
                  </a:cubicBezTo>
                  <a:cubicBezTo>
                    <a:pt x="9202" y="181"/>
                    <a:pt x="8145" y="671"/>
                    <a:pt x="7124" y="1055"/>
                  </a:cubicBezTo>
                  <a:cubicBezTo>
                    <a:pt x="6261" y="1380"/>
                    <a:pt x="5355" y="1867"/>
                    <a:pt x="4604" y="2538"/>
                  </a:cubicBezTo>
                  <a:cubicBezTo>
                    <a:pt x="3877" y="3189"/>
                    <a:pt x="3169" y="3861"/>
                    <a:pt x="2642" y="4660"/>
                  </a:cubicBezTo>
                  <a:cubicBezTo>
                    <a:pt x="2185" y="5357"/>
                    <a:pt x="1676" y="6062"/>
                    <a:pt x="1563" y="6673"/>
                  </a:cubicBezTo>
                  <a:cubicBezTo>
                    <a:pt x="1057" y="7782"/>
                    <a:pt x="839" y="8717"/>
                    <a:pt x="579" y="9644"/>
                  </a:cubicBezTo>
                  <a:cubicBezTo>
                    <a:pt x="63" y="11484"/>
                    <a:pt x="1" y="13352"/>
                    <a:pt x="306" y="15203"/>
                  </a:cubicBezTo>
                  <a:cubicBezTo>
                    <a:pt x="552" y="16687"/>
                    <a:pt x="1243" y="18058"/>
                    <a:pt x="1801" y="19454"/>
                  </a:cubicBezTo>
                  <a:cubicBezTo>
                    <a:pt x="2441" y="21056"/>
                    <a:pt x="3452" y="22461"/>
                    <a:pt x="4506" y="23797"/>
                  </a:cubicBezTo>
                  <a:cubicBezTo>
                    <a:pt x="5405" y="24939"/>
                    <a:pt x="6355" y="26055"/>
                    <a:pt x="7371" y="27114"/>
                  </a:cubicBezTo>
                  <a:cubicBezTo>
                    <a:pt x="8305" y="28087"/>
                    <a:pt x="9343" y="28958"/>
                    <a:pt x="10464" y="29710"/>
                  </a:cubicBezTo>
                  <a:cubicBezTo>
                    <a:pt x="10637" y="29827"/>
                    <a:pt x="10800" y="29887"/>
                    <a:pt x="10978" y="29887"/>
                  </a:cubicBezTo>
                  <a:cubicBezTo>
                    <a:pt x="11103" y="29887"/>
                    <a:pt x="11235" y="29857"/>
                    <a:pt x="11382" y="29797"/>
                  </a:cubicBezTo>
                  <a:cubicBezTo>
                    <a:pt x="12213" y="29455"/>
                    <a:pt x="12575" y="28612"/>
                    <a:pt x="13275" y="28121"/>
                  </a:cubicBezTo>
                  <a:cubicBezTo>
                    <a:pt x="13867" y="27705"/>
                    <a:pt x="14253" y="26993"/>
                    <a:pt x="14851" y="26591"/>
                  </a:cubicBezTo>
                  <a:cubicBezTo>
                    <a:pt x="15519" y="26142"/>
                    <a:pt x="15799" y="25321"/>
                    <a:pt x="16551" y="24988"/>
                  </a:cubicBezTo>
                  <a:cubicBezTo>
                    <a:pt x="16628" y="24955"/>
                    <a:pt x="16683" y="24834"/>
                    <a:pt x="16714" y="24742"/>
                  </a:cubicBezTo>
                  <a:cubicBezTo>
                    <a:pt x="16897" y="24178"/>
                    <a:pt x="17424" y="23862"/>
                    <a:pt x="17814" y="23537"/>
                  </a:cubicBezTo>
                  <a:cubicBezTo>
                    <a:pt x="18356" y="23081"/>
                    <a:pt x="18622" y="22445"/>
                    <a:pt x="19084" y="21950"/>
                  </a:cubicBezTo>
                  <a:cubicBezTo>
                    <a:pt x="19400" y="21612"/>
                    <a:pt x="19663" y="21026"/>
                    <a:pt x="19971" y="20603"/>
                  </a:cubicBezTo>
                  <a:cubicBezTo>
                    <a:pt x="20701" y="19597"/>
                    <a:pt x="21172" y="18470"/>
                    <a:pt x="21721" y="17381"/>
                  </a:cubicBezTo>
                  <a:cubicBezTo>
                    <a:pt x="22076" y="16673"/>
                    <a:pt x="22093" y="15847"/>
                    <a:pt x="22376" y="15099"/>
                  </a:cubicBezTo>
                  <a:cubicBezTo>
                    <a:pt x="22705" y="14238"/>
                    <a:pt x="22561" y="13286"/>
                    <a:pt x="22840" y="12399"/>
                  </a:cubicBezTo>
                  <a:cubicBezTo>
                    <a:pt x="22989" y="11924"/>
                    <a:pt x="22776" y="11389"/>
                    <a:pt x="22700" y="10923"/>
                  </a:cubicBezTo>
                  <a:cubicBezTo>
                    <a:pt x="22519" y="9820"/>
                    <a:pt x="22518" y="8685"/>
                    <a:pt x="22071" y="7605"/>
                  </a:cubicBezTo>
                  <a:cubicBezTo>
                    <a:pt x="21607" y="6477"/>
                    <a:pt x="21252" y="5313"/>
                    <a:pt x="20424" y="4383"/>
                  </a:cubicBezTo>
                  <a:cubicBezTo>
                    <a:pt x="19826" y="3711"/>
                    <a:pt x="19381" y="2881"/>
                    <a:pt x="18481" y="2518"/>
                  </a:cubicBezTo>
                  <a:cubicBezTo>
                    <a:pt x="18354" y="2467"/>
                    <a:pt x="18261" y="2336"/>
                    <a:pt x="18244" y="2175"/>
                  </a:cubicBezTo>
                  <a:cubicBezTo>
                    <a:pt x="18232" y="2064"/>
                    <a:pt x="18195" y="1945"/>
                    <a:pt x="18083" y="1945"/>
                  </a:cubicBezTo>
                  <a:cubicBezTo>
                    <a:pt x="18064" y="1945"/>
                    <a:pt x="18043" y="1949"/>
                    <a:pt x="18019" y="1956"/>
                  </a:cubicBezTo>
                  <a:cubicBezTo>
                    <a:pt x="17989" y="1966"/>
                    <a:pt x="17961" y="1970"/>
                    <a:pt x="17934" y="1970"/>
                  </a:cubicBezTo>
                  <a:cubicBezTo>
                    <a:pt x="17651" y="1970"/>
                    <a:pt x="17551" y="1476"/>
                    <a:pt x="17275" y="1476"/>
                  </a:cubicBezTo>
                  <a:cubicBezTo>
                    <a:pt x="17202" y="1476"/>
                    <a:pt x="17118" y="1510"/>
                    <a:pt x="17014" y="1597"/>
                  </a:cubicBezTo>
                  <a:cubicBezTo>
                    <a:pt x="17002" y="1561"/>
                    <a:pt x="16972" y="1519"/>
                    <a:pt x="16980" y="1487"/>
                  </a:cubicBezTo>
                  <a:cubicBezTo>
                    <a:pt x="17027" y="1289"/>
                    <a:pt x="17009" y="1231"/>
                    <a:pt x="16960" y="1231"/>
                  </a:cubicBezTo>
                  <a:cubicBezTo>
                    <a:pt x="16899" y="1231"/>
                    <a:pt x="16792" y="1321"/>
                    <a:pt x="16706" y="1347"/>
                  </a:cubicBezTo>
                  <a:cubicBezTo>
                    <a:pt x="16669" y="1358"/>
                    <a:pt x="16630" y="1364"/>
                    <a:pt x="16592" y="1364"/>
                  </a:cubicBezTo>
                  <a:cubicBezTo>
                    <a:pt x="16481" y="1364"/>
                    <a:pt x="16375" y="1316"/>
                    <a:pt x="16320" y="1215"/>
                  </a:cubicBezTo>
                  <a:cubicBezTo>
                    <a:pt x="15961" y="543"/>
                    <a:pt x="15303" y="745"/>
                    <a:pt x="14744" y="665"/>
                  </a:cubicBezTo>
                  <a:cubicBezTo>
                    <a:pt x="14739" y="665"/>
                    <a:pt x="14733" y="664"/>
                    <a:pt x="14727" y="664"/>
                  </a:cubicBezTo>
                  <a:cubicBezTo>
                    <a:pt x="14665" y="664"/>
                    <a:pt x="14568" y="703"/>
                    <a:pt x="14516" y="703"/>
                  </a:cubicBezTo>
                  <a:cubicBezTo>
                    <a:pt x="14490" y="703"/>
                    <a:pt x="14475" y="694"/>
                    <a:pt x="14480" y="665"/>
                  </a:cubicBezTo>
                  <a:cubicBezTo>
                    <a:pt x="14541" y="354"/>
                    <a:pt x="14500" y="263"/>
                    <a:pt x="14417" y="263"/>
                  </a:cubicBezTo>
                  <a:cubicBezTo>
                    <a:pt x="14304" y="263"/>
                    <a:pt x="14111" y="435"/>
                    <a:pt x="13998" y="435"/>
                  </a:cubicBezTo>
                  <a:cubicBezTo>
                    <a:pt x="13983" y="435"/>
                    <a:pt x="13969" y="432"/>
                    <a:pt x="13957" y="425"/>
                  </a:cubicBezTo>
                  <a:cubicBezTo>
                    <a:pt x="13915" y="400"/>
                    <a:pt x="13867" y="396"/>
                    <a:pt x="13816" y="396"/>
                  </a:cubicBezTo>
                  <a:cubicBezTo>
                    <a:pt x="13793" y="396"/>
                    <a:pt x="13770" y="396"/>
                    <a:pt x="13746" y="396"/>
                  </a:cubicBezTo>
                  <a:cubicBezTo>
                    <a:pt x="13667" y="396"/>
                    <a:pt x="13584" y="388"/>
                    <a:pt x="13507" y="311"/>
                  </a:cubicBezTo>
                  <a:cubicBezTo>
                    <a:pt x="13252" y="59"/>
                    <a:pt x="12911" y="0"/>
                    <a:pt x="12589" y="0"/>
                  </a:cubicBezTo>
                  <a:close/>
                </a:path>
              </a:pathLst>
            </a:custGeom>
            <a:solidFill>
              <a:srgbClr val="99FF99"/>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42;p26">
              <a:extLst>
                <a:ext uri="{FF2B5EF4-FFF2-40B4-BE49-F238E27FC236}">
                  <a16:creationId xmlns:a16="http://schemas.microsoft.com/office/drawing/2014/main" id="{0EC8351A-EFF9-433C-BF42-6C64A1E64F1C}"/>
                </a:ext>
              </a:extLst>
            </p:cNvPr>
            <p:cNvSpPr/>
            <p:nvPr/>
          </p:nvSpPr>
          <p:spPr>
            <a:xfrm>
              <a:off x="106075" y="1701250"/>
              <a:ext cx="574750" cy="747225"/>
            </a:xfrm>
            <a:custGeom>
              <a:avLst/>
              <a:gdLst/>
              <a:ahLst/>
              <a:cxnLst/>
              <a:rect l="l" t="t" r="r" b="b"/>
              <a:pathLst>
                <a:path w="22990" h="29889" extrusionOk="0">
                  <a:moveTo>
                    <a:pt x="10998" y="1566"/>
                  </a:moveTo>
                  <a:cubicBezTo>
                    <a:pt x="11155" y="1566"/>
                    <a:pt x="11313" y="1576"/>
                    <a:pt x="11472" y="1599"/>
                  </a:cubicBezTo>
                  <a:cubicBezTo>
                    <a:pt x="12175" y="1699"/>
                    <a:pt x="12887" y="1689"/>
                    <a:pt x="13590" y="1847"/>
                  </a:cubicBezTo>
                  <a:cubicBezTo>
                    <a:pt x="14346" y="2017"/>
                    <a:pt x="15102" y="2107"/>
                    <a:pt x="15813" y="2476"/>
                  </a:cubicBezTo>
                  <a:cubicBezTo>
                    <a:pt x="17107" y="3147"/>
                    <a:pt x="18286" y="3956"/>
                    <a:pt x="19213" y="5083"/>
                  </a:cubicBezTo>
                  <a:cubicBezTo>
                    <a:pt x="19895" y="5914"/>
                    <a:pt x="20243" y="6947"/>
                    <a:pt x="20784" y="7865"/>
                  </a:cubicBezTo>
                  <a:cubicBezTo>
                    <a:pt x="20961" y="8166"/>
                    <a:pt x="20929" y="8536"/>
                    <a:pt x="20985" y="8862"/>
                  </a:cubicBezTo>
                  <a:cubicBezTo>
                    <a:pt x="21208" y="10132"/>
                    <a:pt x="21552" y="11393"/>
                    <a:pt x="21370" y="12711"/>
                  </a:cubicBezTo>
                  <a:lnTo>
                    <a:pt x="21370" y="12712"/>
                  </a:lnTo>
                  <a:cubicBezTo>
                    <a:pt x="21259" y="13511"/>
                    <a:pt x="21370" y="14376"/>
                    <a:pt x="21105" y="15112"/>
                  </a:cubicBezTo>
                  <a:cubicBezTo>
                    <a:pt x="20769" y="16049"/>
                    <a:pt x="20686" y="17131"/>
                    <a:pt x="19867" y="17867"/>
                  </a:cubicBezTo>
                  <a:cubicBezTo>
                    <a:pt x="19675" y="18039"/>
                    <a:pt x="19942" y="18327"/>
                    <a:pt x="19770" y="18562"/>
                  </a:cubicBezTo>
                  <a:cubicBezTo>
                    <a:pt x="19343" y="19138"/>
                    <a:pt x="19019" y="19792"/>
                    <a:pt x="18521" y="20314"/>
                  </a:cubicBezTo>
                  <a:cubicBezTo>
                    <a:pt x="18265" y="20582"/>
                    <a:pt x="18122" y="20923"/>
                    <a:pt x="17925" y="21219"/>
                  </a:cubicBezTo>
                  <a:cubicBezTo>
                    <a:pt x="17264" y="22213"/>
                    <a:pt x="16372" y="22994"/>
                    <a:pt x="15625" y="23904"/>
                  </a:cubicBezTo>
                  <a:cubicBezTo>
                    <a:pt x="14584" y="25174"/>
                    <a:pt x="13293" y="26198"/>
                    <a:pt x="12207" y="27428"/>
                  </a:cubicBezTo>
                  <a:cubicBezTo>
                    <a:pt x="11912" y="27764"/>
                    <a:pt x="11671" y="28305"/>
                    <a:pt x="11063" y="28350"/>
                  </a:cubicBezTo>
                  <a:cubicBezTo>
                    <a:pt x="11012" y="28354"/>
                    <a:pt x="10962" y="28357"/>
                    <a:pt x="10915" y="28357"/>
                  </a:cubicBezTo>
                  <a:cubicBezTo>
                    <a:pt x="10747" y="28357"/>
                    <a:pt x="10607" y="28323"/>
                    <a:pt x="10512" y="28189"/>
                  </a:cubicBezTo>
                  <a:cubicBezTo>
                    <a:pt x="9988" y="27448"/>
                    <a:pt x="9080" y="27122"/>
                    <a:pt x="8557" y="26413"/>
                  </a:cubicBezTo>
                  <a:cubicBezTo>
                    <a:pt x="7960" y="25604"/>
                    <a:pt x="7162" y="24991"/>
                    <a:pt x="6576" y="24164"/>
                  </a:cubicBezTo>
                  <a:cubicBezTo>
                    <a:pt x="6271" y="23734"/>
                    <a:pt x="5984" y="23259"/>
                    <a:pt x="5591" y="22861"/>
                  </a:cubicBezTo>
                  <a:cubicBezTo>
                    <a:pt x="5140" y="22408"/>
                    <a:pt x="4890" y="21760"/>
                    <a:pt x="4590" y="21189"/>
                  </a:cubicBezTo>
                  <a:cubicBezTo>
                    <a:pt x="4222" y="20485"/>
                    <a:pt x="3815" y="19782"/>
                    <a:pt x="3519" y="19060"/>
                  </a:cubicBezTo>
                  <a:cubicBezTo>
                    <a:pt x="3270" y="18451"/>
                    <a:pt x="2986" y="17833"/>
                    <a:pt x="2789" y="17187"/>
                  </a:cubicBezTo>
                  <a:cubicBezTo>
                    <a:pt x="2441" y="16049"/>
                    <a:pt x="2176" y="14888"/>
                    <a:pt x="1938" y="13729"/>
                  </a:cubicBezTo>
                  <a:cubicBezTo>
                    <a:pt x="1868" y="13392"/>
                    <a:pt x="1674" y="12884"/>
                    <a:pt x="2007" y="12498"/>
                  </a:cubicBezTo>
                  <a:cubicBezTo>
                    <a:pt x="1547" y="12078"/>
                    <a:pt x="1972" y="11574"/>
                    <a:pt x="1877" y="11145"/>
                  </a:cubicBezTo>
                  <a:cubicBezTo>
                    <a:pt x="1727" y="10463"/>
                    <a:pt x="2034" y="9874"/>
                    <a:pt x="2076" y="9239"/>
                  </a:cubicBezTo>
                  <a:cubicBezTo>
                    <a:pt x="2153" y="8073"/>
                    <a:pt x="2757" y="7092"/>
                    <a:pt x="3171" y="5981"/>
                  </a:cubicBezTo>
                  <a:cubicBezTo>
                    <a:pt x="3641" y="5608"/>
                    <a:pt x="3866" y="5006"/>
                    <a:pt x="4339" y="4560"/>
                  </a:cubicBezTo>
                  <a:cubicBezTo>
                    <a:pt x="4693" y="4226"/>
                    <a:pt x="5024" y="3844"/>
                    <a:pt x="5357" y="3481"/>
                  </a:cubicBezTo>
                  <a:cubicBezTo>
                    <a:pt x="5588" y="3229"/>
                    <a:pt x="5859" y="3261"/>
                    <a:pt x="6092" y="3125"/>
                  </a:cubicBezTo>
                  <a:cubicBezTo>
                    <a:pt x="6793" y="2718"/>
                    <a:pt x="7432" y="2222"/>
                    <a:pt x="8294" y="2068"/>
                  </a:cubicBezTo>
                  <a:cubicBezTo>
                    <a:pt x="9197" y="1906"/>
                    <a:pt x="10080" y="1566"/>
                    <a:pt x="10998" y="1566"/>
                  </a:cubicBezTo>
                  <a:close/>
                  <a:moveTo>
                    <a:pt x="12590" y="0"/>
                  </a:moveTo>
                  <a:cubicBezTo>
                    <a:pt x="12421" y="0"/>
                    <a:pt x="12258" y="17"/>
                    <a:pt x="12114" y="30"/>
                  </a:cubicBezTo>
                  <a:cubicBezTo>
                    <a:pt x="11599" y="75"/>
                    <a:pt x="11058" y="183"/>
                    <a:pt x="10541" y="183"/>
                  </a:cubicBezTo>
                  <a:cubicBezTo>
                    <a:pt x="10516" y="183"/>
                    <a:pt x="10492" y="183"/>
                    <a:pt x="10468" y="182"/>
                  </a:cubicBezTo>
                  <a:cubicBezTo>
                    <a:pt x="10436" y="182"/>
                    <a:pt x="10404" y="181"/>
                    <a:pt x="10371" y="181"/>
                  </a:cubicBezTo>
                  <a:cubicBezTo>
                    <a:pt x="9202" y="181"/>
                    <a:pt x="8145" y="670"/>
                    <a:pt x="7124" y="1055"/>
                  </a:cubicBezTo>
                  <a:cubicBezTo>
                    <a:pt x="6261" y="1379"/>
                    <a:pt x="5355" y="1868"/>
                    <a:pt x="4605" y="2538"/>
                  </a:cubicBezTo>
                  <a:cubicBezTo>
                    <a:pt x="3878" y="3188"/>
                    <a:pt x="3170" y="3861"/>
                    <a:pt x="2644" y="4661"/>
                  </a:cubicBezTo>
                  <a:cubicBezTo>
                    <a:pt x="2185" y="5357"/>
                    <a:pt x="1676" y="6061"/>
                    <a:pt x="1563" y="6672"/>
                  </a:cubicBezTo>
                  <a:cubicBezTo>
                    <a:pt x="1059" y="7781"/>
                    <a:pt x="840" y="8718"/>
                    <a:pt x="580" y="9646"/>
                  </a:cubicBezTo>
                  <a:cubicBezTo>
                    <a:pt x="63" y="11486"/>
                    <a:pt x="1" y="13353"/>
                    <a:pt x="306" y="15205"/>
                  </a:cubicBezTo>
                  <a:cubicBezTo>
                    <a:pt x="552" y="16689"/>
                    <a:pt x="1243" y="18060"/>
                    <a:pt x="1801" y="19456"/>
                  </a:cubicBezTo>
                  <a:cubicBezTo>
                    <a:pt x="2441" y="21058"/>
                    <a:pt x="3453" y="22463"/>
                    <a:pt x="4506" y="23799"/>
                  </a:cubicBezTo>
                  <a:cubicBezTo>
                    <a:pt x="5406" y="24940"/>
                    <a:pt x="6355" y="26057"/>
                    <a:pt x="7371" y="27115"/>
                  </a:cubicBezTo>
                  <a:cubicBezTo>
                    <a:pt x="8307" y="28089"/>
                    <a:pt x="9343" y="28960"/>
                    <a:pt x="10464" y="29712"/>
                  </a:cubicBezTo>
                  <a:cubicBezTo>
                    <a:pt x="10637" y="29828"/>
                    <a:pt x="10800" y="29888"/>
                    <a:pt x="10978" y="29888"/>
                  </a:cubicBezTo>
                  <a:cubicBezTo>
                    <a:pt x="11103" y="29888"/>
                    <a:pt x="11235" y="29859"/>
                    <a:pt x="11382" y="29799"/>
                  </a:cubicBezTo>
                  <a:cubicBezTo>
                    <a:pt x="12213" y="29457"/>
                    <a:pt x="12575" y="28614"/>
                    <a:pt x="13275" y="28122"/>
                  </a:cubicBezTo>
                  <a:cubicBezTo>
                    <a:pt x="13867" y="27707"/>
                    <a:pt x="14254" y="26995"/>
                    <a:pt x="14851" y="26593"/>
                  </a:cubicBezTo>
                  <a:cubicBezTo>
                    <a:pt x="15519" y="26143"/>
                    <a:pt x="15799" y="25323"/>
                    <a:pt x="16552" y="24989"/>
                  </a:cubicBezTo>
                  <a:cubicBezTo>
                    <a:pt x="16628" y="24956"/>
                    <a:pt x="16683" y="24835"/>
                    <a:pt x="16714" y="24744"/>
                  </a:cubicBezTo>
                  <a:cubicBezTo>
                    <a:pt x="16897" y="24180"/>
                    <a:pt x="17424" y="23863"/>
                    <a:pt x="17814" y="23538"/>
                  </a:cubicBezTo>
                  <a:cubicBezTo>
                    <a:pt x="18357" y="23083"/>
                    <a:pt x="18624" y="22447"/>
                    <a:pt x="19084" y="21952"/>
                  </a:cubicBezTo>
                  <a:cubicBezTo>
                    <a:pt x="19400" y="21614"/>
                    <a:pt x="19664" y="21028"/>
                    <a:pt x="19971" y="20604"/>
                  </a:cubicBezTo>
                  <a:cubicBezTo>
                    <a:pt x="20701" y="19599"/>
                    <a:pt x="21172" y="18472"/>
                    <a:pt x="21721" y="17381"/>
                  </a:cubicBezTo>
                  <a:cubicBezTo>
                    <a:pt x="22076" y="16675"/>
                    <a:pt x="22093" y="15847"/>
                    <a:pt x="22378" y="15101"/>
                  </a:cubicBezTo>
                  <a:cubicBezTo>
                    <a:pt x="22705" y="14240"/>
                    <a:pt x="22561" y="13286"/>
                    <a:pt x="22840" y="12401"/>
                  </a:cubicBezTo>
                  <a:cubicBezTo>
                    <a:pt x="22989" y="11924"/>
                    <a:pt x="22776" y="11388"/>
                    <a:pt x="22700" y="10923"/>
                  </a:cubicBezTo>
                  <a:cubicBezTo>
                    <a:pt x="22521" y="9819"/>
                    <a:pt x="22518" y="8686"/>
                    <a:pt x="22072" y="7604"/>
                  </a:cubicBezTo>
                  <a:cubicBezTo>
                    <a:pt x="21607" y="6477"/>
                    <a:pt x="21253" y="5313"/>
                    <a:pt x="20425" y="4383"/>
                  </a:cubicBezTo>
                  <a:cubicBezTo>
                    <a:pt x="19826" y="3712"/>
                    <a:pt x="19381" y="2881"/>
                    <a:pt x="18481" y="2518"/>
                  </a:cubicBezTo>
                  <a:cubicBezTo>
                    <a:pt x="18354" y="2467"/>
                    <a:pt x="18261" y="2335"/>
                    <a:pt x="18244" y="2174"/>
                  </a:cubicBezTo>
                  <a:cubicBezTo>
                    <a:pt x="18232" y="2064"/>
                    <a:pt x="18196" y="1946"/>
                    <a:pt x="18083" y="1946"/>
                  </a:cubicBezTo>
                  <a:cubicBezTo>
                    <a:pt x="18064" y="1946"/>
                    <a:pt x="18043" y="1949"/>
                    <a:pt x="18019" y="1957"/>
                  </a:cubicBezTo>
                  <a:cubicBezTo>
                    <a:pt x="17989" y="1966"/>
                    <a:pt x="17961" y="1971"/>
                    <a:pt x="17934" y="1971"/>
                  </a:cubicBezTo>
                  <a:cubicBezTo>
                    <a:pt x="17652" y="1971"/>
                    <a:pt x="17552" y="1476"/>
                    <a:pt x="17276" y="1476"/>
                  </a:cubicBezTo>
                  <a:cubicBezTo>
                    <a:pt x="17203" y="1476"/>
                    <a:pt x="17118" y="1511"/>
                    <a:pt x="17014" y="1598"/>
                  </a:cubicBezTo>
                  <a:cubicBezTo>
                    <a:pt x="17002" y="1561"/>
                    <a:pt x="16972" y="1520"/>
                    <a:pt x="16980" y="1488"/>
                  </a:cubicBezTo>
                  <a:cubicBezTo>
                    <a:pt x="17028" y="1290"/>
                    <a:pt x="17009" y="1231"/>
                    <a:pt x="16961" y="1231"/>
                  </a:cubicBezTo>
                  <a:cubicBezTo>
                    <a:pt x="16900" y="1231"/>
                    <a:pt x="16793" y="1321"/>
                    <a:pt x="16707" y="1347"/>
                  </a:cubicBezTo>
                  <a:cubicBezTo>
                    <a:pt x="16670" y="1359"/>
                    <a:pt x="16631" y="1364"/>
                    <a:pt x="16593" y="1364"/>
                  </a:cubicBezTo>
                  <a:cubicBezTo>
                    <a:pt x="16482" y="1364"/>
                    <a:pt x="16375" y="1316"/>
                    <a:pt x="16322" y="1215"/>
                  </a:cubicBezTo>
                  <a:cubicBezTo>
                    <a:pt x="15961" y="544"/>
                    <a:pt x="15303" y="744"/>
                    <a:pt x="14744" y="666"/>
                  </a:cubicBezTo>
                  <a:cubicBezTo>
                    <a:pt x="14739" y="665"/>
                    <a:pt x="14733" y="665"/>
                    <a:pt x="14727" y="665"/>
                  </a:cubicBezTo>
                  <a:cubicBezTo>
                    <a:pt x="14665" y="665"/>
                    <a:pt x="14568" y="703"/>
                    <a:pt x="14516" y="703"/>
                  </a:cubicBezTo>
                  <a:cubicBezTo>
                    <a:pt x="14490" y="703"/>
                    <a:pt x="14475" y="694"/>
                    <a:pt x="14480" y="666"/>
                  </a:cubicBezTo>
                  <a:cubicBezTo>
                    <a:pt x="14541" y="354"/>
                    <a:pt x="14500" y="264"/>
                    <a:pt x="14417" y="264"/>
                  </a:cubicBezTo>
                  <a:cubicBezTo>
                    <a:pt x="14303" y="264"/>
                    <a:pt x="14110" y="435"/>
                    <a:pt x="13998" y="435"/>
                  </a:cubicBezTo>
                  <a:cubicBezTo>
                    <a:pt x="13983" y="435"/>
                    <a:pt x="13969" y="432"/>
                    <a:pt x="13957" y="425"/>
                  </a:cubicBezTo>
                  <a:cubicBezTo>
                    <a:pt x="13914" y="399"/>
                    <a:pt x="13865" y="395"/>
                    <a:pt x="13814" y="395"/>
                  </a:cubicBezTo>
                  <a:cubicBezTo>
                    <a:pt x="13792" y="395"/>
                    <a:pt x="13769" y="396"/>
                    <a:pt x="13747" y="396"/>
                  </a:cubicBezTo>
                  <a:cubicBezTo>
                    <a:pt x="13668" y="396"/>
                    <a:pt x="13585" y="388"/>
                    <a:pt x="13508" y="312"/>
                  </a:cubicBezTo>
                  <a:cubicBezTo>
                    <a:pt x="13252" y="59"/>
                    <a:pt x="12911" y="0"/>
                    <a:pt x="12590" y="0"/>
                  </a:cubicBezTo>
                  <a:close/>
                </a:path>
              </a:pathLst>
            </a:custGeom>
            <a:solidFill>
              <a:srgbClr val="000000"/>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6" name="Google Shape;14123;p101">
            <a:extLst>
              <a:ext uri="{FF2B5EF4-FFF2-40B4-BE49-F238E27FC236}">
                <a16:creationId xmlns:a16="http://schemas.microsoft.com/office/drawing/2014/main" id="{72B9A2D6-95C8-4E37-BEB2-D730DC655F2B}"/>
              </a:ext>
            </a:extLst>
          </p:cNvPr>
          <p:cNvGrpSpPr/>
          <p:nvPr/>
        </p:nvGrpSpPr>
        <p:grpSpPr>
          <a:xfrm>
            <a:off x="3531623" y="1614340"/>
            <a:ext cx="486243" cy="434681"/>
            <a:chOff x="4667216" y="2915382"/>
            <a:chExt cx="320273" cy="318395"/>
          </a:xfrm>
          <a:solidFill>
            <a:schemeClr val="tx1"/>
          </a:solidFill>
        </p:grpSpPr>
        <p:sp>
          <p:nvSpPr>
            <p:cNvPr id="77" name="Google Shape;14124;p101">
              <a:extLst>
                <a:ext uri="{FF2B5EF4-FFF2-40B4-BE49-F238E27FC236}">
                  <a16:creationId xmlns:a16="http://schemas.microsoft.com/office/drawing/2014/main" id="{EC045E98-73E5-497F-A235-FDF1C63DBE13}"/>
                </a:ext>
              </a:extLst>
            </p:cNvPr>
            <p:cNvSpPr/>
            <p:nvPr/>
          </p:nvSpPr>
          <p:spPr>
            <a:xfrm>
              <a:off x="4686154" y="2938140"/>
              <a:ext cx="166789" cy="163734"/>
            </a:xfrm>
            <a:custGeom>
              <a:avLst/>
              <a:gdLst/>
              <a:ahLst/>
              <a:cxnLst/>
              <a:rect l="l" t="t" r="r" b="b"/>
              <a:pathLst>
                <a:path w="5240" h="5144" extrusionOk="0">
                  <a:moveTo>
                    <a:pt x="2668" y="0"/>
                  </a:moveTo>
                  <a:cubicBezTo>
                    <a:pt x="2013" y="0"/>
                    <a:pt x="1358" y="250"/>
                    <a:pt x="858" y="750"/>
                  </a:cubicBezTo>
                  <a:cubicBezTo>
                    <a:pt x="620" y="989"/>
                    <a:pt x="429" y="1286"/>
                    <a:pt x="298" y="1608"/>
                  </a:cubicBezTo>
                  <a:cubicBezTo>
                    <a:pt x="263" y="1679"/>
                    <a:pt x="298" y="1762"/>
                    <a:pt x="370" y="1798"/>
                  </a:cubicBezTo>
                  <a:cubicBezTo>
                    <a:pt x="388" y="1804"/>
                    <a:pt x="407" y="1807"/>
                    <a:pt x="426" y="1807"/>
                  </a:cubicBezTo>
                  <a:cubicBezTo>
                    <a:pt x="484" y="1807"/>
                    <a:pt x="542" y="1780"/>
                    <a:pt x="560" y="1727"/>
                  </a:cubicBezTo>
                  <a:cubicBezTo>
                    <a:pt x="679" y="1441"/>
                    <a:pt x="846" y="1191"/>
                    <a:pt x="1060" y="977"/>
                  </a:cubicBezTo>
                  <a:cubicBezTo>
                    <a:pt x="1495" y="536"/>
                    <a:pt x="2075" y="316"/>
                    <a:pt x="2656" y="316"/>
                  </a:cubicBezTo>
                  <a:cubicBezTo>
                    <a:pt x="3236" y="316"/>
                    <a:pt x="3817" y="536"/>
                    <a:pt x="4251" y="977"/>
                  </a:cubicBezTo>
                  <a:cubicBezTo>
                    <a:pt x="4692" y="1405"/>
                    <a:pt x="4930" y="1977"/>
                    <a:pt x="4930" y="2584"/>
                  </a:cubicBezTo>
                  <a:cubicBezTo>
                    <a:pt x="4930" y="3191"/>
                    <a:pt x="4692" y="3763"/>
                    <a:pt x="4251" y="4191"/>
                  </a:cubicBezTo>
                  <a:cubicBezTo>
                    <a:pt x="3823" y="4620"/>
                    <a:pt x="3263" y="4858"/>
                    <a:pt x="2644" y="4858"/>
                  </a:cubicBezTo>
                  <a:cubicBezTo>
                    <a:pt x="2037" y="4858"/>
                    <a:pt x="1477" y="4620"/>
                    <a:pt x="1037" y="4191"/>
                  </a:cubicBezTo>
                  <a:cubicBezTo>
                    <a:pt x="536" y="3679"/>
                    <a:pt x="298" y="2989"/>
                    <a:pt x="405" y="2274"/>
                  </a:cubicBezTo>
                  <a:cubicBezTo>
                    <a:pt x="417" y="2191"/>
                    <a:pt x="358" y="2120"/>
                    <a:pt x="286" y="2108"/>
                  </a:cubicBezTo>
                  <a:cubicBezTo>
                    <a:pt x="279" y="2107"/>
                    <a:pt x="272" y="2106"/>
                    <a:pt x="265" y="2106"/>
                  </a:cubicBezTo>
                  <a:cubicBezTo>
                    <a:pt x="191" y="2106"/>
                    <a:pt x="131" y="2162"/>
                    <a:pt x="120" y="2227"/>
                  </a:cubicBezTo>
                  <a:cubicBezTo>
                    <a:pt x="1" y="3024"/>
                    <a:pt x="263" y="3822"/>
                    <a:pt x="846" y="4394"/>
                  </a:cubicBezTo>
                  <a:cubicBezTo>
                    <a:pt x="1334" y="4894"/>
                    <a:pt x="1977" y="5144"/>
                    <a:pt x="2668" y="5144"/>
                  </a:cubicBezTo>
                  <a:cubicBezTo>
                    <a:pt x="3346" y="5144"/>
                    <a:pt x="3989" y="4870"/>
                    <a:pt x="4477" y="4394"/>
                  </a:cubicBezTo>
                  <a:cubicBezTo>
                    <a:pt x="4966" y="3906"/>
                    <a:pt x="5228" y="3263"/>
                    <a:pt x="5228" y="2584"/>
                  </a:cubicBezTo>
                  <a:cubicBezTo>
                    <a:pt x="5239" y="1870"/>
                    <a:pt x="4966" y="1227"/>
                    <a:pt x="4477" y="750"/>
                  </a:cubicBezTo>
                  <a:cubicBezTo>
                    <a:pt x="3977" y="250"/>
                    <a:pt x="3323" y="0"/>
                    <a:pt x="26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4125;p101">
              <a:extLst>
                <a:ext uri="{FF2B5EF4-FFF2-40B4-BE49-F238E27FC236}">
                  <a16:creationId xmlns:a16="http://schemas.microsoft.com/office/drawing/2014/main" id="{3001E368-0AF0-4188-8096-66EDD7B34EDF}"/>
                </a:ext>
              </a:extLst>
            </p:cNvPr>
            <p:cNvSpPr/>
            <p:nvPr/>
          </p:nvSpPr>
          <p:spPr>
            <a:xfrm>
              <a:off x="4667216" y="2915382"/>
              <a:ext cx="320273" cy="318395"/>
            </a:xfrm>
            <a:custGeom>
              <a:avLst/>
              <a:gdLst/>
              <a:ahLst/>
              <a:cxnLst/>
              <a:rect l="l" t="t" r="r" b="b"/>
              <a:pathLst>
                <a:path w="10062" h="10003" extrusionOk="0">
                  <a:moveTo>
                    <a:pt x="5668" y="5502"/>
                  </a:moveTo>
                  <a:lnTo>
                    <a:pt x="5977" y="5811"/>
                  </a:lnTo>
                  <a:lnTo>
                    <a:pt x="5799" y="5990"/>
                  </a:lnTo>
                  <a:lnTo>
                    <a:pt x="5489" y="5680"/>
                  </a:lnTo>
                  <a:lnTo>
                    <a:pt x="5584" y="5585"/>
                  </a:lnTo>
                  <a:lnTo>
                    <a:pt x="5668" y="5502"/>
                  </a:lnTo>
                  <a:close/>
                  <a:moveTo>
                    <a:pt x="8347" y="7597"/>
                  </a:moveTo>
                  <a:lnTo>
                    <a:pt x="8501" y="7752"/>
                  </a:lnTo>
                  <a:lnTo>
                    <a:pt x="7739" y="8502"/>
                  </a:lnTo>
                  <a:lnTo>
                    <a:pt x="7585" y="8359"/>
                  </a:lnTo>
                  <a:lnTo>
                    <a:pt x="8347" y="7597"/>
                  </a:lnTo>
                  <a:close/>
                  <a:moveTo>
                    <a:pt x="8704" y="7954"/>
                  </a:moveTo>
                  <a:lnTo>
                    <a:pt x="8894" y="8157"/>
                  </a:lnTo>
                  <a:lnTo>
                    <a:pt x="8132" y="8907"/>
                  </a:lnTo>
                  <a:lnTo>
                    <a:pt x="7989" y="8764"/>
                  </a:lnTo>
                  <a:lnTo>
                    <a:pt x="7942" y="8716"/>
                  </a:lnTo>
                  <a:lnTo>
                    <a:pt x="8704" y="7954"/>
                  </a:lnTo>
                  <a:close/>
                  <a:moveTo>
                    <a:pt x="9097" y="8359"/>
                  </a:moveTo>
                  <a:lnTo>
                    <a:pt x="9621" y="8895"/>
                  </a:lnTo>
                  <a:cubicBezTo>
                    <a:pt x="9728" y="8966"/>
                    <a:pt x="9728" y="9121"/>
                    <a:pt x="9644" y="9228"/>
                  </a:cubicBezTo>
                  <a:lnTo>
                    <a:pt x="9216" y="9657"/>
                  </a:lnTo>
                  <a:cubicBezTo>
                    <a:pt x="9168" y="9699"/>
                    <a:pt x="9109" y="9719"/>
                    <a:pt x="9048" y="9719"/>
                  </a:cubicBezTo>
                  <a:cubicBezTo>
                    <a:pt x="8987" y="9719"/>
                    <a:pt x="8924" y="9699"/>
                    <a:pt x="8871" y="9657"/>
                  </a:cubicBezTo>
                  <a:lnTo>
                    <a:pt x="8335" y="9121"/>
                  </a:lnTo>
                  <a:lnTo>
                    <a:pt x="9097" y="8359"/>
                  </a:lnTo>
                  <a:close/>
                  <a:moveTo>
                    <a:pt x="3282" y="1"/>
                  </a:moveTo>
                  <a:cubicBezTo>
                    <a:pt x="2441" y="1"/>
                    <a:pt x="1602" y="322"/>
                    <a:pt x="965" y="965"/>
                  </a:cubicBezTo>
                  <a:cubicBezTo>
                    <a:pt x="334" y="1584"/>
                    <a:pt x="0" y="2406"/>
                    <a:pt x="0" y="3287"/>
                  </a:cubicBezTo>
                  <a:cubicBezTo>
                    <a:pt x="0" y="4156"/>
                    <a:pt x="334" y="4978"/>
                    <a:pt x="965" y="5609"/>
                  </a:cubicBezTo>
                  <a:cubicBezTo>
                    <a:pt x="1608" y="6240"/>
                    <a:pt x="2441" y="6573"/>
                    <a:pt x="3286" y="6573"/>
                  </a:cubicBezTo>
                  <a:cubicBezTo>
                    <a:pt x="3989" y="6573"/>
                    <a:pt x="4703" y="6347"/>
                    <a:pt x="5275" y="5883"/>
                  </a:cubicBezTo>
                  <a:lnTo>
                    <a:pt x="5608" y="6216"/>
                  </a:lnTo>
                  <a:cubicBezTo>
                    <a:pt x="5477" y="6418"/>
                    <a:pt x="5501" y="6692"/>
                    <a:pt x="5680" y="6871"/>
                  </a:cubicBezTo>
                  <a:lnTo>
                    <a:pt x="6370" y="7561"/>
                  </a:lnTo>
                  <a:cubicBezTo>
                    <a:pt x="6400" y="7585"/>
                    <a:pt x="6436" y="7597"/>
                    <a:pt x="6471" y="7597"/>
                  </a:cubicBezTo>
                  <a:cubicBezTo>
                    <a:pt x="6507" y="7597"/>
                    <a:pt x="6543" y="7585"/>
                    <a:pt x="6573" y="7561"/>
                  </a:cubicBezTo>
                  <a:cubicBezTo>
                    <a:pt x="6632" y="7502"/>
                    <a:pt x="6632" y="7407"/>
                    <a:pt x="6573" y="7347"/>
                  </a:cubicBezTo>
                  <a:lnTo>
                    <a:pt x="5894" y="6668"/>
                  </a:lnTo>
                  <a:cubicBezTo>
                    <a:pt x="5799" y="6573"/>
                    <a:pt x="5799" y="6418"/>
                    <a:pt x="5894" y="6323"/>
                  </a:cubicBezTo>
                  <a:lnTo>
                    <a:pt x="6323" y="5895"/>
                  </a:lnTo>
                  <a:cubicBezTo>
                    <a:pt x="6370" y="5847"/>
                    <a:pt x="6430" y="5811"/>
                    <a:pt x="6489" y="5811"/>
                  </a:cubicBezTo>
                  <a:cubicBezTo>
                    <a:pt x="6549" y="5811"/>
                    <a:pt x="6608" y="5847"/>
                    <a:pt x="6644" y="5895"/>
                  </a:cubicBezTo>
                  <a:lnTo>
                    <a:pt x="8156" y="7395"/>
                  </a:lnTo>
                  <a:lnTo>
                    <a:pt x="7394" y="8157"/>
                  </a:lnTo>
                  <a:lnTo>
                    <a:pt x="6966" y="7716"/>
                  </a:lnTo>
                  <a:cubicBezTo>
                    <a:pt x="6936" y="7686"/>
                    <a:pt x="6897" y="7672"/>
                    <a:pt x="6858" y="7672"/>
                  </a:cubicBezTo>
                  <a:cubicBezTo>
                    <a:pt x="6820" y="7672"/>
                    <a:pt x="6781" y="7686"/>
                    <a:pt x="6751" y="7716"/>
                  </a:cubicBezTo>
                  <a:cubicBezTo>
                    <a:pt x="6692" y="7776"/>
                    <a:pt x="6692" y="7871"/>
                    <a:pt x="6751" y="7930"/>
                  </a:cubicBezTo>
                  <a:lnTo>
                    <a:pt x="8668" y="9847"/>
                  </a:lnTo>
                  <a:cubicBezTo>
                    <a:pt x="8775" y="9955"/>
                    <a:pt x="8906" y="10002"/>
                    <a:pt x="9049" y="10002"/>
                  </a:cubicBezTo>
                  <a:cubicBezTo>
                    <a:pt x="9180" y="10002"/>
                    <a:pt x="9311" y="9955"/>
                    <a:pt x="9418" y="9847"/>
                  </a:cubicBezTo>
                  <a:lnTo>
                    <a:pt x="9847" y="9419"/>
                  </a:lnTo>
                  <a:cubicBezTo>
                    <a:pt x="10061" y="9228"/>
                    <a:pt x="10061" y="8883"/>
                    <a:pt x="9847" y="8669"/>
                  </a:cubicBezTo>
                  <a:lnTo>
                    <a:pt x="6858" y="5680"/>
                  </a:lnTo>
                  <a:cubicBezTo>
                    <a:pt x="6751" y="5573"/>
                    <a:pt x="6620" y="5525"/>
                    <a:pt x="6489" y="5525"/>
                  </a:cubicBezTo>
                  <a:cubicBezTo>
                    <a:pt x="6382" y="5525"/>
                    <a:pt x="6299" y="5561"/>
                    <a:pt x="6204" y="5609"/>
                  </a:cubicBezTo>
                  <a:lnTo>
                    <a:pt x="5870" y="5275"/>
                  </a:lnTo>
                  <a:cubicBezTo>
                    <a:pt x="6144" y="4930"/>
                    <a:pt x="6334" y="4537"/>
                    <a:pt x="6454" y="4097"/>
                  </a:cubicBezTo>
                  <a:cubicBezTo>
                    <a:pt x="6465" y="4025"/>
                    <a:pt x="6430" y="3942"/>
                    <a:pt x="6346" y="3918"/>
                  </a:cubicBezTo>
                  <a:cubicBezTo>
                    <a:pt x="6339" y="3917"/>
                    <a:pt x="6332" y="3916"/>
                    <a:pt x="6324" y="3916"/>
                  </a:cubicBezTo>
                  <a:cubicBezTo>
                    <a:pt x="6258" y="3916"/>
                    <a:pt x="6189" y="3961"/>
                    <a:pt x="6168" y="4025"/>
                  </a:cubicBezTo>
                  <a:cubicBezTo>
                    <a:pt x="6037" y="4537"/>
                    <a:pt x="5775" y="5013"/>
                    <a:pt x="5394" y="5383"/>
                  </a:cubicBezTo>
                  <a:cubicBezTo>
                    <a:pt x="4816" y="5960"/>
                    <a:pt x="4051" y="6249"/>
                    <a:pt x="3285" y="6249"/>
                  </a:cubicBezTo>
                  <a:cubicBezTo>
                    <a:pt x="2519" y="6249"/>
                    <a:pt x="1751" y="5960"/>
                    <a:pt x="1167" y="5383"/>
                  </a:cubicBezTo>
                  <a:cubicBezTo>
                    <a:pt x="608" y="4823"/>
                    <a:pt x="298" y="4073"/>
                    <a:pt x="298" y="3263"/>
                  </a:cubicBezTo>
                  <a:cubicBezTo>
                    <a:pt x="298" y="2466"/>
                    <a:pt x="608" y="1715"/>
                    <a:pt x="1167" y="1156"/>
                  </a:cubicBezTo>
                  <a:cubicBezTo>
                    <a:pt x="1751" y="572"/>
                    <a:pt x="2519" y="281"/>
                    <a:pt x="3285" y="281"/>
                  </a:cubicBezTo>
                  <a:cubicBezTo>
                    <a:pt x="4051" y="281"/>
                    <a:pt x="4816" y="572"/>
                    <a:pt x="5394" y="1156"/>
                  </a:cubicBezTo>
                  <a:cubicBezTo>
                    <a:pt x="6013" y="1763"/>
                    <a:pt x="6323" y="2608"/>
                    <a:pt x="6263" y="3478"/>
                  </a:cubicBezTo>
                  <a:cubicBezTo>
                    <a:pt x="6263" y="3549"/>
                    <a:pt x="6323" y="3620"/>
                    <a:pt x="6394" y="3644"/>
                  </a:cubicBezTo>
                  <a:cubicBezTo>
                    <a:pt x="6465" y="3644"/>
                    <a:pt x="6549" y="3585"/>
                    <a:pt x="6561" y="3501"/>
                  </a:cubicBezTo>
                  <a:cubicBezTo>
                    <a:pt x="6620" y="2549"/>
                    <a:pt x="6275" y="1632"/>
                    <a:pt x="5608" y="965"/>
                  </a:cubicBezTo>
                  <a:cubicBezTo>
                    <a:pt x="4965" y="322"/>
                    <a:pt x="4123" y="1"/>
                    <a:pt x="32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4126;p101">
              <a:extLst>
                <a:ext uri="{FF2B5EF4-FFF2-40B4-BE49-F238E27FC236}">
                  <a16:creationId xmlns:a16="http://schemas.microsoft.com/office/drawing/2014/main" id="{F813EDA1-C780-402B-9BD3-75F8E0D44C92}"/>
                </a:ext>
              </a:extLst>
            </p:cNvPr>
            <p:cNvSpPr/>
            <p:nvPr/>
          </p:nvSpPr>
          <p:spPr>
            <a:xfrm>
              <a:off x="4733899" y="2960772"/>
              <a:ext cx="75469" cy="86546"/>
            </a:xfrm>
            <a:custGeom>
              <a:avLst/>
              <a:gdLst/>
              <a:ahLst/>
              <a:cxnLst/>
              <a:rect l="l" t="t" r="r" b="b"/>
              <a:pathLst>
                <a:path w="2371" h="2719" extrusionOk="0">
                  <a:moveTo>
                    <a:pt x="1218" y="276"/>
                  </a:moveTo>
                  <a:cubicBezTo>
                    <a:pt x="1233" y="276"/>
                    <a:pt x="1248" y="277"/>
                    <a:pt x="1263" y="278"/>
                  </a:cubicBezTo>
                  <a:cubicBezTo>
                    <a:pt x="1703" y="313"/>
                    <a:pt x="2061" y="647"/>
                    <a:pt x="2084" y="1099"/>
                  </a:cubicBezTo>
                  <a:cubicBezTo>
                    <a:pt x="2073" y="1456"/>
                    <a:pt x="1858" y="1802"/>
                    <a:pt x="1537" y="1944"/>
                  </a:cubicBezTo>
                  <a:cubicBezTo>
                    <a:pt x="1430" y="1992"/>
                    <a:pt x="1370" y="2099"/>
                    <a:pt x="1370" y="2218"/>
                  </a:cubicBezTo>
                  <a:cubicBezTo>
                    <a:pt x="1370" y="2313"/>
                    <a:pt x="1275" y="2409"/>
                    <a:pt x="1180" y="2409"/>
                  </a:cubicBezTo>
                  <a:cubicBezTo>
                    <a:pt x="1072" y="2409"/>
                    <a:pt x="989" y="2313"/>
                    <a:pt x="989" y="2218"/>
                  </a:cubicBezTo>
                  <a:cubicBezTo>
                    <a:pt x="989" y="1944"/>
                    <a:pt x="1132" y="1694"/>
                    <a:pt x="1382" y="1587"/>
                  </a:cubicBezTo>
                  <a:cubicBezTo>
                    <a:pt x="1561" y="1504"/>
                    <a:pt x="1680" y="1325"/>
                    <a:pt x="1668" y="1111"/>
                  </a:cubicBezTo>
                  <a:cubicBezTo>
                    <a:pt x="1656" y="873"/>
                    <a:pt x="1465" y="682"/>
                    <a:pt x="1227" y="670"/>
                  </a:cubicBezTo>
                  <a:lnTo>
                    <a:pt x="1191" y="670"/>
                  </a:lnTo>
                  <a:cubicBezTo>
                    <a:pt x="1072" y="670"/>
                    <a:pt x="953" y="706"/>
                    <a:pt x="870" y="801"/>
                  </a:cubicBezTo>
                  <a:cubicBezTo>
                    <a:pt x="763" y="885"/>
                    <a:pt x="715" y="1028"/>
                    <a:pt x="715" y="1159"/>
                  </a:cubicBezTo>
                  <a:cubicBezTo>
                    <a:pt x="715" y="1266"/>
                    <a:pt x="632" y="1349"/>
                    <a:pt x="525" y="1349"/>
                  </a:cubicBezTo>
                  <a:cubicBezTo>
                    <a:pt x="418" y="1349"/>
                    <a:pt x="334" y="1266"/>
                    <a:pt x="334" y="1159"/>
                  </a:cubicBezTo>
                  <a:cubicBezTo>
                    <a:pt x="334" y="920"/>
                    <a:pt x="429" y="682"/>
                    <a:pt x="608" y="516"/>
                  </a:cubicBezTo>
                  <a:cubicBezTo>
                    <a:pt x="775" y="359"/>
                    <a:pt x="995" y="276"/>
                    <a:pt x="1218" y="276"/>
                  </a:cubicBezTo>
                  <a:close/>
                  <a:moveTo>
                    <a:pt x="1163" y="0"/>
                  </a:moveTo>
                  <a:cubicBezTo>
                    <a:pt x="872" y="0"/>
                    <a:pt x="586" y="108"/>
                    <a:pt x="370" y="313"/>
                  </a:cubicBezTo>
                  <a:cubicBezTo>
                    <a:pt x="132" y="539"/>
                    <a:pt x="1" y="849"/>
                    <a:pt x="1" y="1159"/>
                  </a:cubicBezTo>
                  <a:cubicBezTo>
                    <a:pt x="1" y="1432"/>
                    <a:pt x="227" y="1647"/>
                    <a:pt x="489" y="1647"/>
                  </a:cubicBezTo>
                  <a:cubicBezTo>
                    <a:pt x="763" y="1647"/>
                    <a:pt x="989" y="1432"/>
                    <a:pt x="989" y="1159"/>
                  </a:cubicBezTo>
                  <a:cubicBezTo>
                    <a:pt x="989" y="1099"/>
                    <a:pt x="1001" y="1051"/>
                    <a:pt x="1049" y="1028"/>
                  </a:cubicBezTo>
                  <a:cubicBezTo>
                    <a:pt x="1078" y="998"/>
                    <a:pt x="1115" y="977"/>
                    <a:pt x="1161" y="977"/>
                  </a:cubicBezTo>
                  <a:cubicBezTo>
                    <a:pt x="1171" y="977"/>
                    <a:pt x="1181" y="978"/>
                    <a:pt x="1191" y="980"/>
                  </a:cubicBezTo>
                  <a:cubicBezTo>
                    <a:pt x="1287" y="980"/>
                    <a:pt x="1358" y="1075"/>
                    <a:pt x="1370" y="1159"/>
                  </a:cubicBezTo>
                  <a:cubicBezTo>
                    <a:pt x="1370" y="1230"/>
                    <a:pt x="1322" y="1313"/>
                    <a:pt x="1263" y="1337"/>
                  </a:cubicBezTo>
                  <a:cubicBezTo>
                    <a:pt x="930" y="1504"/>
                    <a:pt x="703" y="1849"/>
                    <a:pt x="703" y="2230"/>
                  </a:cubicBezTo>
                  <a:cubicBezTo>
                    <a:pt x="703" y="2504"/>
                    <a:pt x="930" y="2718"/>
                    <a:pt x="1191" y="2718"/>
                  </a:cubicBezTo>
                  <a:cubicBezTo>
                    <a:pt x="1465" y="2718"/>
                    <a:pt x="1680" y="2504"/>
                    <a:pt x="1680" y="2230"/>
                  </a:cubicBezTo>
                  <a:lnTo>
                    <a:pt x="1680" y="2218"/>
                  </a:lnTo>
                  <a:cubicBezTo>
                    <a:pt x="2096" y="2004"/>
                    <a:pt x="2370" y="1563"/>
                    <a:pt x="2334" y="1087"/>
                  </a:cubicBezTo>
                  <a:cubicBezTo>
                    <a:pt x="2311" y="504"/>
                    <a:pt x="1834" y="27"/>
                    <a:pt x="1251" y="4"/>
                  </a:cubicBezTo>
                  <a:cubicBezTo>
                    <a:pt x="1222" y="1"/>
                    <a:pt x="1192" y="0"/>
                    <a:pt x="11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4127;p101">
              <a:extLst>
                <a:ext uri="{FF2B5EF4-FFF2-40B4-BE49-F238E27FC236}">
                  <a16:creationId xmlns:a16="http://schemas.microsoft.com/office/drawing/2014/main" id="{2C83B4FF-829E-4E1B-A5FB-5A9F4EF136F2}"/>
                </a:ext>
              </a:extLst>
            </p:cNvPr>
            <p:cNvSpPr/>
            <p:nvPr/>
          </p:nvSpPr>
          <p:spPr>
            <a:xfrm>
              <a:off x="4755894" y="3048431"/>
              <a:ext cx="31098" cy="32244"/>
            </a:xfrm>
            <a:custGeom>
              <a:avLst/>
              <a:gdLst/>
              <a:ahLst/>
              <a:cxnLst/>
              <a:rect l="l" t="t" r="r" b="b"/>
              <a:pathLst>
                <a:path w="977" h="1013" extrusionOk="0">
                  <a:moveTo>
                    <a:pt x="489" y="298"/>
                  </a:moveTo>
                  <a:cubicBezTo>
                    <a:pt x="596" y="298"/>
                    <a:pt x="679" y="381"/>
                    <a:pt x="679" y="488"/>
                  </a:cubicBezTo>
                  <a:lnTo>
                    <a:pt x="679" y="500"/>
                  </a:lnTo>
                  <a:cubicBezTo>
                    <a:pt x="679" y="607"/>
                    <a:pt x="596" y="702"/>
                    <a:pt x="489" y="702"/>
                  </a:cubicBezTo>
                  <a:cubicBezTo>
                    <a:pt x="381" y="702"/>
                    <a:pt x="298" y="607"/>
                    <a:pt x="298" y="500"/>
                  </a:cubicBezTo>
                  <a:lnTo>
                    <a:pt x="298" y="488"/>
                  </a:lnTo>
                  <a:cubicBezTo>
                    <a:pt x="298" y="381"/>
                    <a:pt x="381" y="298"/>
                    <a:pt x="489" y="298"/>
                  </a:cubicBezTo>
                  <a:close/>
                  <a:moveTo>
                    <a:pt x="489" y="0"/>
                  </a:moveTo>
                  <a:cubicBezTo>
                    <a:pt x="215" y="0"/>
                    <a:pt x="0" y="226"/>
                    <a:pt x="0" y="488"/>
                  </a:cubicBezTo>
                  <a:lnTo>
                    <a:pt x="0" y="524"/>
                  </a:lnTo>
                  <a:cubicBezTo>
                    <a:pt x="0" y="786"/>
                    <a:pt x="215" y="1012"/>
                    <a:pt x="489" y="1012"/>
                  </a:cubicBezTo>
                  <a:cubicBezTo>
                    <a:pt x="751" y="1012"/>
                    <a:pt x="977" y="786"/>
                    <a:pt x="977" y="524"/>
                  </a:cubicBezTo>
                  <a:lnTo>
                    <a:pt x="977" y="488"/>
                  </a:lnTo>
                  <a:cubicBezTo>
                    <a:pt x="977" y="226"/>
                    <a:pt x="751" y="0"/>
                    <a:pt x="4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Google Shape;11255;p96">
            <a:extLst>
              <a:ext uri="{FF2B5EF4-FFF2-40B4-BE49-F238E27FC236}">
                <a16:creationId xmlns:a16="http://schemas.microsoft.com/office/drawing/2014/main" id="{FA602892-1AC1-4630-A70E-DCD67F176D32}"/>
              </a:ext>
            </a:extLst>
          </p:cNvPr>
          <p:cNvSpPr/>
          <p:nvPr/>
        </p:nvSpPr>
        <p:spPr>
          <a:xfrm>
            <a:off x="1578436" y="1647054"/>
            <a:ext cx="418804" cy="349239"/>
          </a:xfrm>
          <a:custGeom>
            <a:avLst/>
            <a:gdLst/>
            <a:ahLst/>
            <a:cxnLst/>
            <a:rect l="l" t="t" r="r" b="b"/>
            <a:pathLst>
              <a:path w="11967" h="9809" extrusionOk="0">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 name="Google Shape;13423;p99">
            <a:extLst>
              <a:ext uri="{FF2B5EF4-FFF2-40B4-BE49-F238E27FC236}">
                <a16:creationId xmlns:a16="http://schemas.microsoft.com/office/drawing/2014/main" id="{0AD34BD3-6566-48D9-B011-13826432797D}"/>
              </a:ext>
            </a:extLst>
          </p:cNvPr>
          <p:cNvGrpSpPr/>
          <p:nvPr/>
        </p:nvGrpSpPr>
        <p:grpSpPr>
          <a:xfrm>
            <a:off x="5399298" y="1621688"/>
            <a:ext cx="521826" cy="501098"/>
            <a:chOff x="3532345" y="3362635"/>
            <a:chExt cx="339328" cy="336274"/>
          </a:xfrm>
          <a:solidFill>
            <a:schemeClr val="tx1"/>
          </a:solidFill>
        </p:grpSpPr>
        <p:sp>
          <p:nvSpPr>
            <p:cNvPr id="83" name="Google Shape;13424;p99">
              <a:extLst>
                <a:ext uri="{FF2B5EF4-FFF2-40B4-BE49-F238E27FC236}">
                  <a16:creationId xmlns:a16="http://schemas.microsoft.com/office/drawing/2014/main" id="{A74814A6-60D1-4DB6-8969-09A14E825560}"/>
                </a:ext>
              </a:extLst>
            </p:cNvPr>
            <p:cNvSpPr/>
            <p:nvPr/>
          </p:nvSpPr>
          <p:spPr>
            <a:xfrm>
              <a:off x="3819385" y="3493258"/>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425;p99">
              <a:extLst>
                <a:ext uri="{FF2B5EF4-FFF2-40B4-BE49-F238E27FC236}">
                  <a16:creationId xmlns:a16="http://schemas.microsoft.com/office/drawing/2014/main" id="{FC5C8671-F763-4F3B-A0CF-76762B8DFEA2}"/>
                </a:ext>
              </a:extLst>
            </p:cNvPr>
            <p:cNvSpPr/>
            <p:nvPr/>
          </p:nvSpPr>
          <p:spPr>
            <a:xfrm>
              <a:off x="3819385" y="3493258"/>
              <a:ext cx="32" cy="32"/>
            </a:xfrm>
            <a:custGeom>
              <a:avLst/>
              <a:gdLst/>
              <a:ahLst/>
              <a:cxnLst/>
              <a:rect l="l" t="t" r="r" b="b"/>
              <a:pathLst>
                <a:path w="1" h="1" extrusionOk="0">
                  <a:moveTo>
                    <a:pt x="0"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3426;p99">
              <a:extLst>
                <a:ext uri="{FF2B5EF4-FFF2-40B4-BE49-F238E27FC236}">
                  <a16:creationId xmlns:a16="http://schemas.microsoft.com/office/drawing/2014/main" id="{76F7BE07-3CC6-40B5-88CC-9A104D085445}"/>
                </a:ext>
              </a:extLst>
            </p:cNvPr>
            <p:cNvSpPr/>
            <p:nvPr/>
          </p:nvSpPr>
          <p:spPr>
            <a:xfrm>
              <a:off x="3532345" y="3362635"/>
              <a:ext cx="339328" cy="282142"/>
            </a:xfrm>
            <a:custGeom>
              <a:avLst/>
              <a:gdLst/>
              <a:ahLst/>
              <a:cxnLst/>
              <a:rect l="l" t="t" r="r" b="b"/>
              <a:pathLst>
                <a:path w="10669" h="8871" extrusionOk="0">
                  <a:moveTo>
                    <a:pt x="6299" y="262"/>
                  </a:moveTo>
                  <a:cubicBezTo>
                    <a:pt x="6465" y="262"/>
                    <a:pt x="6596" y="393"/>
                    <a:pt x="6596" y="560"/>
                  </a:cubicBezTo>
                  <a:lnTo>
                    <a:pt x="6596" y="2084"/>
                  </a:lnTo>
                  <a:cubicBezTo>
                    <a:pt x="6382" y="2119"/>
                    <a:pt x="6322" y="2155"/>
                    <a:pt x="6322" y="2155"/>
                  </a:cubicBezTo>
                  <a:cubicBezTo>
                    <a:pt x="6203" y="2179"/>
                    <a:pt x="6108" y="2227"/>
                    <a:pt x="6049" y="2238"/>
                  </a:cubicBezTo>
                  <a:cubicBezTo>
                    <a:pt x="5941" y="2119"/>
                    <a:pt x="6001" y="1988"/>
                    <a:pt x="5989" y="1846"/>
                  </a:cubicBezTo>
                  <a:lnTo>
                    <a:pt x="5989" y="560"/>
                  </a:lnTo>
                  <a:cubicBezTo>
                    <a:pt x="5989" y="393"/>
                    <a:pt x="6120" y="262"/>
                    <a:pt x="6287" y="262"/>
                  </a:cubicBezTo>
                  <a:close/>
                  <a:moveTo>
                    <a:pt x="3489" y="262"/>
                  </a:moveTo>
                  <a:cubicBezTo>
                    <a:pt x="3655" y="262"/>
                    <a:pt x="3786" y="393"/>
                    <a:pt x="3786" y="560"/>
                  </a:cubicBezTo>
                  <a:lnTo>
                    <a:pt x="3786" y="1846"/>
                  </a:lnTo>
                  <a:cubicBezTo>
                    <a:pt x="3786" y="2084"/>
                    <a:pt x="3786" y="2096"/>
                    <a:pt x="3775" y="2155"/>
                  </a:cubicBezTo>
                  <a:cubicBezTo>
                    <a:pt x="3727" y="2274"/>
                    <a:pt x="3620" y="2357"/>
                    <a:pt x="3477" y="2357"/>
                  </a:cubicBezTo>
                  <a:cubicBezTo>
                    <a:pt x="3477" y="2357"/>
                    <a:pt x="3470" y="2358"/>
                    <a:pt x="3457" y="2358"/>
                  </a:cubicBezTo>
                  <a:cubicBezTo>
                    <a:pt x="3399" y="2358"/>
                    <a:pt x="3228" y="2342"/>
                    <a:pt x="3179" y="2155"/>
                  </a:cubicBezTo>
                  <a:cubicBezTo>
                    <a:pt x="3167" y="2084"/>
                    <a:pt x="3191" y="2024"/>
                    <a:pt x="3179" y="1846"/>
                  </a:cubicBezTo>
                  <a:lnTo>
                    <a:pt x="3179" y="560"/>
                  </a:lnTo>
                  <a:cubicBezTo>
                    <a:pt x="3179" y="393"/>
                    <a:pt x="3310" y="262"/>
                    <a:pt x="3477" y="262"/>
                  </a:cubicBezTo>
                  <a:close/>
                  <a:moveTo>
                    <a:pt x="5370" y="262"/>
                  </a:moveTo>
                  <a:cubicBezTo>
                    <a:pt x="5525" y="262"/>
                    <a:pt x="5668" y="393"/>
                    <a:pt x="5668" y="560"/>
                  </a:cubicBezTo>
                  <a:lnTo>
                    <a:pt x="5668" y="1846"/>
                  </a:lnTo>
                  <a:cubicBezTo>
                    <a:pt x="5668" y="2060"/>
                    <a:pt x="5668" y="2096"/>
                    <a:pt x="5644" y="2155"/>
                  </a:cubicBezTo>
                  <a:cubicBezTo>
                    <a:pt x="5608" y="2274"/>
                    <a:pt x="5501" y="2357"/>
                    <a:pt x="5346" y="2357"/>
                  </a:cubicBezTo>
                  <a:cubicBezTo>
                    <a:pt x="5346" y="2357"/>
                    <a:pt x="5339" y="2358"/>
                    <a:pt x="5327" y="2358"/>
                  </a:cubicBezTo>
                  <a:cubicBezTo>
                    <a:pt x="5269" y="2358"/>
                    <a:pt x="5098" y="2342"/>
                    <a:pt x="5049" y="2155"/>
                  </a:cubicBezTo>
                  <a:lnTo>
                    <a:pt x="5049" y="1846"/>
                  </a:lnTo>
                  <a:lnTo>
                    <a:pt x="5049" y="560"/>
                  </a:lnTo>
                  <a:cubicBezTo>
                    <a:pt x="5049" y="393"/>
                    <a:pt x="5191" y="262"/>
                    <a:pt x="5346" y="262"/>
                  </a:cubicBezTo>
                  <a:close/>
                  <a:moveTo>
                    <a:pt x="4429" y="262"/>
                  </a:moveTo>
                  <a:cubicBezTo>
                    <a:pt x="4596" y="262"/>
                    <a:pt x="4727" y="393"/>
                    <a:pt x="4727" y="560"/>
                  </a:cubicBezTo>
                  <a:lnTo>
                    <a:pt x="4727" y="2060"/>
                  </a:lnTo>
                  <a:cubicBezTo>
                    <a:pt x="4727" y="2264"/>
                    <a:pt x="4567" y="2368"/>
                    <a:pt x="4408" y="2368"/>
                  </a:cubicBezTo>
                  <a:cubicBezTo>
                    <a:pt x="4251" y="2368"/>
                    <a:pt x="4096" y="2267"/>
                    <a:pt x="4096" y="2060"/>
                  </a:cubicBezTo>
                  <a:cubicBezTo>
                    <a:pt x="4120" y="1726"/>
                    <a:pt x="4120" y="869"/>
                    <a:pt x="4120" y="560"/>
                  </a:cubicBezTo>
                  <a:cubicBezTo>
                    <a:pt x="4120" y="393"/>
                    <a:pt x="4251" y="262"/>
                    <a:pt x="4417" y="262"/>
                  </a:cubicBezTo>
                  <a:close/>
                  <a:moveTo>
                    <a:pt x="2882" y="2155"/>
                  </a:moveTo>
                  <a:cubicBezTo>
                    <a:pt x="2927" y="2488"/>
                    <a:pt x="3212" y="2686"/>
                    <a:pt x="3503" y="2686"/>
                  </a:cubicBezTo>
                  <a:cubicBezTo>
                    <a:pt x="3670" y="2686"/>
                    <a:pt x="3839" y="2620"/>
                    <a:pt x="3965" y="2477"/>
                  </a:cubicBezTo>
                  <a:cubicBezTo>
                    <a:pt x="4090" y="2619"/>
                    <a:pt x="4260" y="2691"/>
                    <a:pt x="4431" y="2691"/>
                  </a:cubicBezTo>
                  <a:cubicBezTo>
                    <a:pt x="4602" y="2691"/>
                    <a:pt x="4775" y="2619"/>
                    <a:pt x="4906" y="2477"/>
                  </a:cubicBezTo>
                  <a:cubicBezTo>
                    <a:pt x="5001" y="2596"/>
                    <a:pt x="5168" y="2691"/>
                    <a:pt x="5346" y="2691"/>
                  </a:cubicBezTo>
                  <a:cubicBezTo>
                    <a:pt x="5275" y="2750"/>
                    <a:pt x="5203" y="2822"/>
                    <a:pt x="5120" y="2893"/>
                  </a:cubicBezTo>
                  <a:lnTo>
                    <a:pt x="2227" y="2893"/>
                  </a:lnTo>
                  <a:lnTo>
                    <a:pt x="2227" y="2155"/>
                  </a:lnTo>
                  <a:close/>
                  <a:moveTo>
                    <a:pt x="8370" y="2155"/>
                  </a:moveTo>
                  <a:lnTo>
                    <a:pt x="8370" y="2893"/>
                  </a:lnTo>
                  <a:lnTo>
                    <a:pt x="7870" y="2893"/>
                  </a:lnTo>
                  <a:lnTo>
                    <a:pt x="7870" y="2155"/>
                  </a:lnTo>
                  <a:close/>
                  <a:moveTo>
                    <a:pt x="9906" y="2798"/>
                  </a:moveTo>
                  <a:lnTo>
                    <a:pt x="10228" y="2977"/>
                  </a:lnTo>
                  <a:cubicBezTo>
                    <a:pt x="10287" y="2989"/>
                    <a:pt x="10287" y="3072"/>
                    <a:pt x="10228" y="3108"/>
                  </a:cubicBezTo>
                  <a:lnTo>
                    <a:pt x="9906" y="3286"/>
                  </a:lnTo>
                  <a:cubicBezTo>
                    <a:pt x="9835" y="3131"/>
                    <a:pt x="9835" y="2941"/>
                    <a:pt x="9906" y="2798"/>
                  </a:cubicBezTo>
                  <a:close/>
                  <a:moveTo>
                    <a:pt x="1917" y="2167"/>
                  </a:moveTo>
                  <a:lnTo>
                    <a:pt x="1917" y="3905"/>
                  </a:lnTo>
                  <a:lnTo>
                    <a:pt x="1298" y="3905"/>
                  </a:lnTo>
                  <a:lnTo>
                    <a:pt x="1298" y="2167"/>
                  </a:lnTo>
                  <a:close/>
                  <a:moveTo>
                    <a:pt x="4870" y="3227"/>
                  </a:moveTo>
                  <a:cubicBezTo>
                    <a:pt x="4834" y="3274"/>
                    <a:pt x="4751" y="3393"/>
                    <a:pt x="4715" y="3512"/>
                  </a:cubicBezTo>
                  <a:cubicBezTo>
                    <a:pt x="4656" y="3631"/>
                    <a:pt x="4596" y="3774"/>
                    <a:pt x="4596" y="3774"/>
                  </a:cubicBezTo>
                  <a:lnTo>
                    <a:pt x="4548" y="3905"/>
                  </a:lnTo>
                  <a:lnTo>
                    <a:pt x="2227" y="3905"/>
                  </a:lnTo>
                  <a:lnTo>
                    <a:pt x="2227" y="3227"/>
                  </a:lnTo>
                  <a:close/>
                  <a:moveTo>
                    <a:pt x="8370" y="3227"/>
                  </a:moveTo>
                  <a:lnTo>
                    <a:pt x="8370" y="3905"/>
                  </a:lnTo>
                  <a:lnTo>
                    <a:pt x="7775" y="3905"/>
                  </a:lnTo>
                  <a:cubicBezTo>
                    <a:pt x="7882" y="3548"/>
                    <a:pt x="7870" y="3286"/>
                    <a:pt x="7870" y="3227"/>
                  </a:cubicBezTo>
                  <a:close/>
                  <a:moveTo>
                    <a:pt x="7109" y="843"/>
                  </a:moveTo>
                  <a:cubicBezTo>
                    <a:pt x="7144" y="843"/>
                    <a:pt x="7181" y="849"/>
                    <a:pt x="7215" y="857"/>
                  </a:cubicBezTo>
                  <a:cubicBezTo>
                    <a:pt x="7358" y="905"/>
                    <a:pt x="7477" y="1024"/>
                    <a:pt x="7525" y="1167"/>
                  </a:cubicBezTo>
                  <a:cubicBezTo>
                    <a:pt x="7549" y="1286"/>
                    <a:pt x="7537" y="1393"/>
                    <a:pt x="7537" y="1524"/>
                  </a:cubicBezTo>
                  <a:cubicBezTo>
                    <a:pt x="7537" y="3370"/>
                    <a:pt x="7585" y="3489"/>
                    <a:pt x="7454" y="3870"/>
                  </a:cubicBezTo>
                  <a:cubicBezTo>
                    <a:pt x="7394" y="4024"/>
                    <a:pt x="7311" y="4179"/>
                    <a:pt x="7215" y="4322"/>
                  </a:cubicBezTo>
                  <a:lnTo>
                    <a:pt x="4751" y="4322"/>
                  </a:lnTo>
                  <a:cubicBezTo>
                    <a:pt x="4846" y="3786"/>
                    <a:pt x="5156" y="3250"/>
                    <a:pt x="5537" y="2941"/>
                  </a:cubicBezTo>
                  <a:cubicBezTo>
                    <a:pt x="5763" y="2750"/>
                    <a:pt x="6108" y="2560"/>
                    <a:pt x="6465" y="2453"/>
                  </a:cubicBezTo>
                  <a:cubicBezTo>
                    <a:pt x="6763" y="2381"/>
                    <a:pt x="6799" y="2405"/>
                    <a:pt x="6870" y="2346"/>
                  </a:cubicBezTo>
                  <a:cubicBezTo>
                    <a:pt x="6894" y="2322"/>
                    <a:pt x="6894" y="2298"/>
                    <a:pt x="6918" y="2286"/>
                  </a:cubicBezTo>
                  <a:cubicBezTo>
                    <a:pt x="6930" y="2238"/>
                    <a:pt x="6930" y="2203"/>
                    <a:pt x="6930" y="2167"/>
                  </a:cubicBezTo>
                  <a:lnTo>
                    <a:pt x="6930" y="988"/>
                  </a:lnTo>
                  <a:cubicBezTo>
                    <a:pt x="6930" y="964"/>
                    <a:pt x="6942" y="929"/>
                    <a:pt x="6954" y="905"/>
                  </a:cubicBezTo>
                  <a:cubicBezTo>
                    <a:pt x="6991" y="860"/>
                    <a:pt x="7048" y="843"/>
                    <a:pt x="7109" y="843"/>
                  </a:cubicBezTo>
                  <a:close/>
                  <a:moveTo>
                    <a:pt x="4453" y="4227"/>
                  </a:moveTo>
                  <a:cubicBezTo>
                    <a:pt x="4453" y="4251"/>
                    <a:pt x="4441" y="4286"/>
                    <a:pt x="4441" y="4322"/>
                  </a:cubicBezTo>
                  <a:lnTo>
                    <a:pt x="3548" y="4322"/>
                  </a:lnTo>
                  <a:cubicBezTo>
                    <a:pt x="3489" y="4322"/>
                    <a:pt x="3441" y="4322"/>
                    <a:pt x="3405" y="4346"/>
                  </a:cubicBezTo>
                  <a:cubicBezTo>
                    <a:pt x="3370" y="4298"/>
                    <a:pt x="3358" y="4262"/>
                    <a:pt x="3322" y="4227"/>
                  </a:cubicBezTo>
                  <a:close/>
                  <a:moveTo>
                    <a:pt x="3489" y="0"/>
                  </a:moveTo>
                  <a:cubicBezTo>
                    <a:pt x="3144" y="0"/>
                    <a:pt x="2858" y="274"/>
                    <a:pt x="2858" y="619"/>
                  </a:cubicBezTo>
                  <a:lnTo>
                    <a:pt x="2858" y="1905"/>
                  </a:lnTo>
                  <a:lnTo>
                    <a:pt x="1167" y="1905"/>
                  </a:lnTo>
                  <a:cubicBezTo>
                    <a:pt x="750" y="1905"/>
                    <a:pt x="357" y="2107"/>
                    <a:pt x="155" y="2465"/>
                  </a:cubicBezTo>
                  <a:cubicBezTo>
                    <a:pt x="107" y="2536"/>
                    <a:pt x="143" y="2643"/>
                    <a:pt x="215" y="2691"/>
                  </a:cubicBezTo>
                  <a:cubicBezTo>
                    <a:pt x="237" y="2706"/>
                    <a:pt x="263" y="2713"/>
                    <a:pt x="289" y="2713"/>
                  </a:cubicBezTo>
                  <a:cubicBezTo>
                    <a:pt x="347" y="2713"/>
                    <a:pt x="408" y="2680"/>
                    <a:pt x="441" y="2631"/>
                  </a:cubicBezTo>
                  <a:cubicBezTo>
                    <a:pt x="572" y="2417"/>
                    <a:pt x="762" y="2274"/>
                    <a:pt x="1000" y="2227"/>
                  </a:cubicBezTo>
                  <a:lnTo>
                    <a:pt x="1000" y="3941"/>
                  </a:lnTo>
                  <a:cubicBezTo>
                    <a:pt x="631" y="3846"/>
                    <a:pt x="334" y="3536"/>
                    <a:pt x="322" y="3155"/>
                  </a:cubicBezTo>
                  <a:cubicBezTo>
                    <a:pt x="322" y="3060"/>
                    <a:pt x="238" y="3000"/>
                    <a:pt x="155" y="3000"/>
                  </a:cubicBezTo>
                  <a:cubicBezTo>
                    <a:pt x="60" y="3000"/>
                    <a:pt x="0" y="3072"/>
                    <a:pt x="0" y="3167"/>
                  </a:cubicBezTo>
                  <a:cubicBezTo>
                    <a:pt x="48" y="3762"/>
                    <a:pt x="536" y="4239"/>
                    <a:pt x="1131" y="4286"/>
                  </a:cubicBezTo>
                  <a:lnTo>
                    <a:pt x="3001" y="4286"/>
                  </a:lnTo>
                  <a:cubicBezTo>
                    <a:pt x="3024" y="4370"/>
                    <a:pt x="3072" y="4465"/>
                    <a:pt x="3120" y="4536"/>
                  </a:cubicBezTo>
                  <a:cubicBezTo>
                    <a:pt x="2941" y="4667"/>
                    <a:pt x="2834" y="4882"/>
                    <a:pt x="2834" y="5120"/>
                  </a:cubicBezTo>
                  <a:lnTo>
                    <a:pt x="2834" y="5632"/>
                  </a:lnTo>
                  <a:cubicBezTo>
                    <a:pt x="2834" y="6025"/>
                    <a:pt x="3144" y="6346"/>
                    <a:pt x="3536" y="6370"/>
                  </a:cubicBezTo>
                  <a:lnTo>
                    <a:pt x="3536" y="8704"/>
                  </a:lnTo>
                  <a:cubicBezTo>
                    <a:pt x="3536" y="8787"/>
                    <a:pt x="3608" y="8870"/>
                    <a:pt x="3691" y="8870"/>
                  </a:cubicBezTo>
                  <a:cubicBezTo>
                    <a:pt x="3786" y="8870"/>
                    <a:pt x="3858" y="8787"/>
                    <a:pt x="3858" y="8704"/>
                  </a:cubicBezTo>
                  <a:lnTo>
                    <a:pt x="3858" y="6310"/>
                  </a:lnTo>
                  <a:lnTo>
                    <a:pt x="5001" y="6310"/>
                  </a:lnTo>
                  <a:cubicBezTo>
                    <a:pt x="5096" y="6310"/>
                    <a:pt x="5168" y="6227"/>
                    <a:pt x="5168" y="6144"/>
                  </a:cubicBezTo>
                  <a:cubicBezTo>
                    <a:pt x="5168" y="6048"/>
                    <a:pt x="5096" y="5977"/>
                    <a:pt x="5001" y="5977"/>
                  </a:cubicBezTo>
                  <a:lnTo>
                    <a:pt x="3548" y="5977"/>
                  </a:lnTo>
                  <a:cubicBezTo>
                    <a:pt x="3334" y="5965"/>
                    <a:pt x="3155" y="5786"/>
                    <a:pt x="3155" y="5572"/>
                  </a:cubicBezTo>
                  <a:lnTo>
                    <a:pt x="3155" y="5048"/>
                  </a:lnTo>
                  <a:cubicBezTo>
                    <a:pt x="3155" y="4917"/>
                    <a:pt x="3215" y="4798"/>
                    <a:pt x="3322" y="4727"/>
                  </a:cubicBezTo>
                  <a:cubicBezTo>
                    <a:pt x="3394" y="4667"/>
                    <a:pt x="3489" y="4632"/>
                    <a:pt x="3572" y="4632"/>
                  </a:cubicBezTo>
                  <a:lnTo>
                    <a:pt x="7215" y="4632"/>
                  </a:lnTo>
                  <a:cubicBezTo>
                    <a:pt x="7275" y="4632"/>
                    <a:pt x="7311" y="4655"/>
                    <a:pt x="7358" y="4667"/>
                  </a:cubicBezTo>
                  <a:lnTo>
                    <a:pt x="7370" y="4667"/>
                  </a:lnTo>
                  <a:cubicBezTo>
                    <a:pt x="7525" y="4727"/>
                    <a:pt x="7608" y="4870"/>
                    <a:pt x="7608" y="5036"/>
                  </a:cubicBezTo>
                  <a:lnTo>
                    <a:pt x="7608" y="5560"/>
                  </a:lnTo>
                  <a:cubicBezTo>
                    <a:pt x="7608" y="5786"/>
                    <a:pt x="7430" y="5977"/>
                    <a:pt x="7192" y="5977"/>
                  </a:cubicBezTo>
                  <a:lnTo>
                    <a:pt x="5620" y="5977"/>
                  </a:lnTo>
                  <a:cubicBezTo>
                    <a:pt x="5525" y="5977"/>
                    <a:pt x="5453" y="6048"/>
                    <a:pt x="5453" y="6144"/>
                  </a:cubicBezTo>
                  <a:cubicBezTo>
                    <a:pt x="5453" y="6227"/>
                    <a:pt x="5525" y="6298"/>
                    <a:pt x="5620" y="6298"/>
                  </a:cubicBezTo>
                  <a:lnTo>
                    <a:pt x="6751" y="6298"/>
                  </a:lnTo>
                  <a:lnTo>
                    <a:pt x="6751" y="6751"/>
                  </a:lnTo>
                  <a:cubicBezTo>
                    <a:pt x="6751" y="6834"/>
                    <a:pt x="6823" y="6918"/>
                    <a:pt x="6918" y="6918"/>
                  </a:cubicBezTo>
                  <a:cubicBezTo>
                    <a:pt x="7001" y="6918"/>
                    <a:pt x="7073" y="6834"/>
                    <a:pt x="7073" y="6751"/>
                  </a:cubicBezTo>
                  <a:lnTo>
                    <a:pt x="7073" y="6298"/>
                  </a:lnTo>
                  <a:lnTo>
                    <a:pt x="7215" y="6298"/>
                  </a:lnTo>
                  <a:cubicBezTo>
                    <a:pt x="7608" y="6298"/>
                    <a:pt x="7942" y="5977"/>
                    <a:pt x="7942" y="5572"/>
                  </a:cubicBezTo>
                  <a:lnTo>
                    <a:pt x="7942" y="5048"/>
                  </a:lnTo>
                  <a:cubicBezTo>
                    <a:pt x="7942" y="4786"/>
                    <a:pt x="7787" y="4560"/>
                    <a:pt x="7585" y="4429"/>
                  </a:cubicBezTo>
                  <a:lnTo>
                    <a:pt x="7585" y="4393"/>
                  </a:lnTo>
                  <a:cubicBezTo>
                    <a:pt x="7608" y="4334"/>
                    <a:pt x="7644" y="4298"/>
                    <a:pt x="7668" y="4239"/>
                  </a:cubicBezTo>
                  <a:lnTo>
                    <a:pt x="8561" y="4239"/>
                  </a:lnTo>
                  <a:cubicBezTo>
                    <a:pt x="8728" y="4239"/>
                    <a:pt x="8894" y="4191"/>
                    <a:pt x="9037" y="4120"/>
                  </a:cubicBezTo>
                  <a:cubicBezTo>
                    <a:pt x="9073" y="4096"/>
                    <a:pt x="9263" y="4001"/>
                    <a:pt x="10394" y="3405"/>
                  </a:cubicBezTo>
                  <a:cubicBezTo>
                    <a:pt x="10621" y="3250"/>
                    <a:pt x="10668" y="2929"/>
                    <a:pt x="10466" y="2750"/>
                  </a:cubicBezTo>
                  <a:cubicBezTo>
                    <a:pt x="10394" y="2691"/>
                    <a:pt x="10383" y="2691"/>
                    <a:pt x="9918" y="2453"/>
                  </a:cubicBezTo>
                  <a:lnTo>
                    <a:pt x="9632" y="2298"/>
                  </a:lnTo>
                  <a:cubicBezTo>
                    <a:pt x="9610" y="2287"/>
                    <a:pt x="9585" y="2282"/>
                    <a:pt x="9559" y="2282"/>
                  </a:cubicBezTo>
                  <a:cubicBezTo>
                    <a:pt x="9503" y="2282"/>
                    <a:pt x="9446" y="2308"/>
                    <a:pt x="9430" y="2357"/>
                  </a:cubicBezTo>
                  <a:cubicBezTo>
                    <a:pt x="9382" y="2441"/>
                    <a:pt x="9418" y="2536"/>
                    <a:pt x="9490" y="2572"/>
                  </a:cubicBezTo>
                  <a:lnTo>
                    <a:pt x="9621" y="2643"/>
                  </a:lnTo>
                  <a:cubicBezTo>
                    <a:pt x="9490" y="2881"/>
                    <a:pt x="9490" y="3179"/>
                    <a:pt x="9621" y="3429"/>
                  </a:cubicBezTo>
                  <a:lnTo>
                    <a:pt x="8882" y="3834"/>
                  </a:lnTo>
                  <a:cubicBezTo>
                    <a:pt x="8823" y="3870"/>
                    <a:pt x="8763" y="3893"/>
                    <a:pt x="8680" y="3905"/>
                  </a:cubicBezTo>
                  <a:lnTo>
                    <a:pt x="8680" y="2203"/>
                  </a:lnTo>
                  <a:cubicBezTo>
                    <a:pt x="8823" y="2227"/>
                    <a:pt x="8894" y="2274"/>
                    <a:pt x="8942" y="2298"/>
                  </a:cubicBezTo>
                  <a:cubicBezTo>
                    <a:pt x="8966" y="2314"/>
                    <a:pt x="8995" y="2322"/>
                    <a:pt x="9023" y="2322"/>
                  </a:cubicBezTo>
                  <a:cubicBezTo>
                    <a:pt x="9077" y="2322"/>
                    <a:pt x="9129" y="2293"/>
                    <a:pt x="9144" y="2238"/>
                  </a:cubicBezTo>
                  <a:cubicBezTo>
                    <a:pt x="9192" y="2167"/>
                    <a:pt x="9156" y="2060"/>
                    <a:pt x="9085" y="2036"/>
                  </a:cubicBezTo>
                  <a:lnTo>
                    <a:pt x="9025" y="2000"/>
                  </a:lnTo>
                  <a:cubicBezTo>
                    <a:pt x="8882" y="1929"/>
                    <a:pt x="8716" y="1881"/>
                    <a:pt x="8549" y="1881"/>
                  </a:cubicBezTo>
                  <a:lnTo>
                    <a:pt x="7882" y="1881"/>
                  </a:lnTo>
                  <a:lnTo>
                    <a:pt x="7882" y="1345"/>
                  </a:lnTo>
                  <a:cubicBezTo>
                    <a:pt x="7882" y="1048"/>
                    <a:pt x="7704" y="750"/>
                    <a:pt x="7370" y="619"/>
                  </a:cubicBezTo>
                  <a:cubicBezTo>
                    <a:pt x="7297" y="590"/>
                    <a:pt x="7200" y="569"/>
                    <a:pt x="7107" y="569"/>
                  </a:cubicBezTo>
                  <a:cubicBezTo>
                    <a:pt x="7049" y="569"/>
                    <a:pt x="6992" y="577"/>
                    <a:pt x="6942" y="595"/>
                  </a:cubicBezTo>
                  <a:cubicBezTo>
                    <a:pt x="6930" y="262"/>
                    <a:pt x="6656" y="0"/>
                    <a:pt x="6322" y="0"/>
                  </a:cubicBezTo>
                  <a:lnTo>
                    <a:pt x="6299" y="0"/>
                  </a:lnTo>
                  <a:cubicBezTo>
                    <a:pt x="6120" y="0"/>
                    <a:pt x="5965" y="71"/>
                    <a:pt x="5846" y="202"/>
                  </a:cubicBezTo>
                  <a:cubicBezTo>
                    <a:pt x="5727" y="71"/>
                    <a:pt x="5560" y="0"/>
                    <a:pt x="5382" y="0"/>
                  </a:cubicBezTo>
                  <a:lnTo>
                    <a:pt x="5370" y="0"/>
                  </a:lnTo>
                  <a:cubicBezTo>
                    <a:pt x="5191" y="0"/>
                    <a:pt x="5025" y="71"/>
                    <a:pt x="4906" y="202"/>
                  </a:cubicBezTo>
                  <a:cubicBezTo>
                    <a:pt x="4787" y="71"/>
                    <a:pt x="4620" y="0"/>
                    <a:pt x="4441" y="0"/>
                  </a:cubicBezTo>
                  <a:lnTo>
                    <a:pt x="4429" y="0"/>
                  </a:lnTo>
                  <a:cubicBezTo>
                    <a:pt x="4251" y="0"/>
                    <a:pt x="4084" y="71"/>
                    <a:pt x="3965" y="202"/>
                  </a:cubicBezTo>
                  <a:cubicBezTo>
                    <a:pt x="3846" y="71"/>
                    <a:pt x="3679" y="0"/>
                    <a:pt x="3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3427;p99">
              <a:extLst>
                <a:ext uri="{FF2B5EF4-FFF2-40B4-BE49-F238E27FC236}">
                  <a16:creationId xmlns:a16="http://schemas.microsoft.com/office/drawing/2014/main" id="{2595A2C6-9992-4A4D-A6E3-F09B93A41F7A}"/>
                </a:ext>
              </a:extLst>
            </p:cNvPr>
            <p:cNvSpPr/>
            <p:nvPr/>
          </p:nvSpPr>
          <p:spPr>
            <a:xfrm>
              <a:off x="3819385" y="3493258"/>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3428;p99">
              <a:extLst>
                <a:ext uri="{FF2B5EF4-FFF2-40B4-BE49-F238E27FC236}">
                  <a16:creationId xmlns:a16="http://schemas.microsoft.com/office/drawing/2014/main" id="{9D13D99F-9AF6-4D34-8A35-204495D81FD1}"/>
                </a:ext>
              </a:extLst>
            </p:cNvPr>
            <p:cNvSpPr/>
            <p:nvPr/>
          </p:nvSpPr>
          <p:spPr>
            <a:xfrm>
              <a:off x="3644044" y="3592490"/>
              <a:ext cx="112494" cy="106420"/>
            </a:xfrm>
            <a:custGeom>
              <a:avLst/>
              <a:gdLst/>
              <a:ahLst/>
              <a:cxnLst/>
              <a:rect l="l" t="t" r="r" b="b"/>
              <a:pathLst>
                <a:path w="3537" h="3346" extrusionOk="0">
                  <a:moveTo>
                    <a:pt x="3382" y="0"/>
                  </a:moveTo>
                  <a:cubicBezTo>
                    <a:pt x="3299" y="0"/>
                    <a:pt x="3227" y="72"/>
                    <a:pt x="3227" y="167"/>
                  </a:cubicBezTo>
                  <a:lnTo>
                    <a:pt x="3227" y="2798"/>
                  </a:lnTo>
                  <a:cubicBezTo>
                    <a:pt x="3227" y="2929"/>
                    <a:pt x="3120" y="3036"/>
                    <a:pt x="2989" y="3036"/>
                  </a:cubicBezTo>
                  <a:lnTo>
                    <a:pt x="572" y="3036"/>
                  </a:lnTo>
                  <a:cubicBezTo>
                    <a:pt x="441" y="3036"/>
                    <a:pt x="334" y="2929"/>
                    <a:pt x="334" y="2798"/>
                  </a:cubicBezTo>
                  <a:lnTo>
                    <a:pt x="334" y="2060"/>
                  </a:lnTo>
                  <a:cubicBezTo>
                    <a:pt x="334" y="1965"/>
                    <a:pt x="263" y="1893"/>
                    <a:pt x="167" y="1893"/>
                  </a:cubicBezTo>
                  <a:cubicBezTo>
                    <a:pt x="84" y="1893"/>
                    <a:pt x="1" y="1965"/>
                    <a:pt x="1" y="2060"/>
                  </a:cubicBezTo>
                  <a:lnTo>
                    <a:pt x="1" y="2798"/>
                  </a:lnTo>
                  <a:cubicBezTo>
                    <a:pt x="1" y="3108"/>
                    <a:pt x="263" y="3346"/>
                    <a:pt x="560" y="3346"/>
                  </a:cubicBezTo>
                  <a:lnTo>
                    <a:pt x="2989" y="3346"/>
                  </a:lnTo>
                  <a:cubicBezTo>
                    <a:pt x="3299" y="3346"/>
                    <a:pt x="3537" y="3096"/>
                    <a:pt x="3537" y="2798"/>
                  </a:cubicBezTo>
                  <a:lnTo>
                    <a:pt x="3537" y="167"/>
                  </a:lnTo>
                  <a:cubicBezTo>
                    <a:pt x="3537" y="60"/>
                    <a:pt x="3465" y="0"/>
                    <a:pt x="33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14163;p101">
            <a:extLst>
              <a:ext uri="{FF2B5EF4-FFF2-40B4-BE49-F238E27FC236}">
                <a16:creationId xmlns:a16="http://schemas.microsoft.com/office/drawing/2014/main" id="{EC4517C5-51A4-4DA2-83B6-B39C79FC146D}"/>
              </a:ext>
            </a:extLst>
          </p:cNvPr>
          <p:cNvGrpSpPr/>
          <p:nvPr/>
        </p:nvGrpSpPr>
        <p:grpSpPr>
          <a:xfrm>
            <a:off x="7299235" y="1606323"/>
            <a:ext cx="510196" cy="500108"/>
            <a:chOff x="7055134" y="2919170"/>
            <a:chExt cx="290321" cy="310820"/>
          </a:xfrm>
          <a:solidFill>
            <a:schemeClr val="tx1"/>
          </a:solidFill>
        </p:grpSpPr>
        <p:sp>
          <p:nvSpPr>
            <p:cNvPr id="89" name="Google Shape;14164;p101">
              <a:extLst>
                <a:ext uri="{FF2B5EF4-FFF2-40B4-BE49-F238E27FC236}">
                  <a16:creationId xmlns:a16="http://schemas.microsoft.com/office/drawing/2014/main" id="{564FD53D-53A1-43BC-AD6F-DC31221CB852}"/>
                </a:ext>
              </a:extLst>
            </p:cNvPr>
            <p:cNvSpPr/>
            <p:nvPr/>
          </p:nvSpPr>
          <p:spPr>
            <a:xfrm>
              <a:off x="7102497" y="2970989"/>
              <a:ext cx="191044" cy="259001"/>
            </a:xfrm>
            <a:custGeom>
              <a:avLst/>
              <a:gdLst/>
              <a:ahLst/>
              <a:cxnLst/>
              <a:rect l="l" t="t" r="r" b="b"/>
              <a:pathLst>
                <a:path w="6002" h="8137" extrusionOk="0">
                  <a:moveTo>
                    <a:pt x="3097" y="314"/>
                  </a:moveTo>
                  <a:cubicBezTo>
                    <a:pt x="3739" y="314"/>
                    <a:pt x="4347" y="552"/>
                    <a:pt x="4835" y="980"/>
                  </a:cubicBezTo>
                  <a:cubicBezTo>
                    <a:pt x="5394" y="1481"/>
                    <a:pt x="5716" y="2195"/>
                    <a:pt x="5716" y="2933"/>
                  </a:cubicBezTo>
                  <a:cubicBezTo>
                    <a:pt x="5704" y="3445"/>
                    <a:pt x="5549" y="3933"/>
                    <a:pt x="5287" y="4350"/>
                  </a:cubicBezTo>
                  <a:cubicBezTo>
                    <a:pt x="5013" y="4767"/>
                    <a:pt x="4644" y="5100"/>
                    <a:pt x="4204" y="5302"/>
                  </a:cubicBezTo>
                  <a:cubicBezTo>
                    <a:pt x="3930" y="5433"/>
                    <a:pt x="3751" y="5719"/>
                    <a:pt x="3751" y="6029"/>
                  </a:cubicBezTo>
                  <a:lnTo>
                    <a:pt x="3751" y="6207"/>
                  </a:lnTo>
                  <a:lnTo>
                    <a:pt x="2430" y="6207"/>
                  </a:lnTo>
                  <a:lnTo>
                    <a:pt x="2430" y="6029"/>
                  </a:lnTo>
                  <a:cubicBezTo>
                    <a:pt x="2430" y="5719"/>
                    <a:pt x="2251" y="5433"/>
                    <a:pt x="1965" y="5302"/>
                  </a:cubicBezTo>
                  <a:cubicBezTo>
                    <a:pt x="942" y="4814"/>
                    <a:pt x="346" y="3731"/>
                    <a:pt x="489" y="2588"/>
                  </a:cubicBezTo>
                  <a:cubicBezTo>
                    <a:pt x="644" y="1421"/>
                    <a:pt x="1608" y="457"/>
                    <a:pt x="2799" y="326"/>
                  </a:cubicBezTo>
                  <a:cubicBezTo>
                    <a:pt x="2906" y="314"/>
                    <a:pt x="3013" y="314"/>
                    <a:pt x="3097" y="314"/>
                  </a:cubicBezTo>
                  <a:close/>
                  <a:moveTo>
                    <a:pt x="3728" y="6505"/>
                  </a:moveTo>
                  <a:lnTo>
                    <a:pt x="3739" y="7017"/>
                  </a:lnTo>
                  <a:cubicBezTo>
                    <a:pt x="3739" y="7100"/>
                    <a:pt x="3668" y="7195"/>
                    <a:pt x="3561" y="7195"/>
                  </a:cubicBezTo>
                  <a:lnTo>
                    <a:pt x="2573" y="7195"/>
                  </a:lnTo>
                  <a:cubicBezTo>
                    <a:pt x="2489" y="7195"/>
                    <a:pt x="2394" y="7124"/>
                    <a:pt x="2394" y="7017"/>
                  </a:cubicBezTo>
                  <a:lnTo>
                    <a:pt x="2394" y="6505"/>
                  </a:lnTo>
                  <a:close/>
                  <a:moveTo>
                    <a:pt x="3394" y="7469"/>
                  </a:moveTo>
                  <a:lnTo>
                    <a:pt x="3406" y="7648"/>
                  </a:lnTo>
                  <a:cubicBezTo>
                    <a:pt x="3406" y="7743"/>
                    <a:pt x="3335" y="7838"/>
                    <a:pt x="3228" y="7838"/>
                  </a:cubicBezTo>
                  <a:lnTo>
                    <a:pt x="2906" y="7838"/>
                  </a:lnTo>
                  <a:cubicBezTo>
                    <a:pt x="2811" y="7838"/>
                    <a:pt x="2727" y="7755"/>
                    <a:pt x="2727" y="7648"/>
                  </a:cubicBezTo>
                  <a:lnTo>
                    <a:pt x="2727" y="7469"/>
                  </a:lnTo>
                  <a:close/>
                  <a:moveTo>
                    <a:pt x="3056" y="0"/>
                  </a:moveTo>
                  <a:cubicBezTo>
                    <a:pt x="2951" y="0"/>
                    <a:pt x="2845" y="6"/>
                    <a:pt x="2739" y="16"/>
                  </a:cubicBezTo>
                  <a:cubicBezTo>
                    <a:pt x="1418" y="171"/>
                    <a:pt x="322" y="1230"/>
                    <a:pt x="168" y="2552"/>
                  </a:cubicBezTo>
                  <a:cubicBezTo>
                    <a:pt x="1" y="3814"/>
                    <a:pt x="668" y="5040"/>
                    <a:pt x="1811" y="5564"/>
                  </a:cubicBezTo>
                  <a:cubicBezTo>
                    <a:pt x="1977" y="5648"/>
                    <a:pt x="2096" y="5826"/>
                    <a:pt x="2096" y="6017"/>
                  </a:cubicBezTo>
                  <a:lnTo>
                    <a:pt x="2096" y="7005"/>
                  </a:lnTo>
                  <a:cubicBezTo>
                    <a:pt x="2096" y="7207"/>
                    <a:pt x="2239" y="7386"/>
                    <a:pt x="2430" y="7457"/>
                  </a:cubicBezTo>
                  <a:lnTo>
                    <a:pt x="2430" y="7648"/>
                  </a:lnTo>
                  <a:cubicBezTo>
                    <a:pt x="2430" y="7922"/>
                    <a:pt x="2632" y="8136"/>
                    <a:pt x="2906" y="8136"/>
                  </a:cubicBezTo>
                  <a:lnTo>
                    <a:pt x="3228" y="8136"/>
                  </a:lnTo>
                  <a:cubicBezTo>
                    <a:pt x="3501" y="8136"/>
                    <a:pt x="3704" y="7922"/>
                    <a:pt x="3704" y="7648"/>
                  </a:cubicBezTo>
                  <a:lnTo>
                    <a:pt x="3704" y="7457"/>
                  </a:lnTo>
                  <a:cubicBezTo>
                    <a:pt x="3906" y="7398"/>
                    <a:pt x="4037" y="7219"/>
                    <a:pt x="4037" y="7005"/>
                  </a:cubicBezTo>
                  <a:lnTo>
                    <a:pt x="4037" y="6017"/>
                  </a:lnTo>
                  <a:cubicBezTo>
                    <a:pt x="4037" y="5826"/>
                    <a:pt x="4144" y="5648"/>
                    <a:pt x="4323" y="5564"/>
                  </a:cubicBezTo>
                  <a:cubicBezTo>
                    <a:pt x="4811" y="5326"/>
                    <a:pt x="5228" y="4969"/>
                    <a:pt x="5537" y="4517"/>
                  </a:cubicBezTo>
                  <a:cubicBezTo>
                    <a:pt x="5847" y="4040"/>
                    <a:pt x="6002" y="3481"/>
                    <a:pt x="6002" y="2921"/>
                  </a:cubicBezTo>
                  <a:cubicBezTo>
                    <a:pt x="6002" y="2100"/>
                    <a:pt x="5644" y="1302"/>
                    <a:pt x="5037" y="754"/>
                  </a:cubicBezTo>
                  <a:cubicBezTo>
                    <a:pt x="4485" y="254"/>
                    <a:pt x="3788" y="0"/>
                    <a:pt x="30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4165;p101">
              <a:extLst>
                <a:ext uri="{FF2B5EF4-FFF2-40B4-BE49-F238E27FC236}">
                  <a16:creationId xmlns:a16="http://schemas.microsoft.com/office/drawing/2014/main" id="{4A63332D-F389-4295-8106-1CF056EB3DC7}"/>
                </a:ext>
              </a:extLst>
            </p:cNvPr>
            <p:cNvSpPr/>
            <p:nvPr/>
          </p:nvSpPr>
          <p:spPr>
            <a:xfrm>
              <a:off x="7304872" y="3059413"/>
              <a:ext cx="40583" cy="9485"/>
            </a:xfrm>
            <a:custGeom>
              <a:avLst/>
              <a:gdLst/>
              <a:ahLst/>
              <a:cxnLst/>
              <a:rect l="l" t="t" r="r" b="b"/>
              <a:pathLst>
                <a:path w="1275" h="298" extrusionOk="0">
                  <a:moveTo>
                    <a:pt x="144" y="0"/>
                  </a:moveTo>
                  <a:cubicBezTo>
                    <a:pt x="60" y="0"/>
                    <a:pt x="1" y="72"/>
                    <a:pt x="1" y="143"/>
                  </a:cubicBezTo>
                  <a:cubicBezTo>
                    <a:pt x="1" y="238"/>
                    <a:pt x="72" y="298"/>
                    <a:pt x="144" y="298"/>
                  </a:cubicBezTo>
                  <a:lnTo>
                    <a:pt x="1132" y="298"/>
                  </a:lnTo>
                  <a:cubicBezTo>
                    <a:pt x="1215" y="298"/>
                    <a:pt x="1275" y="215"/>
                    <a:pt x="1275" y="143"/>
                  </a:cubicBezTo>
                  <a:cubicBezTo>
                    <a:pt x="1275" y="72"/>
                    <a:pt x="1203" y="0"/>
                    <a:pt x="11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4166;p101">
              <a:extLst>
                <a:ext uri="{FF2B5EF4-FFF2-40B4-BE49-F238E27FC236}">
                  <a16:creationId xmlns:a16="http://schemas.microsoft.com/office/drawing/2014/main" id="{80A4071B-7D89-49D1-8CAB-B3F2AB2FA8B7}"/>
                </a:ext>
              </a:extLst>
            </p:cNvPr>
            <p:cNvSpPr/>
            <p:nvPr/>
          </p:nvSpPr>
          <p:spPr>
            <a:xfrm>
              <a:off x="7055134" y="3059413"/>
              <a:ext cx="41347" cy="9485"/>
            </a:xfrm>
            <a:custGeom>
              <a:avLst/>
              <a:gdLst/>
              <a:ahLst/>
              <a:cxnLst/>
              <a:rect l="l" t="t" r="r" b="b"/>
              <a:pathLst>
                <a:path w="1299" h="298" extrusionOk="0">
                  <a:moveTo>
                    <a:pt x="155" y="0"/>
                  </a:moveTo>
                  <a:cubicBezTo>
                    <a:pt x="60" y="0"/>
                    <a:pt x="1" y="72"/>
                    <a:pt x="1" y="143"/>
                  </a:cubicBezTo>
                  <a:cubicBezTo>
                    <a:pt x="1" y="238"/>
                    <a:pt x="72" y="298"/>
                    <a:pt x="155" y="298"/>
                  </a:cubicBezTo>
                  <a:lnTo>
                    <a:pt x="1132" y="298"/>
                  </a:lnTo>
                  <a:cubicBezTo>
                    <a:pt x="1215" y="298"/>
                    <a:pt x="1287" y="215"/>
                    <a:pt x="1287" y="143"/>
                  </a:cubicBezTo>
                  <a:cubicBezTo>
                    <a:pt x="1298" y="72"/>
                    <a:pt x="1227" y="0"/>
                    <a:pt x="11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4167;p101">
              <a:extLst>
                <a:ext uri="{FF2B5EF4-FFF2-40B4-BE49-F238E27FC236}">
                  <a16:creationId xmlns:a16="http://schemas.microsoft.com/office/drawing/2014/main" id="{6989C46D-D403-4D78-8C31-64CE93C35FAF}"/>
                </a:ext>
              </a:extLst>
            </p:cNvPr>
            <p:cNvSpPr/>
            <p:nvPr/>
          </p:nvSpPr>
          <p:spPr>
            <a:xfrm>
              <a:off x="7195727" y="2919170"/>
              <a:ext cx="9517" cy="40583"/>
            </a:xfrm>
            <a:custGeom>
              <a:avLst/>
              <a:gdLst/>
              <a:ahLst/>
              <a:cxnLst/>
              <a:rect l="l" t="t" r="r" b="b"/>
              <a:pathLst>
                <a:path w="299" h="1275" extrusionOk="0">
                  <a:moveTo>
                    <a:pt x="156" y="1"/>
                  </a:moveTo>
                  <a:cubicBezTo>
                    <a:pt x="60" y="1"/>
                    <a:pt x="1" y="72"/>
                    <a:pt x="1" y="144"/>
                  </a:cubicBezTo>
                  <a:lnTo>
                    <a:pt x="1" y="1132"/>
                  </a:lnTo>
                  <a:cubicBezTo>
                    <a:pt x="1" y="1215"/>
                    <a:pt x="84" y="1275"/>
                    <a:pt x="156" y="1275"/>
                  </a:cubicBezTo>
                  <a:cubicBezTo>
                    <a:pt x="227" y="1275"/>
                    <a:pt x="299" y="1204"/>
                    <a:pt x="299" y="1132"/>
                  </a:cubicBezTo>
                  <a:lnTo>
                    <a:pt x="299" y="144"/>
                  </a:lnTo>
                  <a:cubicBezTo>
                    <a:pt x="299" y="72"/>
                    <a:pt x="227"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4168;p101">
              <a:extLst>
                <a:ext uri="{FF2B5EF4-FFF2-40B4-BE49-F238E27FC236}">
                  <a16:creationId xmlns:a16="http://schemas.microsoft.com/office/drawing/2014/main" id="{2C951CB3-0729-48BE-BFF3-229F7F1A5566}"/>
                </a:ext>
              </a:extLst>
            </p:cNvPr>
            <p:cNvSpPr/>
            <p:nvPr/>
          </p:nvSpPr>
          <p:spPr>
            <a:xfrm>
              <a:off x="7185128" y="3007116"/>
              <a:ext cx="30334" cy="92880"/>
            </a:xfrm>
            <a:custGeom>
              <a:avLst/>
              <a:gdLst/>
              <a:ahLst/>
              <a:cxnLst/>
              <a:rect l="l" t="t" r="r" b="b"/>
              <a:pathLst>
                <a:path w="953" h="2918" extrusionOk="0">
                  <a:moveTo>
                    <a:pt x="477" y="310"/>
                  </a:moveTo>
                  <a:cubicBezTo>
                    <a:pt x="512" y="310"/>
                    <a:pt x="560" y="334"/>
                    <a:pt x="596" y="357"/>
                  </a:cubicBezTo>
                  <a:cubicBezTo>
                    <a:pt x="620" y="393"/>
                    <a:pt x="632" y="429"/>
                    <a:pt x="632" y="476"/>
                  </a:cubicBezTo>
                  <a:lnTo>
                    <a:pt x="548" y="2608"/>
                  </a:lnTo>
                  <a:lnTo>
                    <a:pt x="405" y="2620"/>
                  </a:lnTo>
                  <a:cubicBezTo>
                    <a:pt x="405" y="2620"/>
                    <a:pt x="393" y="2620"/>
                    <a:pt x="393" y="2608"/>
                  </a:cubicBezTo>
                  <a:lnTo>
                    <a:pt x="310" y="476"/>
                  </a:lnTo>
                  <a:cubicBezTo>
                    <a:pt x="310" y="429"/>
                    <a:pt x="322" y="393"/>
                    <a:pt x="358" y="357"/>
                  </a:cubicBezTo>
                  <a:cubicBezTo>
                    <a:pt x="381" y="334"/>
                    <a:pt x="429" y="310"/>
                    <a:pt x="477" y="310"/>
                  </a:cubicBezTo>
                  <a:close/>
                  <a:moveTo>
                    <a:pt x="477" y="0"/>
                  </a:moveTo>
                  <a:cubicBezTo>
                    <a:pt x="334" y="0"/>
                    <a:pt x="215" y="48"/>
                    <a:pt x="131" y="155"/>
                  </a:cubicBezTo>
                  <a:cubicBezTo>
                    <a:pt x="36" y="238"/>
                    <a:pt x="0" y="357"/>
                    <a:pt x="0" y="488"/>
                  </a:cubicBezTo>
                  <a:lnTo>
                    <a:pt x="84" y="2620"/>
                  </a:lnTo>
                  <a:cubicBezTo>
                    <a:pt x="84" y="2786"/>
                    <a:pt x="239" y="2917"/>
                    <a:pt x="393" y="2917"/>
                  </a:cubicBezTo>
                  <a:lnTo>
                    <a:pt x="512" y="2917"/>
                  </a:lnTo>
                  <a:cubicBezTo>
                    <a:pt x="679" y="2917"/>
                    <a:pt x="822" y="2786"/>
                    <a:pt x="822" y="2620"/>
                  </a:cubicBezTo>
                  <a:lnTo>
                    <a:pt x="917" y="488"/>
                  </a:lnTo>
                  <a:cubicBezTo>
                    <a:pt x="953" y="369"/>
                    <a:pt x="905" y="238"/>
                    <a:pt x="810" y="155"/>
                  </a:cubicBezTo>
                  <a:cubicBezTo>
                    <a:pt x="727" y="60"/>
                    <a:pt x="608" y="0"/>
                    <a:pt x="4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4169;p101">
              <a:extLst>
                <a:ext uri="{FF2B5EF4-FFF2-40B4-BE49-F238E27FC236}">
                  <a16:creationId xmlns:a16="http://schemas.microsoft.com/office/drawing/2014/main" id="{19BF7B22-8DE4-4888-9C9B-D2695CA4AC8E}"/>
                </a:ext>
              </a:extLst>
            </p:cNvPr>
            <p:cNvSpPr/>
            <p:nvPr/>
          </p:nvSpPr>
          <p:spPr>
            <a:xfrm>
              <a:off x="7187770" y="3111328"/>
              <a:ext cx="25814" cy="25814"/>
            </a:xfrm>
            <a:custGeom>
              <a:avLst/>
              <a:gdLst/>
              <a:ahLst/>
              <a:cxnLst/>
              <a:rect l="l" t="t" r="r" b="b"/>
              <a:pathLst>
                <a:path w="811" h="811" extrusionOk="0">
                  <a:moveTo>
                    <a:pt x="406" y="310"/>
                  </a:moveTo>
                  <a:cubicBezTo>
                    <a:pt x="453" y="310"/>
                    <a:pt x="489" y="358"/>
                    <a:pt x="489" y="405"/>
                  </a:cubicBezTo>
                  <a:cubicBezTo>
                    <a:pt x="489" y="453"/>
                    <a:pt x="453" y="489"/>
                    <a:pt x="406" y="489"/>
                  </a:cubicBezTo>
                  <a:cubicBezTo>
                    <a:pt x="358" y="489"/>
                    <a:pt x="310" y="453"/>
                    <a:pt x="310" y="405"/>
                  </a:cubicBezTo>
                  <a:cubicBezTo>
                    <a:pt x="310" y="358"/>
                    <a:pt x="358" y="310"/>
                    <a:pt x="406" y="310"/>
                  </a:cubicBezTo>
                  <a:close/>
                  <a:moveTo>
                    <a:pt x="406" y="0"/>
                  </a:moveTo>
                  <a:cubicBezTo>
                    <a:pt x="179" y="0"/>
                    <a:pt x="1" y="179"/>
                    <a:pt x="1" y="405"/>
                  </a:cubicBezTo>
                  <a:cubicBezTo>
                    <a:pt x="1" y="631"/>
                    <a:pt x="179" y="810"/>
                    <a:pt x="406" y="810"/>
                  </a:cubicBezTo>
                  <a:cubicBezTo>
                    <a:pt x="632" y="810"/>
                    <a:pt x="810" y="631"/>
                    <a:pt x="810" y="405"/>
                  </a:cubicBezTo>
                  <a:cubicBezTo>
                    <a:pt x="787" y="179"/>
                    <a:pt x="608" y="0"/>
                    <a:pt x="4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4170;p101">
              <a:extLst>
                <a:ext uri="{FF2B5EF4-FFF2-40B4-BE49-F238E27FC236}">
                  <a16:creationId xmlns:a16="http://schemas.microsoft.com/office/drawing/2014/main" id="{57E8E860-A0F7-40EC-8757-2872209EA283}"/>
                </a:ext>
              </a:extLst>
            </p:cNvPr>
            <p:cNvSpPr/>
            <p:nvPr/>
          </p:nvSpPr>
          <p:spPr>
            <a:xfrm>
              <a:off x="7249552" y="2951477"/>
              <a:ext cx="18971" cy="23077"/>
            </a:xfrm>
            <a:custGeom>
              <a:avLst/>
              <a:gdLst/>
              <a:ahLst/>
              <a:cxnLst/>
              <a:rect l="l" t="t" r="r" b="b"/>
              <a:pathLst>
                <a:path w="596" h="725" extrusionOk="0">
                  <a:moveTo>
                    <a:pt x="417" y="0"/>
                  </a:moveTo>
                  <a:cubicBezTo>
                    <a:pt x="362" y="0"/>
                    <a:pt x="307" y="32"/>
                    <a:pt x="274" y="81"/>
                  </a:cubicBezTo>
                  <a:lnTo>
                    <a:pt x="36" y="498"/>
                  </a:lnTo>
                  <a:cubicBezTo>
                    <a:pt x="1" y="570"/>
                    <a:pt x="24" y="665"/>
                    <a:pt x="96" y="700"/>
                  </a:cubicBezTo>
                  <a:cubicBezTo>
                    <a:pt x="132" y="724"/>
                    <a:pt x="143" y="724"/>
                    <a:pt x="179" y="724"/>
                  </a:cubicBezTo>
                  <a:cubicBezTo>
                    <a:pt x="239" y="724"/>
                    <a:pt x="274" y="689"/>
                    <a:pt x="310" y="641"/>
                  </a:cubicBezTo>
                  <a:lnTo>
                    <a:pt x="548" y="224"/>
                  </a:lnTo>
                  <a:cubicBezTo>
                    <a:pt x="596" y="153"/>
                    <a:pt x="560" y="69"/>
                    <a:pt x="489" y="22"/>
                  </a:cubicBezTo>
                  <a:cubicBezTo>
                    <a:pt x="466" y="7"/>
                    <a:pt x="442" y="0"/>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4171;p101">
              <a:extLst>
                <a:ext uri="{FF2B5EF4-FFF2-40B4-BE49-F238E27FC236}">
                  <a16:creationId xmlns:a16="http://schemas.microsoft.com/office/drawing/2014/main" id="{40BA73E9-B7E2-4AE9-B41E-FE1CCEF55C5D}"/>
                </a:ext>
              </a:extLst>
            </p:cNvPr>
            <p:cNvSpPr/>
            <p:nvPr/>
          </p:nvSpPr>
          <p:spPr>
            <a:xfrm>
              <a:off x="7132831" y="3153852"/>
              <a:ext cx="18589" cy="22695"/>
            </a:xfrm>
            <a:custGeom>
              <a:avLst/>
              <a:gdLst/>
              <a:ahLst/>
              <a:cxnLst/>
              <a:rect l="l" t="t" r="r" b="b"/>
              <a:pathLst>
                <a:path w="584" h="713" extrusionOk="0">
                  <a:moveTo>
                    <a:pt x="419" y="0"/>
                  </a:moveTo>
                  <a:cubicBezTo>
                    <a:pt x="368" y="0"/>
                    <a:pt x="319" y="32"/>
                    <a:pt x="286" y="81"/>
                  </a:cubicBezTo>
                  <a:lnTo>
                    <a:pt x="48" y="498"/>
                  </a:lnTo>
                  <a:cubicBezTo>
                    <a:pt x="0" y="569"/>
                    <a:pt x="36" y="665"/>
                    <a:pt x="108" y="700"/>
                  </a:cubicBezTo>
                  <a:cubicBezTo>
                    <a:pt x="131" y="712"/>
                    <a:pt x="155" y="712"/>
                    <a:pt x="179" y="712"/>
                  </a:cubicBezTo>
                  <a:cubicBezTo>
                    <a:pt x="239" y="712"/>
                    <a:pt x="286" y="689"/>
                    <a:pt x="310" y="641"/>
                  </a:cubicBezTo>
                  <a:lnTo>
                    <a:pt x="548" y="224"/>
                  </a:lnTo>
                  <a:cubicBezTo>
                    <a:pt x="584" y="153"/>
                    <a:pt x="572" y="69"/>
                    <a:pt x="489" y="22"/>
                  </a:cubicBezTo>
                  <a:cubicBezTo>
                    <a:pt x="466" y="7"/>
                    <a:pt x="443" y="0"/>
                    <a:pt x="4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4172;p101">
              <a:extLst>
                <a:ext uri="{FF2B5EF4-FFF2-40B4-BE49-F238E27FC236}">
                  <a16:creationId xmlns:a16="http://schemas.microsoft.com/office/drawing/2014/main" id="{56577D25-5019-4938-9903-3D54FA680FD3}"/>
                </a:ext>
              </a:extLst>
            </p:cNvPr>
            <p:cNvSpPr/>
            <p:nvPr/>
          </p:nvSpPr>
          <p:spPr>
            <a:xfrm>
              <a:off x="7132449" y="2951477"/>
              <a:ext cx="18971" cy="23077"/>
            </a:xfrm>
            <a:custGeom>
              <a:avLst/>
              <a:gdLst/>
              <a:ahLst/>
              <a:cxnLst/>
              <a:rect l="l" t="t" r="r" b="b"/>
              <a:pathLst>
                <a:path w="596" h="725" extrusionOk="0">
                  <a:moveTo>
                    <a:pt x="177" y="0"/>
                  </a:moveTo>
                  <a:cubicBezTo>
                    <a:pt x="154" y="0"/>
                    <a:pt x="130" y="7"/>
                    <a:pt x="108" y="22"/>
                  </a:cubicBezTo>
                  <a:cubicBezTo>
                    <a:pt x="24" y="69"/>
                    <a:pt x="1" y="153"/>
                    <a:pt x="48" y="236"/>
                  </a:cubicBezTo>
                  <a:lnTo>
                    <a:pt x="274" y="653"/>
                  </a:lnTo>
                  <a:cubicBezTo>
                    <a:pt x="310" y="689"/>
                    <a:pt x="358" y="724"/>
                    <a:pt x="417" y="724"/>
                  </a:cubicBezTo>
                  <a:cubicBezTo>
                    <a:pt x="441" y="724"/>
                    <a:pt x="477" y="724"/>
                    <a:pt x="489" y="712"/>
                  </a:cubicBezTo>
                  <a:cubicBezTo>
                    <a:pt x="584" y="665"/>
                    <a:pt x="596" y="570"/>
                    <a:pt x="548" y="498"/>
                  </a:cubicBezTo>
                  <a:lnTo>
                    <a:pt x="310" y="81"/>
                  </a:lnTo>
                  <a:cubicBezTo>
                    <a:pt x="277" y="32"/>
                    <a:pt x="228" y="0"/>
                    <a:pt x="1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4173;p101">
              <a:extLst>
                <a:ext uri="{FF2B5EF4-FFF2-40B4-BE49-F238E27FC236}">
                  <a16:creationId xmlns:a16="http://schemas.microsoft.com/office/drawing/2014/main" id="{E8D40497-35C6-43AF-8891-DA3BF9AAD9E1}"/>
                </a:ext>
              </a:extLst>
            </p:cNvPr>
            <p:cNvSpPr/>
            <p:nvPr/>
          </p:nvSpPr>
          <p:spPr>
            <a:xfrm>
              <a:off x="7249552" y="3153852"/>
              <a:ext cx="18971" cy="22695"/>
            </a:xfrm>
            <a:custGeom>
              <a:avLst/>
              <a:gdLst/>
              <a:ahLst/>
              <a:cxnLst/>
              <a:rect l="l" t="t" r="r" b="b"/>
              <a:pathLst>
                <a:path w="596" h="713" extrusionOk="0">
                  <a:moveTo>
                    <a:pt x="173" y="0"/>
                  </a:moveTo>
                  <a:cubicBezTo>
                    <a:pt x="148" y="0"/>
                    <a:pt x="122" y="7"/>
                    <a:pt x="96" y="22"/>
                  </a:cubicBezTo>
                  <a:cubicBezTo>
                    <a:pt x="24" y="69"/>
                    <a:pt x="1" y="153"/>
                    <a:pt x="36" y="224"/>
                  </a:cubicBezTo>
                  <a:lnTo>
                    <a:pt x="274" y="641"/>
                  </a:lnTo>
                  <a:cubicBezTo>
                    <a:pt x="310" y="689"/>
                    <a:pt x="358" y="712"/>
                    <a:pt x="417" y="712"/>
                  </a:cubicBezTo>
                  <a:cubicBezTo>
                    <a:pt x="441" y="712"/>
                    <a:pt x="477" y="712"/>
                    <a:pt x="489" y="700"/>
                  </a:cubicBezTo>
                  <a:cubicBezTo>
                    <a:pt x="560" y="665"/>
                    <a:pt x="596" y="569"/>
                    <a:pt x="548" y="498"/>
                  </a:cubicBezTo>
                  <a:lnTo>
                    <a:pt x="310" y="81"/>
                  </a:lnTo>
                  <a:cubicBezTo>
                    <a:pt x="277" y="32"/>
                    <a:pt x="228"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4174;p101">
              <a:extLst>
                <a:ext uri="{FF2B5EF4-FFF2-40B4-BE49-F238E27FC236}">
                  <a16:creationId xmlns:a16="http://schemas.microsoft.com/office/drawing/2014/main" id="{EF2B73C1-E01B-4750-9A7E-25734F7E5307}"/>
                </a:ext>
              </a:extLst>
            </p:cNvPr>
            <p:cNvSpPr/>
            <p:nvPr/>
          </p:nvSpPr>
          <p:spPr>
            <a:xfrm>
              <a:off x="7289721" y="3113969"/>
              <a:ext cx="24286" cy="17093"/>
            </a:xfrm>
            <a:custGeom>
              <a:avLst/>
              <a:gdLst/>
              <a:ahLst/>
              <a:cxnLst/>
              <a:rect l="l" t="t" r="r" b="b"/>
              <a:pathLst>
                <a:path w="763" h="537" extrusionOk="0">
                  <a:moveTo>
                    <a:pt x="172" y="0"/>
                  </a:moveTo>
                  <a:cubicBezTo>
                    <a:pt x="121" y="0"/>
                    <a:pt x="72" y="29"/>
                    <a:pt x="48" y="84"/>
                  </a:cubicBezTo>
                  <a:cubicBezTo>
                    <a:pt x="1" y="156"/>
                    <a:pt x="24" y="239"/>
                    <a:pt x="108" y="287"/>
                  </a:cubicBezTo>
                  <a:lnTo>
                    <a:pt x="524" y="525"/>
                  </a:lnTo>
                  <a:cubicBezTo>
                    <a:pt x="548" y="537"/>
                    <a:pt x="560" y="537"/>
                    <a:pt x="596" y="537"/>
                  </a:cubicBezTo>
                  <a:cubicBezTo>
                    <a:pt x="655" y="537"/>
                    <a:pt x="703" y="513"/>
                    <a:pt x="727" y="465"/>
                  </a:cubicBezTo>
                  <a:cubicBezTo>
                    <a:pt x="763" y="394"/>
                    <a:pt x="739" y="310"/>
                    <a:pt x="667" y="263"/>
                  </a:cubicBezTo>
                  <a:lnTo>
                    <a:pt x="251" y="25"/>
                  </a:lnTo>
                  <a:cubicBezTo>
                    <a:pt x="226" y="8"/>
                    <a:pt x="199" y="0"/>
                    <a:pt x="1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4175;p101">
              <a:extLst>
                <a:ext uri="{FF2B5EF4-FFF2-40B4-BE49-F238E27FC236}">
                  <a16:creationId xmlns:a16="http://schemas.microsoft.com/office/drawing/2014/main" id="{AA106A06-38DB-4F34-B638-B696C926C6A9}"/>
                </a:ext>
              </a:extLst>
            </p:cNvPr>
            <p:cNvSpPr/>
            <p:nvPr/>
          </p:nvSpPr>
          <p:spPr>
            <a:xfrm>
              <a:off x="7086964" y="2996931"/>
              <a:ext cx="24668" cy="17411"/>
            </a:xfrm>
            <a:custGeom>
              <a:avLst/>
              <a:gdLst/>
              <a:ahLst/>
              <a:cxnLst/>
              <a:rect l="l" t="t" r="r" b="b"/>
              <a:pathLst>
                <a:path w="775" h="547" extrusionOk="0">
                  <a:moveTo>
                    <a:pt x="179" y="1"/>
                  </a:moveTo>
                  <a:cubicBezTo>
                    <a:pt x="125" y="1"/>
                    <a:pt x="73" y="33"/>
                    <a:pt x="48" y="82"/>
                  </a:cubicBezTo>
                  <a:cubicBezTo>
                    <a:pt x="1" y="154"/>
                    <a:pt x="25" y="249"/>
                    <a:pt x="108" y="285"/>
                  </a:cubicBezTo>
                  <a:lnTo>
                    <a:pt x="525" y="535"/>
                  </a:lnTo>
                  <a:cubicBezTo>
                    <a:pt x="548" y="546"/>
                    <a:pt x="560" y="546"/>
                    <a:pt x="596" y="546"/>
                  </a:cubicBezTo>
                  <a:cubicBezTo>
                    <a:pt x="656" y="546"/>
                    <a:pt x="703" y="511"/>
                    <a:pt x="727" y="475"/>
                  </a:cubicBezTo>
                  <a:cubicBezTo>
                    <a:pt x="775" y="415"/>
                    <a:pt x="739" y="308"/>
                    <a:pt x="668" y="261"/>
                  </a:cubicBezTo>
                  <a:lnTo>
                    <a:pt x="251" y="23"/>
                  </a:lnTo>
                  <a:cubicBezTo>
                    <a:pt x="228" y="8"/>
                    <a:pt x="204"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4176;p101">
              <a:extLst>
                <a:ext uri="{FF2B5EF4-FFF2-40B4-BE49-F238E27FC236}">
                  <a16:creationId xmlns:a16="http://schemas.microsoft.com/office/drawing/2014/main" id="{11E2CF1F-4377-4F9F-A36A-B1D15FF24C44}"/>
                </a:ext>
              </a:extLst>
            </p:cNvPr>
            <p:cNvSpPr/>
            <p:nvPr/>
          </p:nvSpPr>
          <p:spPr>
            <a:xfrm>
              <a:off x="7289339" y="2996931"/>
              <a:ext cx="24668" cy="17411"/>
            </a:xfrm>
            <a:custGeom>
              <a:avLst/>
              <a:gdLst/>
              <a:ahLst/>
              <a:cxnLst/>
              <a:rect l="l" t="t" r="r" b="b"/>
              <a:pathLst>
                <a:path w="775" h="547" extrusionOk="0">
                  <a:moveTo>
                    <a:pt x="590" y="1"/>
                  </a:moveTo>
                  <a:cubicBezTo>
                    <a:pt x="565" y="1"/>
                    <a:pt x="539" y="8"/>
                    <a:pt x="513" y="23"/>
                  </a:cubicBezTo>
                  <a:lnTo>
                    <a:pt x="96" y="261"/>
                  </a:lnTo>
                  <a:cubicBezTo>
                    <a:pt x="25" y="308"/>
                    <a:pt x="1" y="392"/>
                    <a:pt x="36" y="475"/>
                  </a:cubicBezTo>
                  <a:cubicBezTo>
                    <a:pt x="72" y="511"/>
                    <a:pt x="108" y="546"/>
                    <a:pt x="179" y="546"/>
                  </a:cubicBezTo>
                  <a:cubicBezTo>
                    <a:pt x="203" y="546"/>
                    <a:pt x="239" y="546"/>
                    <a:pt x="251" y="535"/>
                  </a:cubicBezTo>
                  <a:lnTo>
                    <a:pt x="667" y="285"/>
                  </a:lnTo>
                  <a:cubicBezTo>
                    <a:pt x="751" y="249"/>
                    <a:pt x="775" y="154"/>
                    <a:pt x="727" y="82"/>
                  </a:cubicBezTo>
                  <a:cubicBezTo>
                    <a:pt x="694" y="33"/>
                    <a:pt x="645" y="1"/>
                    <a:pt x="5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4177;p101">
              <a:extLst>
                <a:ext uri="{FF2B5EF4-FFF2-40B4-BE49-F238E27FC236}">
                  <a16:creationId xmlns:a16="http://schemas.microsoft.com/office/drawing/2014/main" id="{CA63E9FB-CA5B-4284-801C-95A03146F6F3}"/>
                </a:ext>
              </a:extLst>
            </p:cNvPr>
            <p:cNvSpPr/>
            <p:nvPr/>
          </p:nvSpPr>
          <p:spPr>
            <a:xfrm>
              <a:off x="7086964" y="3113587"/>
              <a:ext cx="24668" cy="17093"/>
            </a:xfrm>
            <a:custGeom>
              <a:avLst/>
              <a:gdLst/>
              <a:ahLst/>
              <a:cxnLst/>
              <a:rect l="l" t="t" r="r" b="b"/>
              <a:pathLst>
                <a:path w="775" h="537" extrusionOk="0">
                  <a:moveTo>
                    <a:pt x="597" y="0"/>
                  </a:moveTo>
                  <a:cubicBezTo>
                    <a:pt x="570" y="0"/>
                    <a:pt x="541" y="8"/>
                    <a:pt x="513" y="25"/>
                  </a:cubicBezTo>
                  <a:lnTo>
                    <a:pt x="108" y="263"/>
                  </a:lnTo>
                  <a:cubicBezTo>
                    <a:pt x="25" y="299"/>
                    <a:pt x="1" y="394"/>
                    <a:pt x="36" y="465"/>
                  </a:cubicBezTo>
                  <a:cubicBezTo>
                    <a:pt x="72" y="513"/>
                    <a:pt x="120" y="537"/>
                    <a:pt x="179" y="537"/>
                  </a:cubicBezTo>
                  <a:cubicBezTo>
                    <a:pt x="203" y="537"/>
                    <a:pt x="239" y="537"/>
                    <a:pt x="251" y="525"/>
                  </a:cubicBezTo>
                  <a:lnTo>
                    <a:pt x="668" y="287"/>
                  </a:lnTo>
                  <a:cubicBezTo>
                    <a:pt x="739" y="263"/>
                    <a:pt x="775" y="156"/>
                    <a:pt x="727" y="84"/>
                  </a:cubicBezTo>
                  <a:cubicBezTo>
                    <a:pt x="696" y="29"/>
                    <a:pt x="649" y="0"/>
                    <a:pt x="5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kstvak 1">
            <a:extLst>
              <a:ext uri="{FF2B5EF4-FFF2-40B4-BE49-F238E27FC236}">
                <a16:creationId xmlns:a16="http://schemas.microsoft.com/office/drawing/2014/main" id="{10265C3A-18F9-4544-A653-9C7812DA7710}"/>
              </a:ext>
            </a:extLst>
          </p:cNvPr>
          <p:cNvSpPr txBox="1"/>
          <p:nvPr/>
        </p:nvSpPr>
        <p:spPr>
          <a:xfrm>
            <a:off x="876967" y="4357449"/>
            <a:ext cx="7543825" cy="523220"/>
          </a:xfrm>
          <a:prstGeom prst="rect">
            <a:avLst/>
          </a:prstGeom>
          <a:noFill/>
        </p:spPr>
        <p:txBody>
          <a:bodyPr wrap="square" rtlCol="0">
            <a:spAutoFit/>
          </a:bodyPr>
          <a:lstStyle/>
          <a:p>
            <a:r>
              <a:rPr lang="nl-BE" dirty="0">
                <a:solidFill>
                  <a:schemeClr val="dk1"/>
                </a:solidFill>
                <a:highlight>
                  <a:srgbClr val="FFFF00"/>
                </a:highlight>
                <a:latin typeface="Comfortaa"/>
                <a:sym typeface="Comfortaa"/>
              </a:rPr>
              <a:t>Als je een * ziet, kan je achteraan in de PowerPoint en je bundel de betekenis van het woord vinden.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p61"/>
          <p:cNvSpPr txBox="1">
            <a:spLocks noGrp="1"/>
          </p:cNvSpPr>
          <p:nvPr>
            <p:ph type="ctrTitle"/>
          </p:nvPr>
        </p:nvSpPr>
        <p:spPr>
          <a:xfrm>
            <a:off x="2008800" y="90875"/>
            <a:ext cx="51264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nl-BE" dirty="0"/>
              <a:t>Oefenen</a:t>
            </a:r>
            <a:endParaRPr dirty="0"/>
          </a:p>
        </p:txBody>
      </p:sp>
      <p:sp>
        <p:nvSpPr>
          <p:cNvPr id="1067" name="Google Shape;1067;p61"/>
          <p:cNvSpPr txBox="1">
            <a:spLocks noGrp="1"/>
          </p:cNvSpPr>
          <p:nvPr>
            <p:ph type="subTitle" idx="1"/>
          </p:nvPr>
        </p:nvSpPr>
        <p:spPr>
          <a:xfrm>
            <a:off x="1191492" y="1154545"/>
            <a:ext cx="7342908" cy="266007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BE" sz="1600" dirty="0"/>
              <a:t>Nu je de buisvormige aanhangsels kent, probeer je onderstaande oefening te maken.</a:t>
            </a:r>
          </a:p>
          <a:p>
            <a:pPr marL="0" lvl="0" indent="0" algn="l" rtl="0">
              <a:spcBef>
                <a:spcPts val="0"/>
              </a:spcBef>
              <a:spcAft>
                <a:spcPts val="0"/>
              </a:spcAft>
              <a:buNone/>
            </a:pPr>
            <a:endParaRPr lang="nl-BE" sz="1600" dirty="0"/>
          </a:p>
          <a:p>
            <a:pPr marL="0" indent="0" algn="l"/>
            <a:r>
              <a:rPr lang="nl-BE" sz="1600" dirty="0">
                <a:latin typeface="Arial"/>
                <a:ea typeface="Arial"/>
                <a:cs typeface="Arial"/>
                <a:sym typeface="Arial"/>
                <a:hlinkClick r:id="rId3"/>
              </a:rPr>
              <a:t>https://www.bookwidgets.com/play/6UDT6B</a:t>
            </a:r>
            <a:r>
              <a:rPr lang="nl-BE" sz="1600" dirty="0">
                <a:latin typeface="Arial"/>
                <a:ea typeface="Arial"/>
                <a:cs typeface="Arial"/>
                <a:sym typeface="Arial"/>
              </a:rPr>
              <a:t>  </a:t>
            </a:r>
            <a:endParaRPr lang="nl-BE" sz="1600" dirty="0"/>
          </a:p>
          <a:p>
            <a:pPr marL="0" lvl="0" indent="0" algn="l" rtl="0">
              <a:spcBef>
                <a:spcPts val="0"/>
              </a:spcBef>
              <a:spcAft>
                <a:spcPts val="0"/>
              </a:spcAft>
              <a:buNone/>
            </a:pPr>
            <a:endParaRPr sz="1600" dirty="0"/>
          </a:p>
          <a:p>
            <a:pPr marL="0" lvl="0" indent="0" algn="l" rtl="0">
              <a:spcBef>
                <a:spcPts val="0"/>
              </a:spcBef>
              <a:spcAft>
                <a:spcPts val="0"/>
              </a:spcAft>
              <a:buNone/>
            </a:pPr>
            <a:endParaRPr lang="nl-BE" sz="1400" dirty="0"/>
          </a:p>
        </p:txBody>
      </p:sp>
      <p:grpSp>
        <p:nvGrpSpPr>
          <p:cNvPr id="17" name="Google Shape;643;p26">
            <a:extLst>
              <a:ext uri="{FF2B5EF4-FFF2-40B4-BE49-F238E27FC236}">
                <a16:creationId xmlns:a16="http://schemas.microsoft.com/office/drawing/2014/main" id="{9D18707A-C295-4665-8A32-85B24CC8DDB4}"/>
              </a:ext>
            </a:extLst>
          </p:cNvPr>
          <p:cNvGrpSpPr/>
          <p:nvPr/>
        </p:nvGrpSpPr>
        <p:grpSpPr>
          <a:xfrm>
            <a:off x="169758" y="86149"/>
            <a:ext cx="710142" cy="930112"/>
            <a:chOff x="759538" y="1702650"/>
            <a:chExt cx="563712" cy="725050"/>
          </a:xfrm>
        </p:grpSpPr>
        <p:sp>
          <p:nvSpPr>
            <p:cNvPr id="18" name="Google Shape;644;p26">
              <a:extLst>
                <a:ext uri="{FF2B5EF4-FFF2-40B4-BE49-F238E27FC236}">
                  <a16:creationId xmlns:a16="http://schemas.microsoft.com/office/drawing/2014/main" id="{6E013D45-2BCE-4879-BD27-0315C64A1D44}"/>
                </a:ext>
              </a:extLst>
            </p:cNvPr>
            <p:cNvSpPr/>
            <p:nvPr/>
          </p:nvSpPr>
          <p:spPr>
            <a:xfrm>
              <a:off x="759538" y="1702650"/>
              <a:ext cx="552625" cy="725025"/>
            </a:xfrm>
            <a:custGeom>
              <a:avLst/>
              <a:gdLst/>
              <a:ahLst/>
              <a:cxnLst/>
              <a:rect l="l" t="t" r="r" b="b"/>
              <a:pathLst>
                <a:path w="22105" h="29001" extrusionOk="0">
                  <a:moveTo>
                    <a:pt x="11590" y="1"/>
                  </a:moveTo>
                  <a:cubicBezTo>
                    <a:pt x="11339" y="1"/>
                    <a:pt x="11083" y="68"/>
                    <a:pt x="10868" y="74"/>
                  </a:cubicBezTo>
                  <a:cubicBezTo>
                    <a:pt x="10347" y="91"/>
                    <a:pt x="9790" y="308"/>
                    <a:pt x="9238" y="333"/>
                  </a:cubicBezTo>
                  <a:cubicBezTo>
                    <a:pt x="8081" y="384"/>
                    <a:pt x="7054" y="941"/>
                    <a:pt x="6085" y="1405"/>
                  </a:cubicBezTo>
                  <a:cubicBezTo>
                    <a:pt x="5330" y="1765"/>
                    <a:pt x="4535" y="2285"/>
                    <a:pt x="3861" y="2941"/>
                  </a:cubicBezTo>
                  <a:cubicBezTo>
                    <a:pt x="2856" y="3919"/>
                    <a:pt x="2039" y="4997"/>
                    <a:pt x="1454" y="6234"/>
                  </a:cubicBezTo>
                  <a:cubicBezTo>
                    <a:pt x="655" y="7919"/>
                    <a:pt x="264" y="9761"/>
                    <a:pt x="119" y="11591"/>
                  </a:cubicBezTo>
                  <a:cubicBezTo>
                    <a:pt x="0" y="13095"/>
                    <a:pt x="115" y="14639"/>
                    <a:pt x="632" y="16131"/>
                  </a:cubicBezTo>
                  <a:cubicBezTo>
                    <a:pt x="1042" y="17310"/>
                    <a:pt x="1607" y="18417"/>
                    <a:pt x="2164" y="19510"/>
                  </a:cubicBezTo>
                  <a:cubicBezTo>
                    <a:pt x="2663" y="20488"/>
                    <a:pt x="3249" y="21454"/>
                    <a:pt x="4032" y="22294"/>
                  </a:cubicBezTo>
                  <a:cubicBezTo>
                    <a:pt x="4832" y="23154"/>
                    <a:pt x="5555" y="24085"/>
                    <a:pt x="6386" y="24925"/>
                  </a:cubicBezTo>
                  <a:cubicBezTo>
                    <a:pt x="7831" y="26383"/>
                    <a:pt x="9256" y="27852"/>
                    <a:pt x="11118" y="28807"/>
                  </a:cubicBezTo>
                  <a:cubicBezTo>
                    <a:pt x="11360" y="28931"/>
                    <a:pt x="11606" y="29001"/>
                    <a:pt x="11839" y="29001"/>
                  </a:cubicBezTo>
                  <a:cubicBezTo>
                    <a:pt x="12146" y="29001"/>
                    <a:pt x="12430" y="28878"/>
                    <a:pt x="12644" y="28596"/>
                  </a:cubicBezTo>
                  <a:cubicBezTo>
                    <a:pt x="13119" y="27972"/>
                    <a:pt x="13714" y="27462"/>
                    <a:pt x="14214" y="26878"/>
                  </a:cubicBezTo>
                  <a:cubicBezTo>
                    <a:pt x="15058" y="25896"/>
                    <a:pt x="15876" y="24891"/>
                    <a:pt x="16805" y="23988"/>
                  </a:cubicBezTo>
                  <a:cubicBezTo>
                    <a:pt x="17028" y="23771"/>
                    <a:pt x="16911" y="23397"/>
                    <a:pt x="17153" y="23276"/>
                  </a:cubicBezTo>
                  <a:cubicBezTo>
                    <a:pt x="17672" y="23018"/>
                    <a:pt x="17777" y="22433"/>
                    <a:pt x="18182" y="22094"/>
                  </a:cubicBezTo>
                  <a:cubicBezTo>
                    <a:pt x="18325" y="21974"/>
                    <a:pt x="18544" y="21910"/>
                    <a:pt x="18556" y="21665"/>
                  </a:cubicBezTo>
                  <a:cubicBezTo>
                    <a:pt x="18583" y="21099"/>
                    <a:pt x="19127" y="20836"/>
                    <a:pt x="19325" y="20332"/>
                  </a:cubicBezTo>
                  <a:cubicBezTo>
                    <a:pt x="19651" y="19505"/>
                    <a:pt x="20201" y="18767"/>
                    <a:pt x="20651" y="17989"/>
                  </a:cubicBezTo>
                  <a:cubicBezTo>
                    <a:pt x="20793" y="17745"/>
                    <a:pt x="20628" y="17430"/>
                    <a:pt x="20894" y="17188"/>
                  </a:cubicBezTo>
                  <a:cubicBezTo>
                    <a:pt x="21207" y="16904"/>
                    <a:pt x="21297" y="16476"/>
                    <a:pt x="21381" y="16067"/>
                  </a:cubicBezTo>
                  <a:cubicBezTo>
                    <a:pt x="21519" y="15392"/>
                    <a:pt x="21632" y="14709"/>
                    <a:pt x="21793" y="14039"/>
                  </a:cubicBezTo>
                  <a:cubicBezTo>
                    <a:pt x="22006" y="13158"/>
                    <a:pt x="21995" y="12247"/>
                    <a:pt x="22051" y="11360"/>
                  </a:cubicBezTo>
                  <a:cubicBezTo>
                    <a:pt x="22105" y="10507"/>
                    <a:pt x="21852" y="9612"/>
                    <a:pt x="21615" y="8769"/>
                  </a:cubicBezTo>
                  <a:cubicBezTo>
                    <a:pt x="21466" y="8240"/>
                    <a:pt x="21511" y="7664"/>
                    <a:pt x="21239" y="7179"/>
                  </a:cubicBezTo>
                  <a:cubicBezTo>
                    <a:pt x="20749" y="6312"/>
                    <a:pt x="20439" y="5360"/>
                    <a:pt x="19856" y="4523"/>
                  </a:cubicBezTo>
                  <a:cubicBezTo>
                    <a:pt x="19513" y="4031"/>
                    <a:pt x="19127" y="3510"/>
                    <a:pt x="18718" y="3172"/>
                  </a:cubicBezTo>
                  <a:cubicBezTo>
                    <a:pt x="18255" y="2789"/>
                    <a:pt x="17946" y="2091"/>
                    <a:pt x="17195" y="2063"/>
                  </a:cubicBezTo>
                  <a:cubicBezTo>
                    <a:pt x="17083" y="2058"/>
                    <a:pt x="17001" y="1889"/>
                    <a:pt x="16941" y="1751"/>
                  </a:cubicBezTo>
                  <a:cubicBezTo>
                    <a:pt x="16796" y="1418"/>
                    <a:pt x="16210" y="1609"/>
                    <a:pt x="16173" y="1126"/>
                  </a:cubicBezTo>
                  <a:cubicBezTo>
                    <a:pt x="16137" y="1140"/>
                    <a:pt x="16090" y="1144"/>
                    <a:pt x="16063" y="1168"/>
                  </a:cubicBezTo>
                  <a:cubicBezTo>
                    <a:pt x="15912" y="1307"/>
                    <a:pt x="15817" y="1362"/>
                    <a:pt x="15757" y="1362"/>
                  </a:cubicBezTo>
                  <a:cubicBezTo>
                    <a:pt x="15620" y="1362"/>
                    <a:pt x="15673" y="1070"/>
                    <a:pt x="15669" y="855"/>
                  </a:cubicBezTo>
                  <a:lnTo>
                    <a:pt x="15669" y="855"/>
                  </a:lnTo>
                  <a:cubicBezTo>
                    <a:pt x="15538" y="900"/>
                    <a:pt x="15310" y="1038"/>
                    <a:pt x="15216" y="1038"/>
                  </a:cubicBezTo>
                  <a:cubicBezTo>
                    <a:pt x="15176" y="1038"/>
                    <a:pt x="15160" y="1013"/>
                    <a:pt x="15188" y="943"/>
                  </a:cubicBezTo>
                  <a:cubicBezTo>
                    <a:pt x="15272" y="728"/>
                    <a:pt x="15270" y="683"/>
                    <a:pt x="15223" y="683"/>
                  </a:cubicBezTo>
                  <a:cubicBezTo>
                    <a:pt x="15190" y="683"/>
                    <a:pt x="15134" y="705"/>
                    <a:pt x="15070" y="705"/>
                  </a:cubicBezTo>
                  <a:cubicBezTo>
                    <a:pt x="15044" y="705"/>
                    <a:pt x="15017" y="702"/>
                    <a:pt x="14990" y="692"/>
                  </a:cubicBezTo>
                  <a:cubicBezTo>
                    <a:pt x="14605" y="550"/>
                    <a:pt x="14222" y="507"/>
                    <a:pt x="13834" y="507"/>
                  </a:cubicBezTo>
                  <a:cubicBezTo>
                    <a:pt x="13684" y="507"/>
                    <a:pt x="13533" y="514"/>
                    <a:pt x="13380" y="523"/>
                  </a:cubicBezTo>
                  <a:cubicBezTo>
                    <a:pt x="13366" y="524"/>
                    <a:pt x="13352" y="525"/>
                    <a:pt x="13338" y="525"/>
                  </a:cubicBezTo>
                  <a:cubicBezTo>
                    <a:pt x="13298" y="525"/>
                    <a:pt x="13259" y="522"/>
                    <a:pt x="13219" y="521"/>
                  </a:cubicBezTo>
                  <a:cubicBezTo>
                    <a:pt x="13230" y="260"/>
                    <a:pt x="13177" y="183"/>
                    <a:pt x="13096" y="183"/>
                  </a:cubicBezTo>
                  <a:cubicBezTo>
                    <a:pt x="12982" y="183"/>
                    <a:pt x="12814" y="337"/>
                    <a:pt x="12699" y="337"/>
                  </a:cubicBezTo>
                  <a:cubicBezTo>
                    <a:pt x="12684" y="337"/>
                    <a:pt x="12669" y="334"/>
                    <a:pt x="12656" y="328"/>
                  </a:cubicBezTo>
                  <a:cubicBezTo>
                    <a:pt x="12635" y="318"/>
                    <a:pt x="12612" y="314"/>
                    <a:pt x="12589" y="314"/>
                  </a:cubicBezTo>
                  <a:cubicBezTo>
                    <a:pt x="12520" y="314"/>
                    <a:pt x="12443" y="346"/>
                    <a:pt x="12375" y="346"/>
                  </a:cubicBezTo>
                  <a:cubicBezTo>
                    <a:pt x="12332" y="346"/>
                    <a:pt x="12293" y="334"/>
                    <a:pt x="12260" y="295"/>
                  </a:cubicBezTo>
                  <a:cubicBezTo>
                    <a:pt x="12067" y="62"/>
                    <a:pt x="11831" y="1"/>
                    <a:pt x="11590" y="1"/>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645;p26">
              <a:extLst>
                <a:ext uri="{FF2B5EF4-FFF2-40B4-BE49-F238E27FC236}">
                  <a16:creationId xmlns:a16="http://schemas.microsoft.com/office/drawing/2014/main" id="{543AB82E-F83D-4FCF-803F-635ACBC41A06}"/>
                </a:ext>
              </a:extLst>
            </p:cNvPr>
            <p:cNvSpPr/>
            <p:nvPr/>
          </p:nvSpPr>
          <p:spPr>
            <a:xfrm>
              <a:off x="770600" y="1702700"/>
              <a:ext cx="552650" cy="725000"/>
            </a:xfrm>
            <a:custGeom>
              <a:avLst/>
              <a:gdLst/>
              <a:ahLst/>
              <a:cxnLst/>
              <a:rect l="l" t="t" r="r" b="b"/>
              <a:pathLst>
                <a:path w="22106" h="29000" extrusionOk="0">
                  <a:moveTo>
                    <a:pt x="10389" y="1605"/>
                  </a:moveTo>
                  <a:cubicBezTo>
                    <a:pt x="10980" y="1605"/>
                    <a:pt x="11572" y="1678"/>
                    <a:pt x="12158" y="1712"/>
                  </a:cubicBezTo>
                  <a:cubicBezTo>
                    <a:pt x="12989" y="1761"/>
                    <a:pt x="13868" y="1740"/>
                    <a:pt x="14634" y="2205"/>
                  </a:cubicBezTo>
                  <a:cubicBezTo>
                    <a:pt x="14698" y="2244"/>
                    <a:pt x="14794" y="2225"/>
                    <a:pt x="14866" y="2255"/>
                  </a:cubicBezTo>
                  <a:cubicBezTo>
                    <a:pt x="14915" y="2276"/>
                    <a:pt x="14947" y="2337"/>
                    <a:pt x="15032" y="2431"/>
                  </a:cubicBezTo>
                  <a:cubicBezTo>
                    <a:pt x="15689" y="2594"/>
                    <a:pt x="16324" y="2980"/>
                    <a:pt x="16865" y="3444"/>
                  </a:cubicBezTo>
                  <a:cubicBezTo>
                    <a:pt x="17776" y="4226"/>
                    <a:pt x="18716" y="5013"/>
                    <a:pt x="19194" y="6183"/>
                  </a:cubicBezTo>
                  <a:cubicBezTo>
                    <a:pt x="19428" y="6752"/>
                    <a:pt x="19866" y="7201"/>
                    <a:pt x="20006" y="7847"/>
                  </a:cubicBezTo>
                  <a:cubicBezTo>
                    <a:pt x="20329" y="9323"/>
                    <a:pt x="20817" y="10762"/>
                    <a:pt x="20634" y="12311"/>
                  </a:cubicBezTo>
                  <a:cubicBezTo>
                    <a:pt x="20595" y="12640"/>
                    <a:pt x="20483" y="12989"/>
                    <a:pt x="20699" y="13331"/>
                  </a:cubicBezTo>
                  <a:cubicBezTo>
                    <a:pt x="20832" y="13541"/>
                    <a:pt x="20624" y="13860"/>
                    <a:pt x="20576" y="14004"/>
                  </a:cubicBezTo>
                  <a:cubicBezTo>
                    <a:pt x="20276" y="14898"/>
                    <a:pt x="20345" y="15945"/>
                    <a:pt x="19679" y="16677"/>
                  </a:cubicBezTo>
                  <a:cubicBezTo>
                    <a:pt x="19413" y="16969"/>
                    <a:pt x="19684" y="17201"/>
                    <a:pt x="19550" y="17427"/>
                  </a:cubicBezTo>
                  <a:cubicBezTo>
                    <a:pt x="19197" y="18023"/>
                    <a:pt x="18891" y="18655"/>
                    <a:pt x="18473" y="19200"/>
                  </a:cubicBezTo>
                  <a:cubicBezTo>
                    <a:pt x="18239" y="19503"/>
                    <a:pt x="18100" y="19851"/>
                    <a:pt x="17925" y="20162"/>
                  </a:cubicBezTo>
                  <a:cubicBezTo>
                    <a:pt x="17380" y="21137"/>
                    <a:pt x="16604" y="21926"/>
                    <a:pt x="15968" y="22822"/>
                  </a:cubicBezTo>
                  <a:cubicBezTo>
                    <a:pt x="15010" y="24174"/>
                    <a:pt x="13770" y="25285"/>
                    <a:pt x="12774" y="26611"/>
                  </a:cubicBezTo>
                  <a:cubicBezTo>
                    <a:pt x="12512" y="26960"/>
                    <a:pt x="12286" y="27502"/>
                    <a:pt x="11675" y="27568"/>
                  </a:cubicBezTo>
                  <a:cubicBezTo>
                    <a:pt x="11632" y="27573"/>
                    <a:pt x="11590" y="27575"/>
                    <a:pt x="11549" y="27575"/>
                  </a:cubicBezTo>
                  <a:cubicBezTo>
                    <a:pt x="11336" y="27575"/>
                    <a:pt x="11157" y="27512"/>
                    <a:pt x="11133" y="27359"/>
                  </a:cubicBezTo>
                  <a:cubicBezTo>
                    <a:pt x="11073" y="26998"/>
                    <a:pt x="10741" y="26923"/>
                    <a:pt x="10555" y="26817"/>
                  </a:cubicBezTo>
                  <a:cubicBezTo>
                    <a:pt x="9912" y="26448"/>
                    <a:pt x="9369" y="25996"/>
                    <a:pt x="8865" y="25456"/>
                  </a:cubicBezTo>
                  <a:cubicBezTo>
                    <a:pt x="8545" y="25116"/>
                    <a:pt x="8164" y="24825"/>
                    <a:pt x="7822" y="24494"/>
                  </a:cubicBezTo>
                  <a:cubicBezTo>
                    <a:pt x="7362" y="24048"/>
                    <a:pt x="6999" y="23518"/>
                    <a:pt x="6568" y="23081"/>
                  </a:cubicBezTo>
                  <a:cubicBezTo>
                    <a:pt x="6012" y="22514"/>
                    <a:pt x="5604" y="21872"/>
                    <a:pt x="5148" y="21250"/>
                  </a:cubicBezTo>
                  <a:cubicBezTo>
                    <a:pt x="4935" y="20961"/>
                    <a:pt x="4741" y="20668"/>
                    <a:pt x="4652" y="20297"/>
                  </a:cubicBezTo>
                  <a:cubicBezTo>
                    <a:pt x="4557" y="19894"/>
                    <a:pt x="4184" y="19636"/>
                    <a:pt x="3981" y="19262"/>
                  </a:cubicBezTo>
                  <a:cubicBezTo>
                    <a:pt x="3510" y="18393"/>
                    <a:pt x="3070" y="17515"/>
                    <a:pt x="2737" y="16587"/>
                  </a:cubicBezTo>
                  <a:cubicBezTo>
                    <a:pt x="2434" y="15744"/>
                    <a:pt x="2085" y="14902"/>
                    <a:pt x="1938" y="14031"/>
                  </a:cubicBezTo>
                  <a:cubicBezTo>
                    <a:pt x="1883" y="13702"/>
                    <a:pt x="1617" y="13303"/>
                    <a:pt x="1869" y="12925"/>
                  </a:cubicBezTo>
                  <a:cubicBezTo>
                    <a:pt x="1898" y="12881"/>
                    <a:pt x="1930" y="12785"/>
                    <a:pt x="1917" y="12776"/>
                  </a:cubicBezTo>
                  <a:cubicBezTo>
                    <a:pt x="1282" y="12342"/>
                    <a:pt x="1755" y="11672"/>
                    <a:pt x="1626" y="11126"/>
                  </a:cubicBezTo>
                  <a:cubicBezTo>
                    <a:pt x="1480" y="10517"/>
                    <a:pt x="1688" y="9771"/>
                    <a:pt x="1806" y="9100"/>
                  </a:cubicBezTo>
                  <a:cubicBezTo>
                    <a:pt x="1947" y="8310"/>
                    <a:pt x="2170" y="7536"/>
                    <a:pt x="2473" y="6793"/>
                  </a:cubicBezTo>
                  <a:cubicBezTo>
                    <a:pt x="2730" y="6167"/>
                    <a:pt x="3164" y="5620"/>
                    <a:pt x="3570" y="5065"/>
                  </a:cubicBezTo>
                  <a:cubicBezTo>
                    <a:pt x="3880" y="4639"/>
                    <a:pt x="4224" y="4251"/>
                    <a:pt x="4557" y="3850"/>
                  </a:cubicBezTo>
                  <a:cubicBezTo>
                    <a:pt x="4769" y="3594"/>
                    <a:pt x="5028" y="3615"/>
                    <a:pt x="5243" y="3491"/>
                  </a:cubicBezTo>
                  <a:cubicBezTo>
                    <a:pt x="5857" y="3137"/>
                    <a:pt x="6297" y="2567"/>
                    <a:pt x="7098" y="2402"/>
                  </a:cubicBezTo>
                  <a:cubicBezTo>
                    <a:pt x="7786" y="2260"/>
                    <a:pt x="8478" y="1923"/>
                    <a:pt x="9190" y="1740"/>
                  </a:cubicBezTo>
                  <a:cubicBezTo>
                    <a:pt x="9588" y="1639"/>
                    <a:pt x="9988" y="1605"/>
                    <a:pt x="10389" y="1605"/>
                  </a:cubicBezTo>
                  <a:close/>
                  <a:moveTo>
                    <a:pt x="11590" y="1"/>
                  </a:moveTo>
                  <a:cubicBezTo>
                    <a:pt x="11338" y="1"/>
                    <a:pt x="11083" y="67"/>
                    <a:pt x="10868" y="74"/>
                  </a:cubicBezTo>
                  <a:cubicBezTo>
                    <a:pt x="10346" y="90"/>
                    <a:pt x="9790" y="307"/>
                    <a:pt x="9238" y="332"/>
                  </a:cubicBezTo>
                  <a:cubicBezTo>
                    <a:pt x="8081" y="383"/>
                    <a:pt x="7055" y="941"/>
                    <a:pt x="6084" y="1404"/>
                  </a:cubicBezTo>
                  <a:cubicBezTo>
                    <a:pt x="5330" y="1764"/>
                    <a:pt x="4535" y="2285"/>
                    <a:pt x="3860" y="2942"/>
                  </a:cubicBezTo>
                  <a:cubicBezTo>
                    <a:pt x="2855" y="3920"/>
                    <a:pt x="2038" y="4996"/>
                    <a:pt x="1453" y="6233"/>
                  </a:cubicBezTo>
                  <a:cubicBezTo>
                    <a:pt x="655" y="7918"/>
                    <a:pt x="264" y="9759"/>
                    <a:pt x="120" y="11590"/>
                  </a:cubicBezTo>
                  <a:cubicBezTo>
                    <a:pt x="0" y="13094"/>
                    <a:pt x="115" y="14640"/>
                    <a:pt x="632" y="16130"/>
                  </a:cubicBezTo>
                  <a:cubicBezTo>
                    <a:pt x="1042" y="17310"/>
                    <a:pt x="1607" y="18416"/>
                    <a:pt x="2164" y="19509"/>
                  </a:cubicBezTo>
                  <a:cubicBezTo>
                    <a:pt x="2662" y="20487"/>
                    <a:pt x="3249" y="21453"/>
                    <a:pt x="4031" y="22293"/>
                  </a:cubicBezTo>
                  <a:cubicBezTo>
                    <a:pt x="4831" y="23152"/>
                    <a:pt x="5554" y="24085"/>
                    <a:pt x="6386" y="24924"/>
                  </a:cubicBezTo>
                  <a:cubicBezTo>
                    <a:pt x="7832" y="26382"/>
                    <a:pt x="9257" y="27853"/>
                    <a:pt x="11118" y="28806"/>
                  </a:cubicBezTo>
                  <a:cubicBezTo>
                    <a:pt x="11360" y="28930"/>
                    <a:pt x="11606" y="29000"/>
                    <a:pt x="11839" y="29000"/>
                  </a:cubicBezTo>
                  <a:cubicBezTo>
                    <a:pt x="12147" y="29000"/>
                    <a:pt x="12429" y="28878"/>
                    <a:pt x="12644" y="28596"/>
                  </a:cubicBezTo>
                  <a:cubicBezTo>
                    <a:pt x="13119" y="27971"/>
                    <a:pt x="13713" y="27462"/>
                    <a:pt x="14214" y="26878"/>
                  </a:cubicBezTo>
                  <a:cubicBezTo>
                    <a:pt x="15058" y="25895"/>
                    <a:pt x="15876" y="24890"/>
                    <a:pt x="16804" y="23987"/>
                  </a:cubicBezTo>
                  <a:cubicBezTo>
                    <a:pt x="17028" y="23770"/>
                    <a:pt x="16911" y="23397"/>
                    <a:pt x="17152" y="23277"/>
                  </a:cubicBezTo>
                  <a:cubicBezTo>
                    <a:pt x="17671" y="23018"/>
                    <a:pt x="17778" y="22433"/>
                    <a:pt x="18182" y="22093"/>
                  </a:cubicBezTo>
                  <a:cubicBezTo>
                    <a:pt x="18325" y="21973"/>
                    <a:pt x="18543" y="21909"/>
                    <a:pt x="18556" y="21666"/>
                  </a:cubicBezTo>
                  <a:cubicBezTo>
                    <a:pt x="18582" y="21099"/>
                    <a:pt x="19127" y="20835"/>
                    <a:pt x="19325" y="20331"/>
                  </a:cubicBezTo>
                  <a:cubicBezTo>
                    <a:pt x="19651" y="19504"/>
                    <a:pt x="20201" y="18766"/>
                    <a:pt x="20651" y="17989"/>
                  </a:cubicBezTo>
                  <a:cubicBezTo>
                    <a:pt x="20793" y="17744"/>
                    <a:pt x="20628" y="17429"/>
                    <a:pt x="20894" y="17187"/>
                  </a:cubicBezTo>
                  <a:cubicBezTo>
                    <a:pt x="21208" y="16903"/>
                    <a:pt x="21297" y="16475"/>
                    <a:pt x="21380" y="16068"/>
                  </a:cubicBezTo>
                  <a:cubicBezTo>
                    <a:pt x="21518" y="15391"/>
                    <a:pt x="21633" y="14708"/>
                    <a:pt x="21794" y="14039"/>
                  </a:cubicBezTo>
                  <a:cubicBezTo>
                    <a:pt x="22006" y="13157"/>
                    <a:pt x="21995" y="12246"/>
                    <a:pt x="22051" y="11360"/>
                  </a:cubicBezTo>
                  <a:cubicBezTo>
                    <a:pt x="22106" y="10505"/>
                    <a:pt x="21853" y="9611"/>
                    <a:pt x="21616" y="8767"/>
                  </a:cubicBezTo>
                  <a:cubicBezTo>
                    <a:pt x="21467" y="8239"/>
                    <a:pt x="21512" y="7662"/>
                    <a:pt x="21239" y="7178"/>
                  </a:cubicBezTo>
                  <a:cubicBezTo>
                    <a:pt x="20749" y="6310"/>
                    <a:pt x="20440" y="5358"/>
                    <a:pt x="19857" y="4522"/>
                  </a:cubicBezTo>
                  <a:cubicBezTo>
                    <a:pt x="19514" y="4029"/>
                    <a:pt x="19128" y="3508"/>
                    <a:pt x="18719" y="3171"/>
                  </a:cubicBezTo>
                  <a:cubicBezTo>
                    <a:pt x="18256" y="2788"/>
                    <a:pt x="17946" y="2089"/>
                    <a:pt x="17196" y="2061"/>
                  </a:cubicBezTo>
                  <a:cubicBezTo>
                    <a:pt x="17084" y="2057"/>
                    <a:pt x="17002" y="1887"/>
                    <a:pt x="16942" y="1750"/>
                  </a:cubicBezTo>
                  <a:cubicBezTo>
                    <a:pt x="16796" y="1418"/>
                    <a:pt x="16211" y="1608"/>
                    <a:pt x="16174" y="1124"/>
                  </a:cubicBezTo>
                  <a:cubicBezTo>
                    <a:pt x="16138" y="1138"/>
                    <a:pt x="16091" y="1142"/>
                    <a:pt x="16064" y="1166"/>
                  </a:cubicBezTo>
                  <a:cubicBezTo>
                    <a:pt x="15913" y="1305"/>
                    <a:pt x="15818" y="1360"/>
                    <a:pt x="15758" y="1360"/>
                  </a:cubicBezTo>
                  <a:cubicBezTo>
                    <a:pt x="15620" y="1360"/>
                    <a:pt x="15673" y="1068"/>
                    <a:pt x="15669" y="853"/>
                  </a:cubicBezTo>
                  <a:lnTo>
                    <a:pt x="15669" y="853"/>
                  </a:lnTo>
                  <a:cubicBezTo>
                    <a:pt x="15538" y="898"/>
                    <a:pt x="15310" y="1037"/>
                    <a:pt x="15216" y="1037"/>
                  </a:cubicBezTo>
                  <a:cubicBezTo>
                    <a:pt x="15176" y="1037"/>
                    <a:pt x="15160" y="1012"/>
                    <a:pt x="15187" y="944"/>
                  </a:cubicBezTo>
                  <a:cubicBezTo>
                    <a:pt x="15271" y="728"/>
                    <a:pt x="15270" y="683"/>
                    <a:pt x="15224" y="683"/>
                  </a:cubicBezTo>
                  <a:cubicBezTo>
                    <a:pt x="15190" y="683"/>
                    <a:pt x="15134" y="706"/>
                    <a:pt x="15070" y="706"/>
                  </a:cubicBezTo>
                  <a:cubicBezTo>
                    <a:pt x="15045" y="706"/>
                    <a:pt x="15018" y="702"/>
                    <a:pt x="14991" y="692"/>
                  </a:cubicBezTo>
                  <a:cubicBezTo>
                    <a:pt x="14605" y="549"/>
                    <a:pt x="14221" y="506"/>
                    <a:pt x="13833" y="506"/>
                  </a:cubicBezTo>
                  <a:cubicBezTo>
                    <a:pt x="13683" y="506"/>
                    <a:pt x="13532" y="513"/>
                    <a:pt x="13380" y="522"/>
                  </a:cubicBezTo>
                  <a:cubicBezTo>
                    <a:pt x="13366" y="523"/>
                    <a:pt x="13352" y="524"/>
                    <a:pt x="13338" y="524"/>
                  </a:cubicBezTo>
                  <a:cubicBezTo>
                    <a:pt x="13299" y="524"/>
                    <a:pt x="13259" y="521"/>
                    <a:pt x="13219" y="520"/>
                  </a:cubicBezTo>
                  <a:cubicBezTo>
                    <a:pt x="13230" y="259"/>
                    <a:pt x="13177" y="182"/>
                    <a:pt x="13096" y="182"/>
                  </a:cubicBezTo>
                  <a:cubicBezTo>
                    <a:pt x="12982" y="182"/>
                    <a:pt x="12814" y="336"/>
                    <a:pt x="12699" y="336"/>
                  </a:cubicBezTo>
                  <a:cubicBezTo>
                    <a:pt x="12683" y="336"/>
                    <a:pt x="12669" y="333"/>
                    <a:pt x="12656" y="327"/>
                  </a:cubicBezTo>
                  <a:cubicBezTo>
                    <a:pt x="12635" y="317"/>
                    <a:pt x="12613" y="314"/>
                    <a:pt x="12589" y="314"/>
                  </a:cubicBezTo>
                  <a:cubicBezTo>
                    <a:pt x="12520" y="314"/>
                    <a:pt x="12443" y="346"/>
                    <a:pt x="12374" y="346"/>
                  </a:cubicBezTo>
                  <a:cubicBezTo>
                    <a:pt x="12332" y="346"/>
                    <a:pt x="12293" y="333"/>
                    <a:pt x="12260" y="294"/>
                  </a:cubicBezTo>
                  <a:cubicBezTo>
                    <a:pt x="12067" y="62"/>
                    <a:pt x="11831" y="1"/>
                    <a:pt x="115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3423;p99">
            <a:extLst>
              <a:ext uri="{FF2B5EF4-FFF2-40B4-BE49-F238E27FC236}">
                <a16:creationId xmlns:a16="http://schemas.microsoft.com/office/drawing/2014/main" id="{15F39831-4F00-4619-ABE7-80174AA8A88E}"/>
              </a:ext>
            </a:extLst>
          </p:cNvPr>
          <p:cNvGrpSpPr/>
          <p:nvPr/>
        </p:nvGrpSpPr>
        <p:grpSpPr>
          <a:xfrm>
            <a:off x="278659" y="281578"/>
            <a:ext cx="521826" cy="501098"/>
            <a:chOff x="3532345" y="3362635"/>
            <a:chExt cx="339328" cy="336274"/>
          </a:xfrm>
          <a:solidFill>
            <a:schemeClr val="tx1"/>
          </a:solidFill>
        </p:grpSpPr>
        <p:sp>
          <p:nvSpPr>
            <p:cNvPr id="21" name="Google Shape;13424;p99">
              <a:extLst>
                <a:ext uri="{FF2B5EF4-FFF2-40B4-BE49-F238E27FC236}">
                  <a16:creationId xmlns:a16="http://schemas.microsoft.com/office/drawing/2014/main" id="{22ABF222-529B-4D84-8F85-045679A27A66}"/>
                </a:ext>
              </a:extLst>
            </p:cNvPr>
            <p:cNvSpPr/>
            <p:nvPr/>
          </p:nvSpPr>
          <p:spPr>
            <a:xfrm>
              <a:off x="3819385" y="3493258"/>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3425;p99">
              <a:extLst>
                <a:ext uri="{FF2B5EF4-FFF2-40B4-BE49-F238E27FC236}">
                  <a16:creationId xmlns:a16="http://schemas.microsoft.com/office/drawing/2014/main" id="{91B5E092-CA9F-4170-82D3-D1AD204E92FB}"/>
                </a:ext>
              </a:extLst>
            </p:cNvPr>
            <p:cNvSpPr/>
            <p:nvPr/>
          </p:nvSpPr>
          <p:spPr>
            <a:xfrm>
              <a:off x="3819385" y="3493258"/>
              <a:ext cx="32" cy="32"/>
            </a:xfrm>
            <a:custGeom>
              <a:avLst/>
              <a:gdLst/>
              <a:ahLst/>
              <a:cxnLst/>
              <a:rect l="l" t="t" r="r" b="b"/>
              <a:pathLst>
                <a:path w="1" h="1" extrusionOk="0">
                  <a:moveTo>
                    <a:pt x="0"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3426;p99">
              <a:extLst>
                <a:ext uri="{FF2B5EF4-FFF2-40B4-BE49-F238E27FC236}">
                  <a16:creationId xmlns:a16="http://schemas.microsoft.com/office/drawing/2014/main" id="{A7C6CDFD-C480-4602-AA9B-215E029CBF77}"/>
                </a:ext>
              </a:extLst>
            </p:cNvPr>
            <p:cNvSpPr/>
            <p:nvPr/>
          </p:nvSpPr>
          <p:spPr>
            <a:xfrm>
              <a:off x="3532345" y="3362635"/>
              <a:ext cx="339328" cy="282142"/>
            </a:xfrm>
            <a:custGeom>
              <a:avLst/>
              <a:gdLst/>
              <a:ahLst/>
              <a:cxnLst/>
              <a:rect l="l" t="t" r="r" b="b"/>
              <a:pathLst>
                <a:path w="10669" h="8871" extrusionOk="0">
                  <a:moveTo>
                    <a:pt x="6299" y="262"/>
                  </a:moveTo>
                  <a:cubicBezTo>
                    <a:pt x="6465" y="262"/>
                    <a:pt x="6596" y="393"/>
                    <a:pt x="6596" y="560"/>
                  </a:cubicBezTo>
                  <a:lnTo>
                    <a:pt x="6596" y="2084"/>
                  </a:lnTo>
                  <a:cubicBezTo>
                    <a:pt x="6382" y="2119"/>
                    <a:pt x="6322" y="2155"/>
                    <a:pt x="6322" y="2155"/>
                  </a:cubicBezTo>
                  <a:cubicBezTo>
                    <a:pt x="6203" y="2179"/>
                    <a:pt x="6108" y="2227"/>
                    <a:pt x="6049" y="2238"/>
                  </a:cubicBezTo>
                  <a:cubicBezTo>
                    <a:pt x="5941" y="2119"/>
                    <a:pt x="6001" y="1988"/>
                    <a:pt x="5989" y="1846"/>
                  </a:cubicBezTo>
                  <a:lnTo>
                    <a:pt x="5989" y="560"/>
                  </a:lnTo>
                  <a:cubicBezTo>
                    <a:pt x="5989" y="393"/>
                    <a:pt x="6120" y="262"/>
                    <a:pt x="6287" y="262"/>
                  </a:cubicBezTo>
                  <a:close/>
                  <a:moveTo>
                    <a:pt x="3489" y="262"/>
                  </a:moveTo>
                  <a:cubicBezTo>
                    <a:pt x="3655" y="262"/>
                    <a:pt x="3786" y="393"/>
                    <a:pt x="3786" y="560"/>
                  </a:cubicBezTo>
                  <a:lnTo>
                    <a:pt x="3786" y="1846"/>
                  </a:lnTo>
                  <a:cubicBezTo>
                    <a:pt x="3786" y="2084"/>
                    <a:pt x="3786" y="2096"/>
                    <a:pt x="3775" y="2155"/>
                  </a:cubicBezTo>
                  <a:cubicBezTo>
                    <a:pt x="3727" y="2274"/>
                    <a:pt x="3620" y="2357"/>
                    <a:pt x="3477" y="2357"/>
                  </a:cubicBezTo>
                  <a:cubicBezTo>
                    <a:pt x="3477" y="2357"/>
                    <a:pt x="3470" y="2358"/>
                    <a:pt x="3457" y="2358"/>
                  </a:cubicBezTo>
                  <a:cubicBezTo>
                    <a:pt x="3399" y="2358"/>
                    <a:pt x="3228" y="2342"/>
                    <a:pt x="3179" y="2155"/>
                  </a:cubicBezTo>
                  <a:cubicBezTo>
                    <a:pt x="3167" y="2084"/>
                    <a:pt x="3191" y="2024"/>
                    <a:pt x="3179" y="1846"/>
                  </a:cubicBezTo>
                  <a:lnTo>
                    <a:pt x="3179" y="560"/>
                  </a:lnTo>
                  <a:cubicBezTo>
                    <a:pt x="3179" y="393"/>
                    <a:pt x="3310" y="262"/>
                    <a:pt x="3477" y="262"/>
                  </a:cubicBezTo>
                  <a:close/>
                  <a:moveTo>
                    <a:pt x="5370" y="262"/>
                  </a:moveTo>
                  <a:cubicBezTo>
                    <a:pt x="5525" y="262"/>
                    <a:pt x="5668" y="393"/>
                    <a:pt x="5668" y="560"/>
                  </a:cubicBezTo>
                  <a:lnTo>
                    <a:pt x="5668" y="1846"/>
                  </a:lnTo>
                  <a:cubicBezTo>
                    <a:pt x="5668" y="2060"/>
                    <a:pt x="5668" y="2096"/>
                    <a:pt x="5644" y="2155"/>
                  </a:cubicBezTo>
                  <a:cubicBezTo>
                    <a:pt x="5608" y="2274"/>
                    <a:pt x="5501" y="2357"/>
                    <a:pt x="5346" y="2357"/>
                  </a:cubicBezTo>
                  <a:cubicBezTo>
                    <a:pt x="5346" y="2357"/>
                    <a:pt x="5339" y="2358"/>
                    <a:pt x="5327" y="2358"/>
                  </a:cubicBezTo>
                  <a:cubicBezTo>
                    <a:pt x="5269" y="2358"/>
                    <a:pt x="5098" y="2342"/>
                    <a:pt x="5049" y="2155"/>
                  </a:cubicBezTo>
                  <a:lnTo>
                    <a:pt x="5049" y="1846"/>
                  </a:lnTo>
                  <a:lnTo>
                    <a:pt x="5049" y="560"/>
                  </a:lnTo>
                  <a:cubicBezTo>
                    <a:pt x="5049" y="393"/>
                    <a:pt x="5191" y="262"/>
                    <a:pt x="5346" y="262"/>
                  </a:cubicBezTo>
                  <a:close/>
                  <a:moveTo>
                    <a:pt x="4429" y="262"/>
                  </a:moveTo>
                  <a:cubicBezTo>
                    <a:pt x="4596" y="262"/>
                    <a:pt x="4727" y="393"/>
                    <a:pt x="4727" y="560"/>
                  </a:cubicBezTo>
                  <a:lnTo>
                    <a:pt x="4727" y="2060"/>
                  </a:lnTo>
                  <a:cubicBezTo>
                    <a:pt x="4727" y="2264"/>
                    <a:pt x="4567" y="2368"/>
                    <a:pt x="4408" y="2368"/>
                  </a:cubicBezTo>
                  <a:cubicBezTo>
                    <a:pt x="4251" y="2368"/>
                    <a:pt x="4096" y="2267"/>
                    <a:pt x="4096" y="2060"/>
                  </a:cubicBezTo>
                  <a:cubicBezTo>
                    <a:pt x="4120" y="1726"/>
                    <a:pt x="4120" y="869"/>
                    <a:pt x="4120" y="560"/>
                  </a:cubicBezTo>
                  <a:cubicBezTo>
                    <a:pt x="4120" y="393"/>
                    <a:pt x="4251" y="262"/>
                    <a:pt x="4417" y="262"/>
                  </a:cubicBezTo>
                  <a:close/>
                  <a:moveTo>
                    <a:pt x="2882" y="2155"/>
                  </a:moveTo>
                  <a:cubicBezTo>
                    <a:pt x="2927" y="2488"/>
                    <a:pt x="3212" y="2686"/>
                    <a:pt x="3503" y="2686"/>
                  </a:cubicBezTo>
                  <a:cubicBezTo>
                    <a:pt x="3670" y="2686"/>
                    <a:pt x="3839" y="2620"/>
                    <a:pt x="3965" y="2477"/>
                  </a:cubicBezTo>
                  <a:cubicBezTo>
                    <a:pt x="4090" y="2619"/>
                    <a:pt x="4260" y="2691"/>
                    <a:pt x="4431" y="2691"/>
                  </a:cubicBezTo>
                  <a:cubicBezTo>
                    <a:pt x="4602" y="2691"/>
                    <a:pt x="4775" y="2619"/>
                    <a:pt x="4906" y="2477"/>
                  </a:cubicBezTo>
                  <a:cubicBezTo>
                    <a:pt x="5001" y="2596"/>
                    <a:pt x="5168" y="2691"/>
                    <a:pt x="5346" y="2691"/>
                  </a:cubicBezTo>
                  <a:cubicBezTo>
                    <a:pt x="5275" y="2750"/>
                    <a:pt x="5203" y="2822"/>
                    <a:pt x="5120" y="2893"/>
                  </a:cubicBezTo>
                  <a:lnTo>
                    <a:pt x="2227" y="2893"/>
                  </a:lnTo>
                  <a:lnTo>
                    <a:pt x="2227" y="2155"/>
                  </a:lnTo>
                  <a:close/>
                  <a:moveTo>
                    <a:pt x="8370" y="2155"/>
                  </a:moveTo>
                  <a:lnTo>
                    <a:pt x="8370" y="2893"/>
                  </a:lnTo>
                  <a:lnTo>
                    <a:pt x="7870" y="2893"/>
                  </a:lnTo>
                  <a:lnTo>
                    <a:pt x="7870" y="2155"/>
                  </a:lnTo>
                  <a:close/>
                  <a:moveTo>
                    <a:pt x="9906" y="2798"/>
                  </a:moveTo>
                  <a:lnTo>
                    <a:pt x="10228" y="2977"/>
                  </a:lnTo>
                  <a:cubicBezTo>
                    <a:pt x="10287" y="2989"/>
                    <a:pt x="10287" y="3072"/>
                    <a:pt x="10228" y="3108"/>
                  </a:cubicBezTo>
                  <a:lnTo>
                    <a:pt x="9906" y="3286"/>
                  </a:lnTo>
                  <a:cubicBezTo>
                    <a:pt x="9835" y="3131"/>
                    <a:pt x="9835" y="2941"/>
                    <a:pt x="9906" y="2798"/>
                  </a:cubicBezTo>
                  <a:close/>
                  <a:moveTo>
                    <a:pt x="1917" y="2167"/>
                  </a:moveTo>
                  <a:lnTo>
                    <a:pt x="1917" y="3905"/>
                  </a:lnTo>
                  <a:lnTo>
                    <a:pt x="1298" y="3905"/>
                  </a:lnTo>
                  <a:lnTo>
                    <a:pt x="1298" y="2167"/>
                  </a:lnTo>
                  <a:close/>
                  <a:moveTo>
                    <a:pt x="4870" y="3227"/>
                  </a:moveTo>
                  <a:cubicBezTo>
                    <a:pt x="4834" y="3274"/>
                    <a:pt x="4751" y="3393"/>
                    <a:pt x="4715" y="3512"/>
                  </a:cubicBezTo>
                  <a:cubicBezTo>
                    <a:pt x="4656" y="3631"/>
                    <a:pt x="4596" y="3774"/>
                    <a:pt x="4596" y="3774"/>
                  </a:cubicBezTo>
                  <a:lnTo>
                    <a:pt x="4548" y="3905"/>
                  </a:lnTo>
                  <a:lnTo>
                    <a:pt x="2227" y="3905"/>
                  </a:lnTo>
                  <a:lnTo>
                    <a:pt x="2227" y="3227"/>
                  </a:lnTo>
                  <a:close/>
                  <a:moveTo>
                    <a:pt x="8370" y="3227"/>
                  </a:moveTo>
                  <a:lnTo>
                    <a:pt x="8370" y="3905"/>
                  </a:lnTo>
                  <a:lnTo>
                    <a:pt x="7775" y="3905"/>
                  </a:lnTo>
                  <a:cubicBezTo>
                    <a:pt x="7882" y="3548"/>
                    <a:pt x="7870" y="3286"/>
                    <a:pt x="7870" y="3227"/>
                  </a:cubicBezTo>
                  <a:close/>
                  <a:moveTo>
                    <a:pt x="7109" y="843"/>
                  </a:moveTo>
                  <a:cubicBezTo>
                    <a:pt x="7144" y="843"/>
                    <a:pt x="7181" y="849"/>
                    <a:pt x="7215" y="857"/>
                  </a:cubicBezTo>
                  <a:cubicBezTo>
                    <a:pt x="7358" y="905"/>
                    <a:pt x="7477" y="1024"/>
                    <a:pt x="7525" y="1167"/>
                  </a:cubicBezTo>
                  <a:cubicBezTo>
                    <a:pt x="7549" y="1286"/>
                    <a:pt x="7537" y="1393"/>
                    <a:pt x="7537" y="1524"/>
                  </a:cubicBezTo>
                  <a:cubicBezTo>
                    <a:pt x="7537" y="3370"/>
                    <a:pt x="7585" y="3489"/>
                    <a:pt x="7454" y="3870"/>
                  </a:cubicBezTo>
                  <a:cubicBezTo>
                    <a:pt x="7394" y="4024"/>
                    <a:pt x="7311" y="4179"/>
                    <a:pt x="7215" y="4322"/>
                  </a:cubicBezTo>
                  <a:lnTo>
                    <a:pt x="4751" y="4322"/>
                  </a:lnTo>
                  <a:cubicBezTo>
                    <a:pt x="4846" y="3786"/>
                    <a:pt x="5156" y="3250"/>
                    <a:pt x="5537" y="2941"/>
                  </a:cubicBezTo>
                  <a:cubicBezTo>
                    <a:pt x="5763" y="2750"/>
                    <a:pt x="6108" y="2560"/>
                    <a:pt x="6465" y="2453"/>
                  </a:cubicBezTo>
                  <a:cubicBezTo>
                    <a:pt x="6763" y="2381"/>
                    <a:pt x="6799" y="2405"/>
                    <a:pt x="6870" y="2346"/>
                  </a:cubicBezTo>
                  <a:cubicBezTo>
                    <a:pt x="6894" y="2322"/>
                    <a:pt x="6894" y="2298"/>
                    <a:pt x="6918" y="2286"/>
                  </a:cubicBezTo>
                  <a:cubicBezTo>
                    <a:pt x="6930" y="2238"/>
                    <a:pt x="6930" y="2203"/>
                    <a:pt x="6930" y="2167"/>
                  </a:cubicBezTo>
                  <a:lnTo>
                    <a:pt x="6930" y="988"/>
                  </a:lnTo>
                  <a:cubicBezTo>
                    <a:pt x="6930" y="964"/>
                    <a:pt x="6942" y="929"/>
                    <a:pt x="6954" y="905"/>
                  </a:cubicBezTo>
                  <a:cubicBezTo>
                    <a:pt x="6991" y="860"/>
                    <a:pt x="7048" y="843"/>
                    <a:pt x="7109" y="843"/>
                  </a:cubicBezTo>
                  <a:close/>
                  <a:moveTo>
                    <a:pt x="4453" y="4227"/>
                  </a:moveTo>
                  <a:cubicBezTo>
                    <a:pt x="4453" y="4251"/>
                    <a:pt x="4441" y="4286"/>
                    <a:pt x="4441" y="4322"/>
                  </a:cubicBezTo>
                  <a:lnTo>
                    <a:pt x="3548" y="4322"/>
                  </a:lnTo>
                  <a:cubicBezTo>
                    <a:pt x="3489" y="4322"/>
                    <a:pt x="3441" y="4322"/>
                    <a:pt x="3405" y="4346"/>
                  </a:cubicBezTo>
                  <a:cubicBezTo>
                    <a:pt x="3370" y="4298"/>
                    <a:pt x="3358" y="4262"/>
                    <a:pt x="3322" y="4227"/>
                  </a:cubicBezTo>
                  <a:close/>
                  <a:moveTo>
                    <a:pt x="3489" y="0"/>
                  </a:moveTo>
                  <a:cubicBezTo>
                    <a:pt x="3144" y="0"/>
                    <a:pt x="2858" y="274"/>
                    <a:pt x="2858" y="619"/>
                  </a:cubicBezTo>
                  <a:lnTo>
                    <a:pt x="2858" y="1905"/>
                  </a:lnTo>
                  <a:lnTo>
                    <a:pt x="1167" y="1905"/>
                  </a:lnTo>
                  <a:cubicBezTo>
                    <a:pt x="750" y="1905"/>
                    <a:pt x="357" y="2107"/>
                    <a:pt x="155" y="2465"/>
                  </a:cubicBezTo>
                  <a:cubicBezTo>
                    <a:pt x="107" y="2536"/>
                    <a:pt x="143" y="2643"/>
                    <a:pt x="215" y="2691"/>
                  </a:cubicBezTo>
                  <a:cubicBezTo>
                    <a:pt x="237" y="2706"/>
                    <a:pt x="263" y="2713"/>
                    <a:pt x="289" y="2713"/>
                  </a:cubicBezTo>
                  <a:cubicBezTo>
                    <a:pt x="347" y="2713"/>
                    <a:pt x="408" y="2680"/>
                    <a:pt x="441" y="2631"/>
                  </a:cubicBezTo>
                  <a:cubicBezTo>
                    <a:pt x="572" y="2417"/>
                    <a:pt x="762" y="2274"/>
                    <a:pt x="1000" y="2227"/>
                  </a:cubicBezTo>
                  <a:lnTo>
                    <a:pt x="1000" y="3941"/>
                  </a:lnTo>
                  <a:cubicBezTo>
                    <a:pt x="631" y="3846"/>
                    <a:pt x="334" y="3536"/>
                    <a:pt x="322" y="3155"/>
                  </a:cubicBezTo>
                  <a:cubicBezTo>
                    <a:pt x="322" y="3060"/>
                    <a:pt x="238" y="3000"/>
                    <a:pt x="155" y="3000"/>
                  </a:cubicBezTo>
                  <a:cubicBezTo>
                    <a:pt x="60" y="3000"/>
                    <a:pt x="0" y="3072"/>
                    <a:pt x="0" y="3167"/>
                  </a:cubicBezTo>
                  <a:cubicBezTo>
                    <a:pt x="48" y="3762"/>
                    <a:pt x="536" y="4239"/>
                    <a:pt x="1131" y="4286"/>
                  </a:cubicBezTo>
                  <a:lnTo>
                    <a:pt x="3001" y="4286"/>
                  </a:lnTo>
                  <a:cubicBezTo>
                    <a:pt x="3024" y="4370"/>
                    <a:pt x="3072" y="4465"/>
                    <a:pt x="3120" y="4536"/>
                  </a:cubicBezTo>
                  <a:cubicBezTo>
                    <a:pt x="2941" y="4667"/>
                    <a:pt x="2834" y="4882"/>
                    <a:pt x="2834" y="5120"/>
                  </a:cubicBezTo>
                  <a:lnTo>
                    <a:pt x="2834" y="5632"/>
                  </a:lnTo>
                  <a:cubicBezTo>
                    <a:pt x="2834" y="6025"/>
                    <a:pt x="3144" y="6346"/>
                    <a:pt x="3536" y="6370"/>
                  </a:cubicBezTo>
                  <a:lnTo>
                    <a:pt x="3536" y="8704"/>
                  </a:lnTo>
                  <a:cubicBezTo>
                    <a:pt x="3536" y="8787"/>
                    <a:pt x="3608" y="8870"/>
                    <a:pt x="3691" y="8870"/>
                  </a:cubicBezTo>
                  <a:cubicBezTo>
                    <a:pt x="3786" y="8870"/>
                    <a:pt x="3858" y="8787"/>
                    <a:pt x="3858" y="8704"/>
                  </a:cubicBezTo>
                  <a:lnTo>
                    <a:pt x="3858" y="6310"/>
                  </a:lnTo>
                  <a:lnTo>
                    <a:pt x="5001" y="6310"/>
                  </a:lnTo>
                  <a:cubicBezTo>
                    <a:pt x="5096" y="6310"/>
                    <a:pt x="5168" y="6227"/>
                    <a:pt x="5168" y="6144"/>
                  </a:cubicBezTo>
                  <a:cubicBezTo>
                    <a:pt x="5168" y="6048"/>
                    <a:pt x="5096" y="5977"/>
                    <a:pt x="5001" y="5977"/>
                  </a:cubicBezTo>
                  <a:lnTo>
                    <a:pt x="3548" y="5977"/>
                  </a:lnTo>
                  <a:cubicBezTo>
                    <a:pt x="3334" y="5965"/>
                    <a:pt x="3155" y="5786"/>
                    <a:pt x="3155" y="5572"/>
                  </a:cubicBezTo>
                  <a:lnTo>
                    <a:pt x="3155" y="5048"/>
                  </a:lnTo>
                  <a:cubicBezTo>
                    <a:pt x="3155" y="4917"/>
                    <a:pt x="3215" y="4798"/>
                    <a:pt x="3322" y="4727"/>
                  </a:cubicBezTo>
                  <a:cubicBezTo>
                    <a:pt x="3394" y="4667"/>
                    <a:pt x="3489" y="4632"/>
                    <a:pt x="3572" y="4632"/>
                  </a:cubicBezTo>
                  <a:lnTo>
                    <a:pt x="7215" y="4632"/>
                  </a:lnTo>
                  <a:cubicBezTo>
                    <a:pt x="7275" y="4632"/>
                    <a:pt x="7311" y="4655"/>
                    <a:pt x="7358" y="4667"/>
                  </a:cubicBezTo>
                  <a:lnTo>
                    <a:pt x="7370" y="4667"/>
                  </a:lnTo>
                  <a:cubicBezTo>
                    <a:pt x="7525" y="4727"/>
                    <a:pt x="7608" y="4870"/>
                    <a:pt x="7608" y="5036"/>
                  </a:cubicBezTo>
                  <a:lnTo>
                    <a:pt x="7608" y="5560"/>
                  </a:lnTo>
                  <a:cubicBezTo>
                    <a:pt x="7608" y="5786"/>
                    <a:pt x="7430" y="5977"/>
                    <a:pt x="7192" y="5977"/>
                  </a:cubicBezTo>
                  <a:lnTo>
                    <a:pt x="5620" y="5977"/>
                  </a:lnTo>
                  <a:cubicBezTo>
                    <a:pt x="5525" y="5977"/>
                    <a:pt x="5453" y="6048"/>
                    <a:pt x="5453" y="6144"/>
                  </a:cubicBezTo>
                  <a:cubicBezTo>
                    <a:pt x="5453" y="6227"/>
                    <a:pt x="5525" y="6298"/>
                    <a:pt x="5620" y="6298"/>
                  </a:cubicBezTo>
                  <a:lnTo>
                    <a:pt x="6751" y="6298"/>
                  </a:lnTo>
                  <a:lnTo>
                    <a:pt x="6751" y="6751"/>
                  </a:lnTo>
                  <a:cubicBezTo>
                    <a:pt x="6751" y="6834"/>
                    <a:pt x="6823" y="6918"/>
                    <a:pt x="6918" y="6918"/>
                  </a:cubicBezTo>
                  <a:cubicBezTo>
                    <a:pt x="7001" y="6918"/>
                    <a:pt x="7073" y="6834"/>
                    <a:pt x="7073" y="6751"/>
                  </a:cubicBezTo>
                  <a:lnTo>
                    <a:pt x="7073" y="6298"/>
                  </a:lnTo>
                  <a:lnTo>
                    <a:pt x="7215" y="6298"/>
                  </a:lnTo>
                  <a:cubicBezTo>
                    <a:pt x="7608" y="6298"/>
                    <a:pt x="7942" y="5977"/>
                    <a:pt x="7942" y="5572"/>
                  </a:cubicBezTo>
                  <a:lnTo>
                    <a:pt x="7942" y="5048"/>
                  </a:lnTo>
                  <a:cubicBezTo>
                    <a:pt x="7942" y="4786"/>
                    <a:pt x="7787" y="4560"/>
                    <a:pt x="7585" y="4429"/>
                  </a:cubicBezTo>
                  <a:lnTo>
                    <a:pt x="7585" y="4393"/>
                  </a:lnTo>
                  <a:cubicBezTo>
                    <a:pt x="7608" y="4334"/>
                    <a:pt x="7644" y="4298"/>
                    <a:pt x="7668" y="4239"/>
                  </a:cubicBezTo>
                  <a:lnTo>
                    <a:pt x="8561" y="4239"/>
                  </a:lnTo>
                  <a:cubicBezTo>
                    <a:pt x="8728" y="4239"/>
                    <a:pt x="8894" y="4191"/>
                    <a:pt x="9037" y="4120"/>
                  </a:cubicBezTo>
                  <a:cubicBezTo>
                    <a:pt x="9073" y="4096"/>
                    <a:pt x="9263" y="4001"/>
                    <a:pt x="10394" y="3405"/>
                  </a:cubicBezTo>
                  <a:cubicBezTo>
                    <a:pt x="10621" y="3250"/>
                    <a:pt x="10668" y="2929"/>
                    <a:pt x="10466" y="2750"/>
                  </a:cubicBezTo>
                  <a:cubicBezTo>
                    <a:pt x="10394" y="2691"/>
                    <a:pt x="10383" y="2691"/>
                    <a:pt x="9918" y="2453"/>
                  </a:cubicBezTo>
                  <a:lnTo>
                    <a:pt x="9632" y="2298"/>
                  </a:lnTo>
                  <a:cubicBezTo>
                    <a:pt x="9610" y="2287"/>
                    <a:pt x="9585" y="2282"/>
                    <a:pt x="9559" y="2282"/>
                  </a:cubicBezTo>
                  <a:cubicBezTo>
                    <a:pt x="9503" y="2282"/>
                    <a:pt x="9446" y="2308"/>
                    <a:pt x="9430" y="2357"/>
                  </a:cubicBezTo>
                  <a:cubicBezTo>
                    <a:pt x="9382" y="2441"/>
                    <a:pt x="9418" y="2536"/>
                    <a:pt x="9490" y="2572"/>
                  </a:cubicBezTo>
                  <a:lnTo>
                    <a:pt x="9621" y="2643"/>
                  </a:lnTo>
                  <a:cubicBezTo>
                    <a:pt x="9490" y="2881"/>
                    <a:pt x="9490" y="3179"/>
                    <a:pt x="9621" y="3429"/>
                  </a:cubicBezTo>
                  <a:lnTo>
                    <a:pt x="8882" y="3834"/>
                  </a:lnTo>
                  <a:cubicBezTo>
                    <a:pt x="8823" y="3870"/>
                    <a:pt x="8763" y="3893"/>
                    <a:pt x="8680" y="3905"/>
                  </a:cubicBezTo>
                  <a:lnTo>
                    <a:pt x="8680" y="2203"/>
                  </a:lnTo>
                  <a:cubicBezTo>
                    <a:pt x="8823" y="2227"/>
                    <a:pt x="8894" y="2274"/>
                    <a:pt x="8942" y="2298"/>
                  </a:cubicBezTo>
                  <a:cubicBezTo>
                    <a:pt x="8966" y="2314"/>
                    <a:pt x="8995" y="2322"/>
                    <a:pt x="9023" y="2322"/>
                  </a:cubicBezTo>
                  <a:cubicBezTo>
                    <a:pt x="9077" y="2322"/>
                    <a:pt x="9129" y="2293"/>
                    <a:pt x="9144" y="2238"/>
                  </a:cubicBezTo>
                  <a:cubicBezTo>
                    <a:pt x="9192" y="2167"/>
                    <a:pt x="9156" y="2060"/>
                    <a:pt x="9085" y="2036"/>
                  </a:cubicBezTo>
                  <a:lnTo>
                    <a:pt x="9025" y="2000"/>
                  </a:lnTo>
                  <a:cubicBezTo>
                    <a:pt x="8882" y="1929"/>
                    <a:pt x="8716" y="1881"/>
                    <a:pt x="8549" y="1881"/>
                  </a:cubicBezTo>
                  <a:lnTo>
                    <a:pt x="7882" y="1881"/>
                  </a:lnTo>
                  <a:lnTo>
                    <a:pt x="7882" y="1345"/>
                  </a:lnTo>
                  <a:cubicBezTo>
                    <a:pt x="7882" y="1048"/>
                    <a:pt x="7704" y="750"/>
                    <a:pt x="7370" y="619"/>
                  </a:cubicBezTo>
                  <a:cubicBezTo>
                    <a:pt x="7297" y="590"/>
                    <a:pt x="7200" y="569"/>
                    <a:pt x="7107" y="569"/>
                  </a:cubicBezTo>
                  <a:cubicBezTo>
                    <a:pt x="7049" y="569"/>
                    <a:pt x="6992" y="577"/>
                    <a:pt x="6942" y="595"/>
                  </a:cubicBezTo>
                  <a:cubicBezTo>
                    <a:pt x="6930" y="262"/>
                    <a:pt x="6656" y="0"/>
                    <a:pt x="6322" y="0"/>
                  </a:cubicBezTo>
                  <a:lnTo>
                    <a:pt x="6299" y="0"/>
                  </a:lnTo>
                  <a:cubicBezTo>
                    <a:pt x="6120" y="0"/>
                    <a:pt x="5965" y="71"/>
                    <a:pt x="5846" y="202"/>
                  </a:cubicBezTo>
                  <a:cubicBezTo>
                    <a:pt x="5727" y="71"/>
                    <a:pt x="5560" y="0"/>
                    <a:pt x="5382" y="0"/>
                  </a:cubicBezTo>
                  <a:lnTo>
                    <a:pt x="5370" y="0"/>
                  </a:lnTo>
                  <a:cubicBezTo>
                    <a:pt x="5191" y="0"/>
                    <a:pt x="5025" y="71"/>
                    <a:pt x="4906" y="202"/>
                  </a:cubicBezTo>
                  <a:cubicBezTo>
                    <a:pt x="4787" y="71"/>
                    <a:pt x="4620" y="0"/>
                    <a:pt x="4441" y="0"/>
                  </a:cubicBezTo>
                  <a:lnTo>
                    <a:pt x="4429" y="0"/>
                  </a:lnTo>
                  <a:cubicBezTo>
                    <a:pt x="4251" y="0"/>
                    <a:pt x="4084" y="71"/>
                    <a:pt x="3965" y="202"/>
                  </a:cubicBezTo>
                  <a:cubicBezTo>
                    <a:pt x="3846" y="71"/>
                    <a:pt x="3679" y="0"/>
                    <a:pt x="3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3427;p99">
              <a:extLst>
                <a:ext uri="{FF2B5EF4-FFF2-40B4-BE49-F238E27FC236}">
                  <a16:creationId xmlns:a16="http://schemas.microsoft.com/office/drawing/2014/main" id="{3473EE39-3171-4075-8C0A-591142627A48}"/>
                </a:ext>
              </a:extLst>
            </p:cNvPr>
            <p:cNvSpPr/>
            <p:nvPr/>
          </p:nvSpPr>
          <p:spPr>
            <a:xfrm>
              <a:off x="3819385" y="3493258"/>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3428;p99">
              <a:extLst>
                <a:ext uri="{FF2B5EF4-FFF2-40B4-BE49-F238E27FC236}">
                  <a16:creationId xmlns:a16="http://schemas.microsoft.com/office/drawing/2014/main" id="{6533445A-BF9C-4C01-82CC-CEC7B98E6767}"/>
                </a:ext>
              </a:extLst>
            </p:cNvPr>
            <p:cNvSpPr/>
            <p:nvPr/>
          </p:nvSpPr>
          <p:spPr>
            <a:xfrm>
              <a:off x="3644044" y="3592490"/>
              <a:ext cx="112494" cy="106420"/>
            </a:xfrm>
            <a:custGeom>
              <a:avLst/>
              <a:gdLst/>
              <a:ahLst/>
              <a:cxnLst/>
              <a:rect l="l" t="t" r="r" b="b"/>
              <a:pathLst>
                <a:path w="3537" h="3346" extrusionOk="0">
                  <a:moveTo>
                    <a:pt x="3382" y="0"/>
                  </a:moveTo>
                  <a:cubicBezTo>
                    <a:pt x="3299" y="0"/>
                    <a:pt x="3227" y="72"/>
                    <a:pt x="3227" y="167"/>
                  </a:cubicBezTo>
                  <a:lnTo>
                    <a:pt x="3227" y="2798"/>
                  </a:lnTo>
                  <a:cubicBezTo>
                    <a:pt x="3227" y="2929"/>
                    <a:pt x="3120" y="3036"/>
                    <a:pt x="2989" y="3036"/>
                  </a:cubicBezTo>
                  <a:lnTo>
                    <a:pt x="572" y="3036"/>
                  </a:lnTo>
                  <a:cubicBezTo>
                    <a:pt x="441" y="3036"/>
                    <a:pt x="334" y="2929"/>
                    <a:pt x="334" y="2798"/>
                  </a:cubicBezTo>
                  <a:lnTo>
                    <a:pt x="334" y="2060"/>
                  </a:lnTo>
                  <a:cubicBezTo>
                    <a:pt x="334" y="1965"/>
                    <a:pt x="263" y="1893"/>
                    <a:pt x="167" y="1893"/>
                  </a:cubicBezTo>
                  <a:cubicBezTo>
                    <a:pt x="84" y="1893"/>
                    <a:pt x="1" y="1965"/>
                    <a:pt x="1" y="2060"/>
                  </a:cubicBezTo>
                  <a:lnTo>
                    <a:pt x="1" y="2798"/>
                  </a:lnTo>
                  <a:cubicBezTo>
                    <a:pt x="1" y="3108"/>
                    <a:pt x="263" y="3346"/>
                    <a:pt x="560" y="3346"/>
                  </a:cubicBezTo>
                  <a:lnTo>
                    <a:pt x="2989" y="3346"/>
                  </a:lnTo>
                  <a:cubicBezTo>
                    <a:pt x="3299" y="3346"/>
                    <a:pt x="3537" y="3096"/>
                    <a:pt x="3537" y="2798"/>
                  </a:cubicBezTo>
                  <a:lnTo>
                    <a:pt x="3537" y="167"/>
                  </a:lnTo>
                  <a:cubicBezTo>
                    <a:pt x="3537" y="60"/>
                    <a:pt x="3465" y="0"/>
                    <a:pt x="33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199121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p63"/>
          <p:cNvSpPr txBox="1">
            <a:spLocks noGrp="1"/>
          </p:cNvSpPr>
          <p:nvPr>
            <p:ph type="ctrTitle"/>
          </p:nvPr>
        </p:nvSpPr>
        <p:spPr>
          <a:xfrm>
            <a:off x="2008800" y="94925"/>
            <a:ext cx="51264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Besluit</a:t>
            </a:r>
            <a:endParaRPr/>
          </a:p>
        </p:txBody>
      </p:sp>
      <p:sp>
        <p:nvSpPr>
          <p:cNvPr id="1084" name="Google Shape;1084;p63"/>
          <p:cNvSpPr txBox="1">
            <a:spLocks noGrp="1"/>
          </p:cNvSpPr>
          <p:nvPr>
            <p:ph type="subTitle" idx="1"/>
          </p:nvPr>
        </p:nvSpPr>
        <p:spPr>
          <a:xfrm>
            <a:off x="794700" y="1577200"/>
            <a:ext cx="7554600" cy="21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t>Als we met het blote oog de nier bekijken, onderscheiden we 3 delen van buiten naar binnen: </a:t>
            </a:r>
            <a:r>
              <a:rPr lang="en" sz="1600" dirty="0">
                <a:highlight>
                  <a:srgbClr val="FFFF00"/>
                </a:highlight>
              </a:rPr>
              <a:t>nierschors, niermerg en nierbekken</a:t>
            </a:r>
            <a:r>
              <a:rPr lang="en" sz="1600" dirty="0"/>
              <a:t>.</a:t>
            </a:r>
            <a:br>
              <a:rPr lang="en" sz="1600" dirty="0"/>
            </a:br>
            <a:endParaRPr sz="1600" dirty="0"/>
          </a:p>
          <a:p>
            <a:pPr marL="0" lvl="0" indent="0" algn="ctr" rtl="0">
              <a:spcBef>
                <a:spcPts val="0"/>
              </a:spcBef>
              <a:spcAft>
                <a:spcPts val="0"/>
              </a:spcAft>
              <a:buNone/>
            </a:pPr>
            <a:r>
              <a:rPr lang="en" sz="1600" dirty="0"/>
              <a:t>De nierschors bevat nierlichaampjes.</a:t>
            </a:r>
            <a:endParaRPr sz="1600" dirty="0"/>
          </a:p>
          <a:p>
            <a:pPr marL="0" lvl="0" indent="0" algn="ctr" rtl="0">
              <a:spcBef>
                <a:spcPts val="0"/>
              </a:spcBef>
              <a:spcAft>
                <a:spcPts val="0"/>
              </a:spcAft>
              <a:buNone/>
            </a:pPr>
            <a:r>
              <a:rPr lang="en" sz="1600" dirty="0"/>
              <a:t>Het niermerg is verdeeld in een aantal nierpiramiden.</a:t>
            </a:r>
            <a:endParaRPr sz="1600" dirty="0"/>
          </a:p>
          <a:p>
            <a:pPr marL="0" lvl="0" indent="0" algn="ctr" rtl="0">
              <a:spcBef>
                <a:spcPts val="0"/>
              </a:spcBef>
              <a:spcAft>
                <a:spcPts val="0"/>
              </a:spcAft>
              <a:buNone/>
            </a:pPr>
            <a:r>
              <a:rPr lang="en" sz="1600" dirty="0"/>
              <a:t>Het nierbekken staat in verbinding met de urineleider.</a:t>
            </a:r>
            <a:endParaRPr sz="1600" dirty="0"/>
          </a:p>
          <a:p>
            <a:pPr marL="0" lvl="0" indent="0" algn="ctr" rtl="0">
              <a:spcBef>
                <a:spcPts val="0"/>
              </a:spcBef>
              <a:spcAft>
                <a:spcPts val="0"/>
              </a:spcAft>
              <a:buNone/>
            </a:pPr>
            <a:r>
              <a:rPr lang="en" sz="1600" dirty="0"/>
              <a:t>De urineleider vervoert de urine naar de blaas. </a:t>
            </a:r>
            <a:endParaRPr sz="1600" dirty="0"/>
          </a:p>
          <a:p>
            <a:pPr marL="0" lvl="0" indent="0" algn="ctr" rtl="0">
              <a:spcBef>
                <a:spcPts val="0"/>
              </a:spcBef>
              <a:spcAft>
                <a:spcPts val="0"/>
              </a:spcAft>
              <a:buNone/>
            </a:pPr>
            <a:r>
              <a:rPr lang="en" sz="1600" dirty="0"/>
              <a:t>De nierslagader brengt zuurstofrijk bloed naar de nier.</a:t>
            </a:r>
            <a:endParaRPr sz="1600" dirty="0"/>
          </a:p>
          <a:p>
            <a:pPr marL="0" lvl="0" indent="0" algn="ctr" rtl="0">
              <a:spcBef>
                <a:spcPts val="0"/>
              </a:spcBef>
              <a:spcAft>
                <a:spcPts val="0"/>
              </a:spcAft>
              <a:buNone/>
            </a:pPr>
            <a:r>
              <a:rPr lang="en" sz="1600" dirty="0"/>
              <a:t>De nierader voert zuurstofarm bloed af, weg van de nier.</a:t>
            </a:r>
            <a:endParaRPr sz="1600" dirty="0"/>
          </a:p>
        </p:txBody>
      </p:sp>
      <p:sp>
        <p:nvSpPr>
          <p:cNvPr id="1085" name="Google Shape;1085;p63"/>
          <p:cNvSpPr/>
          <p:nvPr/>
        </p:nvSpPr>
        <p:spPr>
          <a:xfrm>
            <a:off x="480150" y="1433049"/>
            <a:ext cx="8183700" cy="2695606"/>
          </a:xfrm>
          <a:prstGeom prst="roundRect">
            <a:avLst>
              <a:gd name="adj" fmla="val 16667"/>
            </a:avLst>
          </a:prstGeom>
          <a:noFill/>
          <a:ln w="381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 name="Google Shape;639;p26">
            <a:extLst>
              <a:ext uri="{FF2B5EF4-FFF2-40B4-BE49-F238E27FC236}">
                <a16:creationId xmlns:a16="http://schemas.microsoft.com/office/drawing/2014/main" id="{88446FFE-0170-4EDE-9083-E38E7B266A6F}"/>
              </a:ext>
            </a:extLst>
          </p:cNvPr>
          <p:cNvGrpSpPr/>
          <p:nvPr/>
        </p:nvGrpSpPr>
        <p:grpSpPr>
          <a:xfrm>
            <a:off x="185582" y="112534"/>
            <a:ext cx="722148" cy="919186"/>
            <a:chOff x="99711" y="1698474"/>
            <a:chExt cx="581114" cy="750001"/>
          </a:xfrm>
        </p:grpSpPr>
        <p:sp>
          <p:nvSpPr>
            <p:cNvPr id="32" name="Google Shape;640;p26">
              <a:extLst>
                <a:ext uri="{FF2B5EF4-FFF2-40B4-BE49-F238E27FC236}">
                  <a16:creationId xmlns:a16="http://schemas.microsoft.com/office/drawing/2014/main" id="{972C592F-509B-4BA5-9A35-9F99656CC987}"/>
                </a:ext>
              </a:extLst>
            </p:cNvPr>
            <p:cNvSpPr/>
            <p:nvPr/>
          </p:nvSpPr>
          <p:spPr>
            <a:xfrm>
              <a:off x="99711" y="1698474"/>
              <a:ext cx="574750" cy="747175"/>
            </a:xfrm>
            <a:custGeom>
              <a:avLst/>
              <a:gdLst/>
              <a:ahLst/>
              <a:cxnLst/>
              <a:rect l="l" t="t" r="r" b="b"/>
              <a:pathLst>
                <a:path w="22990" h="29887" extrusionOk="0">
                  <a:moveTo>
                    <a:pt x="12589" y="0"/>
                  </a:moveTo>
                  <a:cubicBezTo>
                    <a:pt x="12421" y="0"/>
                    <a:pt x="12257" y="17"/>
                    <a:pt x="12114" y="29"/>
                  </a:cubicBezTo>
                  <a:cubicBezTo>
                    <a:pt x="11600" y="74"/>
                    <a:pt x="11062" y="183"/>
                    <a:pt x="10546" y="183"/>
                  </a:cubicBezTo>
                  <a:cubicBezTo>
                    <a:pt x="10520" y="183"/>
                    <a:pt x="10493" y="182"/>
                    <a:pt x="10467" y="182"/>
                  </a:cubicBezTo>
                  <a:cubicBezTo>
                    <a:pt x="10435" y="181"/>
                    <a:pt x="10403" y="181"/>
                    <a:pt x="10371" y="181"/>
                  </a:cubicBezTo>
                  <a:cubicBezTo>
                    <a:pt x="9202" y="181"/>
                    <a:pt x="8145" y="671"/>
                    <a:pt x="7124" y="1055"/>
                  </a:cubicBezTo>
                  <a:cubicBezTo>
                    <a:pt x="6261" y="1380"/>
                    <a:pt x="5355" y="1867"/>
                    <a:pt x="4604" y="2538"/>
                  </a:cubicBezTo>
                  <a:cubicBezTo>
                    <a:pt x="3877" y="3189"/>
                    <a:pt x="3169" y="3861"/>
                    <a:pt x="2642" y="4660"/>
                  </a:cubicBezTo>
                  <a:cubicBezTo>
                    <a:pt x="2185" y="5357"/>
                    <a:pt x="1676" y="6062"/>
                    <a:pt x="1563" y="6673"/>
                  </a:cubicBezTo>
                  <a:cubicBezTo>
                    <a:pt x="1057" y="7782"/>
                    <a:pt x="839" y="8717"/>
                    <a:pt x="579" y="9644"/>
                  </a:cubicBezTo>
                  <a:cubicBezTo>
                    <a:pt x="63" y="11484"/>
                    <a:pt x="1" y="13352"/>
                    <a:pt x="306" y="15203"/>
                  </a:cubicBezTo>
                  <a:cubicBezTo>
                    <a:pt x="552" y="16687"/>
                    <a:pt x="1243" y="18058"/>
                    <a:pt x="1801" y="19454"/>
                  </a:cubicBezTo>
                  <a:cubicBezTo>
                    <a:pt x="2441" y="21056"/>
                    <a:pt x="3452" y="22461"/>
                    <a:pt x="4506" y="23797"/>
                  </a:cubicBezTo>
                  <a:cubicBezTo>
                    <a:pt x="5405" y="24939"/>
                    <a:pt x="6355" y="26055"/>
                    <a:pt x="7371" y="27114"/>
                  </a:cubicBezTo>
                  <a:cubicBezTo>
                    <a:pt x="8305" y="28087"/>
                    <a:pt x="9343" y="28958"/>
                    <a:pt x="10464" y="29710"/>
                  </a:cubicBezTo>
                  <a:cubicBezTo>
                    <a:pt x="10637" y="29827"/>
                    <a:pt x="10800" y="29887"/>
                    <a:pt x="10978" y="29887"/>
                  </a:cubicBezTo>
                  <a:cubicBezTo>
                    <a:pt x="11103" y="29887"/>
                    <a:pt x="11235" y="29857"/>
                    <a:pt x="11382" y="29797"/>
                  </a:cubicBezTo>
                  <a:cubicBezTo>
                    <a:pt x="12213" y="29455"/>
                    <a:pt x="12575" y="28612"/>
                    <a:pt x="13275" y="28121"/>
                  </a:cubicBezTo>
                  <a:cubicBezTo>
                    <a:pt x="13867" y="27705"/>
                    <a:pt x="14253" y="26993"/>
                    <a:pt x="14851" y="26591"/>
                  </a:cubicBezTo>
                  <a:cubicBezTo>
                    <a:pt x="15519" y="26142"/>
                    <a:pt x="15799" y="25321"/>
                    <a:pt x="16551" y="24988"/>
                  </a:cubicBezTo>
                  <a:cubicBezTo>
                    <a:pt x="16628" y="24955"/>
                    <a:pt x="16683" y="24834"/>
                    <a:pt x="16714" y="24742"/>
                  </a:cubicBezTo>
                  <a:cubicBezTo>
                    <a:pt x="16897" y="24178"/>
                    <a:pt x="17424" y="23862"/>
                    <a:pt x="17814" y="23537"/>
                  </a:cubicBezTo>
                  <a:cubicBezTo>
                    <a:pt x="18356" y="23081"/>
                    <a:pt x="18622" y="22445"/>
                    <a:pt x="19084" y="21950"/>
                  </a:cubicBezTo>
                  <a:cubicBezTo>
                    <a:pt x="19400" y="21612"/>
                    <a:pt x="19663" y="21026"/>
                    <a:pt x="19971" y="20603"/>
                  </a:cubicBezTo>
                  <a:cubicBezTo>
                    <a:pt x="20701" y="19597"/>
                    <a:pt x="21172" y="18470"/>
                    <a:pt x="21721" y="17381"/>
                  </a:cubicBezTo>
                  <a:cubicBezTo>
                    <a:pt x="22076" y="16673"/>
                    <a:pt x="22093" y="15847"/>
                    <a:pt x="22376" y="15099"/>
                  </a:cubicBezTo>
                  <a:cubicBezTo>
                    <a:pt x="22705" y="14238"/>
                    <a:pt x="22561" y="13286"/>
                    <a:pt x="22840" y="12399"/>
                  </a:cubicBezTo>
                  <a:cubicBezTo>
                    <a:pt x="22989" y="11924"/>
                    <a:pt x="22776" y="11389"/>
                    <a:pt x="22700" y="10923"/>
                  </a:cubicBezTo>
                  <a:cubicBezTo>
                    <a:pt x="22519" y="9820"/>
                    <a:pt x="22518" y="8685"/>
                    <a:pt x="22071" y="7605"/>
                  </a:cubicBezTo>
                  <a:cubicBezTo>
                    <a:pt x="21607" y="6477"/>
                    <a:pt x="21252" y="5313"/>
                    <a:pt x="20424" y="4383"/>
                  </a:cubicBezTo>
                  <a:cubicBezTo>
                    <a:pt x="19826" y="3711"/>
                    <a:pt x="19381" y="2881"/>
                    <a:pt x="18481" y="2518"/>
                  </a:cubicBezTo>
                  <a:cubicBezTo>
                    <a:pt x="18354" y="2467"/>
                    <a:pt x="18261" y="2336"/>
                    <a:pt x="18244" y="2175"/>
                  </a:cubicBezTo>
                  <a:cubicBezTo>
                    <a:pt x="18232" y="2064"/>
                    <a:pt x="18195" y="1945"/>
                    <a:pt x="18083" y="1945"/>
                  </a:cubicBezTo>
                  <a:cubicBezTo>
                    <a:pt x="18064" y="1945"/>
                    <a:pt x="18043" y="1949"/>
                    <a:pt x="18019" y="1956"/>
                  </a:cubicBezTo>
                  <a:cubicBezTo>
                    <a:pt x="17989" y="1966"/>
                    <a:pt x="17961" y="1970"/>
                    <a:pt x="17934" y="1970"/>
                  </a:cubicBezTo>
                  <a:cubicBezTo>
                    <a:pt x="17651" y="1970"/>
                    <a:pt x="17551" y="1476"/>
                    <a:pt x="17275" y="1476"/>
                  </a:cubicBezTo>
                  <a:cubicBezTo>
                    <a:pt x="17202" y="1476"/>
                    <a:pt x="17118" y="1510"/>
                    <a:pt x="17014" y="1597"/>
                  </a:cubicBezTo>
                  <a:cubicBezTo>
                    <a:pt x="17002" y="1561"/>
                    <a:pt x="16972" y="1519"/>
                    <a:pt x="16980" y="1487"/>
                  </a:cubicBezTo>
                  <a:cubicBezTo>
                    <a:pt x="17027" y="1289"/>
                    <a:pt x="17009" y="1231"/>
                    <a:pt x="16960" y="1231"/>
                  </a:cubicBezTo>
                  <a:cubicBezTo>
                    <a:pt x="16899" y="1231"/>
                    <a:pt x="16792" y="1321"/>
                    <a:pt x="16706" y="1347"/>
                  </a:cubicBezTo>
                  <a:cubicBezTo>
                    <a:pt x="16669" y="1358"/>
                    <a:pt x="16630" y="1364"/>
                    <a:pt x="16592" y="1364"/>
                  </a:cubicBezTo>
                  <a:cubicBezTo>
                    <a:pt x="16481" y="1364"/>
                    <a:pt x="16375" y="1316"/>
                    <a:pt x="16320" y="1215"/>
                  </a:cubicBezTo>
                  <a:cubicBezTo>
                    <a:pt x="15961" y="543"/>
                    <a:pt x="15303" y="745"/>
                    <a:pt x="14744" y="665"/>
                  </a:cubicBezTo>
                  <a:cubicBezTo>
                    <a:pt x="14739" y="665"/>
                    <a:pt x="14733" y="664"/>
                    <a:pt x="14727" y="664"/>
                  </a:cubicBezTo>
                  <a:cubicBezTo>
                    <a:pt x="14665" y="664"/>
                    <a:pt x="14568" y="703"/>
                    <a:pt x="14516" y="703"/>
                  </a:cubicBezTo>
                  <a:cubicBezTo>
                    <a:pt x="14490" y="703"/>
                    <a:pt x="14475" y="694"/>
                    <a:pt x="14480" y="665"/>
                  </a:cubicBezTo>
                  <a:cubicBezTo>
                    <a:pt x="14541" y="354"/>
                    <a:pt x="14500" y="263"/>
                    <a:pt x="14417" y="263"/>
                  </a:cubicBezTo>
                  <a:cubicBezTo>
                    <a:pt x="14304" y="263"/>
                    <a:pt x="14111" y="435"/>
                    <a:pt x="13998" y="435"/>
                  </a:cubicBezTo>
                  <a:cubicBezTo>
                    <a:pt x="13983" y="435"/>
                    <a:pt x="13969" y="432"/>
                    <a:pt x="13957" y="425"/>
                  </a:cubicBezTo>
                  <a:cubicBezTo>
                    <a:pt x="13915" y="400"/>
                    <a:pt x="13867" y="396"/>
                    <a:pt x="13816" y="396"/>
                  </a:cubicBezTo>
                  <a:cubicBezTo>
                    <a:pt x="13793" y="396"/>
                    <a:pt x="13770" y="396"/>
                    <a:pt x="13746" y="396"/>
                  </a:cubicBezTo>
                  <a:cubicBezTo>
                    <a:pt x="13667" y="396"/>
                    <a:pt x="13584" y="388"/>
                    <a:pt x="13507" y="311"/>
                  </a:cubicBezTo>
                  <a:cubicBezTo>
                    <a:pt x="13252" y="59"/>
                    <a:pt x="12911" y="0"/>
                    <a:pt x="12589" y="0"/>
                  </a:cubicBezTo>
                  <a:close/>
                </a:path>
              </a:pathLst>
            </a:custGeom>
            <a:solidFill>
              <a:srgbClr val="99FF99"/>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42;p26">
              <a:extLst>
                <a:ext uri="{FF2B5EF4-FFF2-40B4-BE49-F238E27FC236}">
                  <a16:creationId xmlns:a16="http://schemas.microsoft.com/office/drawing/2014/main" id="{10A339E4-D627-438D-A9B4-4FE6C580E96A}"/>
                </a:ext>
              </a:extLst>
            </p:cNvPr>
            <p:cNvSpPr/>
            <p:nvPr/>
          </p:nvSpPr>
          <p:spPr>
            <a:xfrm>
              <a:off x="106075" y="1701250"/>
              <a:ext cx="574750" cy="747225"/>
            </a:xfrm>
            <a:custGeom>
              <a:avLst/>
              <a:gdLst/>
              <a:ahLst/>
              <a:cxnLst/>
              <a:rect l="l" t="t" r="r" b="b"/>
              <a:pathLst>
                <a:path w="22990" h="29889" extrusionOk="0">
                  <a:moveTo>
                    <a:pt x="10998" y="1566"/>
                  </a:moveTo>
                  <a:cubicBezTo>
                    <a:pt x="11155" y="1566"/>
                    <a:pt x="11313" y="1576"/>
                    <a:pt x="11472" y="1599"/>
                  </a:cubicBezTo>
                  <a:cubicBezTo>
                    <a:pt x="12175" y="1699"/>
                    <a:pt x="12887" y="1689"/>
                    <a:pt x="13590" y="1847"/>
                  </a:cubicBezTo>
                  <a:cubicBezTo>
                    <a:pt x="14346" y="2017"/>
                    <a:pt x="15102" y="2107"/>
                    <a:pt x="15813" y="2476"/>
                  </a:cubicBezTo>
                  <a:cubicBezTo>
                    <a:pt x="17107" y="3147"/>
                    <a:pt x="18286" y="3956"/>
                    <a:pt x="19213" y="5083"/>
                  </a:cubicBezTo>
                  <a:cubicBezTo>
                    <a:pt x="19895" y="5914"/>
                    <a:pt x="20243" y="6947"/>
                    <a:pt x="20784" y="7865"/>
                  </a:cubicBezTo>
                  <a:cubicBezTo>
                    <a:pt x="20961" y="8166"/>
                    <a:pt x="20929" y="8536"/>
                    <a:pt x="20985" y="8862"/>
                  </a:cubicBezTo>
                  <a:cubicBezTo>
                    <a:pt x="21208" y="10132"/>
                    <a:pt x="21552" y="11393"/>
                    <a:pt x="21370" y="12711"/>
                  </a:cubicBezTo>
                  <a:lnTo>
                    <a:pt x="21370" y="12712"/>
                  </a:lnTo>
                  <a:cubicBezTo>
                    <a:pt x="21259" y="13511"/>
                    <a:pt x="21370" y="14376"/>
                    <a:pt x="21105" y="15112"/>
                  </a:cubicBezTo>
                  <a:cubicBezTo>
                    <a:pt x="20769" y="16049"/>
                    <a:pt x="20686" y="17131"/>
                    <a:pt x="19867" y="17867"/>
                  </a:cubicBezTo>
                  <a:cubicBezTo>
                    <a:pt x="19675" y="18039"/>
                    <a:pt x="19942" y="18327"/>
                    <a:pt x="19770" y="18562"/>
                  </a:cubicBezTo>
                  <a:cubicBezTo>
                    <a:pt x="19343" y="19138"/>
                    <a:pt x="19019" y="19792"/>
                    <a:pt x="18521" y="20314"/>
                  </a:cubicBezTo>
                  <a:cubicBezTo>
                    <a:pt x="18265" y="20582"/>
                    <a:pt x="18122" y="20923"/>
                    <a:pt x="17925" y="21219"/>
                  </a:cubicBezTo>
                  <a:cubicBezTo>
                    <a:pt x="17264" y="22213"/>
                    <a:pt x="16372" y="22994"/>
                    <a:pt x="15625" y="23904"/>
                  </a:cubicBezTo>
                  <a:cubicBezTo>
                    <a:pt x="14584" y="25174"/>
                    <a:pt x="13293" y="26198"/>
                    <a:pt x="12207" y="27428"/>
                  </a:cubicBezTo>
                  <a:cubicBezTo>
                    <a:pt x="11912" y="27764"/>
                    <a:pt x="11671" y="28305"/>
                    <a:pt x="11063" y="28350"/>
                  </a:cubicBezTo>
                  <a:cubicBezTo>
                    <a:pt x="11012" y="28354"/>
                    <a:pt x="10962" y="28357"/>
                    <a:pt x="10915" y="28357"/>
                  </a:cubicBezTo>
                  <a:cubicBezTo>
                    <a:pt x="10747" y="28357"/>
                    <a:pt x="10607" y="28323"/>
                    <a:pt x="10512" y="28189"/>
                  </a:cubicBezTo>
                  <a:cubicBezTo>
                    <a:pt x="9988" y="27448"/>
                    <a:pt x="9080" y="27122"/>
                    <a:pt x="8557" y="26413"/>
                  </a:cubicBezTo>
                  <a:cubicBezTo>
                    <a:pt x="7960" y="25604"/>
                    <a:pt x="7162" y="24991"/>
                    <a:pt x="6576" y="24164"/>
                  </a:cubicBezTo>
                  <a:cubicBezTo>
                    <a:pt x="6271" y="23734"/>
                    <a:pt x="5984" y="23259"/>
                    <a:pt x="5591" y="22861"/>
                  </a:cubicBezTo>
                  <a:cubicBezTo>
                    <a:pt x="5140" y="22408"/>
                    <a:pt x="4890" y="21760"/>
                    <a:pt x="4590" y="21189"/>
                  </a:cubicBezTo>
                  <a:cubicBezTo>
                    <a:pt x="4222" y="20485"/>
                    <a:pt x="3815" y="19782"/>
                    <a:pt x="3519" y="19060"/>
                  </a:cubicBezTo>
                  <a:cubicBezTo>
                    <a:pt x="3270" y="18451"/>
                    <a:pt x="2986" y="17833"/>
                    <a:pt x="2789" y="17187"/>
                  </a:cubicBezTo>
                  <a:cubicBezTo>
                    <a:pt x="2441" y="16049"/>
                    <a:pt x="2176" y="14888"/>
                    <a:pt x="1938" y="13729"/>
                  </a:cubicBezTo>
                  <a:cubicBezTo>
                    <a:pt x="1868" y="13392"/>
                    <a:pt x="1674" y="12884"/>
                    <a:pt x="2007" y="12498"/>
                  </a:cubicBezTo>
                  <a:cubicBezTo>
                    <a:pt x="1547" y="12078"/>
                    <a:pt x="1972" y="11574"/>
                    <a:pt x="1877" y="11145"/>
                  </a:cubicBezTo>
                  <a:cubicBezTo>
                    <a:pt x="1727" y="10463"/>
                    <a:pt x="2034" y="9874"/>
                    <a:pt x="2076" y="9239"/>
                  </a:cubicBezTo>
                  <a:cubicBezTo>
                    <a:pt x="2153" y="8073"/>
                    <a:pt x="2757" y="7092"/>
                    <a:pt x="3171" y="5981"/>
                  </a:cubicBezTo>
                  <a:cubicBezTo>
                    <a:pt x="3641" y="5608"/>
                    <a:pt x="3866" y="5006"/>
                    <a:pt x="4339" y="4560"/>
                  </a:cubicBezTo>
                  <a:cubicBezTo>
                    <a:pt x="4693" y="4226"/>
                    <a:pt x="5024" y="3844"/>
                    <a:pt x="5357" y="3481"/>
                  </a:cubicBezTo>
                  <a:cubicBezTo>
                    <a:pt x="5588" y="3229"/>
                    <a:pt x="5859" y="3261"/>
                    <a:pt x="6092" y="3125"/>
                  </a:cubicBezTo>
                  <a:cubicBezTo>
                    <a:pt x="6793" y="2718"/>
                    <a:pt x="7432" y="2222"/>
                    <a:pt x="8294" y="2068"/>
                  </a:cubicBezTo>
                  <a:cubicBezTo>
                    <a:pt x="9197" y="1906"/>
                    <a:pt x="10080" y="1566"/>
                    <a:pt x="10998" y="1566"/>
                  </a:cubicBezTo>
                  <a:close/>
                  <a:moveTo>
                    <a:pt x="12590" y="0"/>
                  </a:moveTo>
                  <a:cubicBezTo>
                    <a:pt x="12421" y="0"/>
                    <a:pt x="12258" y="17"/>
                    <a:pt x="12114" y="30"/>
                  </a:cubicBezTo>
                  <a:cubicBezTo>
                    <a:pt x="11599" y="75"/>
                    <a:pt x="11058" y="183"/>
                    <a:pt x="10541" y="183"/>
                  </a:cubicBezTo>
                  <a:cubicBezTo>
                    <a:pt x="10516" y="183"/>
                    <a:pt x="10492" y="183"/>
                    <a:pt x="10468" y="182"/>
                  </a:cubicBezTo>
                  <a:cubicBezTo>
                    <a:pt x="10436" y="182"/>
                    <a:pt x="10404" y="181"/>
                    <a:pt x="10371" y="181"/>
                  </a:cubicBezTo>
                  <a:cubicBezTo>
                    <a:pt x="9202" y="181"/>
                    <a:pt x="8145" y="670"/>
                    <a:pt x="7124" y="1055"/>
                  </a:cubicBezTo>
                  <a:cubicBezTo>
                    <a:pt x="6261" y="1379"/>
                    <a:pt x="5355" y="1868"/>
                    <a:pt x="4605" y="2538"/>
                  </a:cubicBezTo>
                  <a:cubicBezTo>
                    <a:pt x="3878" y="3188"/>
                    <a:pt x="3170" y="3861"/>
                    <a:pt x="2644" y="4661"/>
                  </a:cubicBezTo>
                  <a:cubicBezTo>
                    <a:pt x="2185" y="5357"/>
                    <a:pt x="1676" y="6061"/>
                    <a:pt x="1563" y="6672"/>
                  </a:cubicBezTo>
                  <a:cubicBezTo>
                    <a:pt x="1059" y="7781"/>
                    <a:pt x="840" y="8718"/>
                    <a:pt x="580" y="9646"/>
                  </a:cubicBezTo>
                  <a:cubicBezTo>
                    <a:pt x="63" y="11486"/>
                    <a:pt x="1" y="13353"/>
                    <a:pt x="306" y="15205"/>
                  </a:cubicBezTo>
                  <a:cubicBezTo>
                    <a:pt x="552" y="16689"/>
                    <a:pt x="1243" y="18060"/>
                    <a:pt x="1801" y="19456"/>
                  </a:cubicBezTo>
                  <a:cubicBezTo>
                    <a:pt x="2441" y="21058"/>
                    <a:pt x="3453" y="22463"/>
                    <a:pt x="4506" y="23799"/>
                  </a:cubicBezTo>
                  <a:cubicBezTo>
                    <a:pt x="5406" y="24940"/>
                    <a:pt x="6355" y="26057"/>
                    <a:pt x="7371" y="27115"/>
                  </a:cubicBezTo>
                  <a:cubicBezTo>
                    <a:pt x="8307" y="28089"/>
                    <a:pt x="9343" y="28960"/>
                    <a:pt x="10464" y="29712"/>
                  </a:cubicBezTo>
                  <a:cubicBezTo>
                    <a:pt x="10637" y="29828"/>
                    <a:pt x="10800" y="29888"/>
                    <a:pt x="10978" y="29888"/>
                  </a:cubicBezTo>
                  <a:cubicBezTo>
                    <a:pt x="11103" y="29888"/>
                    <a:pt x="11235" y="29859"/>
                    <a:pt x="11382" y="29799"/>
                  </a:cubicBezTo>
                  <a:cubicBezTo>
                    <a:pt x="12213" y="29457"/>
                    <a:pt x="12575" y="28614"/>
                    <a:pt x="13275" y="28122"/>
                  </a:cubicBezTo>
                  <a:cubicBezTo>
                    <a:pt x="13867" y="27707"/>
                    <a:pt x="14254" y="26995"/>
                    <a:pt x="14851" y="26593"/>
                  </a:cubicBezTo>
                  <a:cubicBezTo>
                    <a:pt x="15519" y="26143"/>
                    <a:pt x="15799" y="25323"/>
                    <a:pt x="16552" y="24989"/>
                  </a:cubicBezTo>
                  <a:cubicBezTo>
                    <a:pt x="16628" y="24956"/>
                    <a:pt x="16683" y="24835"/>
                    <a:pt x="16714" y="24744"/>
                  </a:cubicBezTo>
                  <a:cubicBezTo>
                    <a:pt x="16897" y="24180"/>
                    <a:pt x="17424" y="23863"/>
                    <a:pt x="17814" y="23538"/>
                  </a:cubicBezTo>
                  <a:cubicBezTo>
                    <a:pt x="18357" y="23083"/>
                    <a:pt x="18624" y="22447"/>
                    <a:pt x="19084" y="21952"/>
                  </a:cubicBezTo>
                  <a:cubicBezTo>
                    <a:pt x="19400" y="21614"/>
                    <a:pt x="19664" y="21028"/>
                    <a:pt x="19971" y="20604"/>
                  </a:cubicBezTo>
                  <a:cubicBezTo>
                    <a:pt x="20701" y="19599"/>
                    <a:pt x="21172" y="18472"/>
                    <a:pt x="21721" y="17381"/>
                  </a:cubicBezTo>
                  <a:cubicBezTo>
                    <a:pt x="22076" y="16675"/>
                    <a:pt x="22093" y="15847"/>
                    <a:pt x="22378" y="15101"/>
                  </a:cubicBezTo>
                  <a:cubicBezTo>
                    <a:pt x="22705" y="14240"/>
                    <a:pt x="22561" y="13286"/>
                    <a:pt x="22840" y="12401"/>
                  </a:cubicBezTo>
                  <a:cubicBezTo>
                    <a:pt x="22989" y="11924"/>
                    <a:pt x="22776" y="11388"/>
                    <a:pt x="22700" y="10923"/>
                  </a:cubicBezTo>
                  <a:cubicBezTo>
                    <a:pt x="22521" y="9819"/>
                    <a:pt x="22518" y="8686"/>
                    <a:pt x="22072" y="7604"/>
                  </a:cubicBezTo>
                  <a:cubicBezTo>
                    <a:pt x="21607" y="6477"/>
                    <a:pt x="21253" y="5313"/>
                    <a:pt x="20425" y="4383"/>
                  </a:cubicBezTo>
                  <a:cubicBezTo>
                    <a:pt x="19826" y="3712"/>
                    <a:pt x="19381" y="2881"/>
                    <a:pt x="18481" y="2518"/>
                  </a:cubicBezTo>
                  <a:cubicBezTo>
                    <a:pt x="18354" y="2467"/>
                    <a:pt x="18261" y="2335"/>
                    <a:pt x="18244" y="2174"/>
                  </a:cubicBezTo>
                  <a:cubicBezTo>
                    <a:pt x="18232" y="2064"/>
                    <a:pt x="18196" y="1946"/>
                    <a:pt x="18083" y="1946"/>
                  </a:cubicBezTo>
                  <a:cubicBezTo>
                    <a:pt x="18064" y="1946"/>
                    <a:pt x="18043" y="1949"/>
                    <a:pt x="18019" y="1957"/>
                  </a:cubicBezTo>
                  <a:cubicBezTo>
                    <a:pt x="17989" y="1966"/>
                    <a:pt x="17961" y="1971"/>
                    <a:pt x="17934" y="1971"/>
                  </a:cubicBezTo>
                  <a:cubicBezTo>
                    <a:pt x="17652" y="1971"/>
                    <a:pt x="17552" y="1476"/>
                    <a:pt x="17276" y="1476"/>
                  </a:cubicBezTo>
                  <a:cubicBezTo>
                    <a:pt x="17203" y="1476"/>
                    <a:pt x="17118" y="1511"/>
                    <a:pt x="17014" y="1598"/>
                  </a:cubicBezTo>
                  <a:cubicBezTo>
                    <a:pt x="17002" y="1561"/>
                    <a:pt x="16972" y="1520"/>
                    <a:pt x="16980" y="1488"/>
                  </a:cubicBezTo>
                  <a:cubicBezTo>
                    <a:pt x="17028" y="1290"/>
                    <a:pt x="17009" y="1231"/>
                    <a:pt x="16961" y="1231"/>
                  </a:cubicBezTo>
                  <a:cubicBezTo>
                    <a:pt x="16900" y="1231"/>
                    <a:pt x="16793" y="1321"/>
                    <a:pt x="16707" y="1347"/>
                  </a:cubicBezTo>
                  <a:cubicBezTo>
                    <a:pt x="16670" y="1359"/>
                    <a:pt x="16631" y="1364"/>
                    <a:pt x="16593" y="1364"/>
                  </a:cubicBezTo>
                  <a:cubicBezTo>
                    <a:pt x="16482" y="1364"/>
                    <a:pt x="16375" y="1316"/>
                    <a:pt x="16322" y="1215"/>
                  </a:cubicBezTo>
                  <a:cubicBezTo>
                    <a:pt x="15961" y="544"/>
                    <a:pt x="15303" y="744"/>
                    <a:pt x="14744" y="666"/>
                  </a:cubicBezTo>
                  <a:cubicBezTo>
                    <a:pt x="14739" y="665"/>
                    <a:pt x="14733" y="665"/>
                    <a:pt x="14727" y="665"/>
                  </a:cubicBezTo>
                  <a:cubicBezTo>
                    <a:pt x="14665" y="665"/>
                    <a:pt x="14568" y="703"/>
                    <a:pt x="14516" y="703"/>
                  </a:cubicBezTo>
                  <a:cubicBezTo>
                    <a:pt x="14490" y="703"/>
                    <a:pt x="14475" y="694"/>
                    <a:pt x="14480" y="666"/>
                  </a:cubicBezTo>
                  <a:cubicBezTo>
                    <a:pt x="14541" y="354"/>
                    <a:pt x="14500" y="264"/>
                    <a:pt x="14417" y="264"/>
                  </a:cubicBezTo>
                  <a:cubicBezTo>
                    <a:pt x="14303" y="264"/>
                    <a:pt x="14110" y="435"/>
                    <a:pt x="13998" y="435"/>
                  </a:cubicBezTo>
                  <a:cubicBezTo>
                    <a:pt x="13983" y="435"/>
                    <a:pt x="13969" y="432"/>
                    <a:pt x="13957" y="425"/>
                  </a:cubicBezTo>
                  <a:cubicBezTo>
                    <a:pt x="13914" y="399"/>
                    <a:pt x="13865" y="395"/>
                    <a:pt x="13814" y="395"/>
                  </a:cubicBezTo>
                  <a:cubicBezTo>
                    <a:pt x="13792" y="395"/>
                    <a:pt x="13769" y="396"/>
                    <a:pt x="13747" y="396"/>
                  </a:cubicBezTo>
                  <a:cubicBezTo>
                    <a:pt x="13668" y="396"/>
                    <a:pt x="13585" y="388"/>
                    <a:pt x="13508" y="312"/>
                  </a:cubicBezTo>
                  <a:cubicBezTo>
                    <a:pt x="13252" y="59"/>
                    <a:pt x="12911" y="0"/>
                    <a:pt x="12590" y="0"/>
                  </a:cubicBezTo>
                  <a:close/>
                </a:path>
              </a:pathLst>
            </a:custGeom>
            <a:solidFill>
              <a:srgbClr val="000000"/>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4" name="Google Shape;14163;p101">
            <a:extLst>
              <a:ext uri="{FF2B5EF4-FFF2-40B4-BE49-F238E27FC236}">
                <a16:creationId xmlns:a16="http://schemas.microsoft.com/office/drawing/2014/main" id="{D1DB1038-A41A-4EB2-AA8D-96979333236E}"/>
              </a:ext>
            </a:extLst>
          </p:cNvPr>
          <p:cNvGrpSpPr/>
          <p:nvPr/>
        </p:nvGrpSpPr>
        <p:grpSpPr>
          <a:xfrm>
            <a:off x="291606" y="290725"/>
            <a:ext cx="510196" cy="500108"/>
            <a:chOff x="7055134" y="2919170"/>
            <a:chExt cx="290321" cy="310820"/>
          </a:xfrm>
          <a:solidFill>
            <a:schemeClr val="tx1"/>
          </a:solidFill>
        </p:grpSpPr>
        <p:sp>
          <p:nvSpPr>
            <p:cNvPr id="35" name="Google Shape;14164;p101">
              <a:extLst>
                <a:ext uri="{FF2B5EF4-FFF2-40B4-BE49-F238E27FC236}">
                  <a16:creationId xmlns:a16="http://schemas.microsoft.com/office/drawing/2014/main" id="{C4DF7721-9E3D-46AF-888C-1357FD0A68D3}"/>
                </a:ext>
              </a:extLst>
            </p:cNvPr>
            <p:cNvSpPr/>
            <p:nvPr/>
          </p:nvSpPr>
          <p:spPr>
            <a:xfrm>
              <a:off x="7102497" y="2970989"/>
              <a:ext cx="191044" cy="259001"/>
            </a:xfrm>
            <a:custGeom>
              <a:avLst/>
              <a:gdLst/>
              <a:ahLst/>
              <a:cxnLst/>
              <a:rect l="l" t="t" r="r" b="b"/>
              <a:pathLst>
                <a:path w="6002" h="8137" extrusionOk="0">
                  <a:moveTo>
                    <a:pt x="3097" y="314"/>
                  </a:moveTo>
                  <a:cubicBezTo>
                    <a:pt x="3739" y="314"/>
                    <a:pt x="4347" y="552"/>
                    <a:pt x="4835" y="980"/>
                  </a:cubicBezTo>
                  <a:cubicBezTo>
                    <a:pt x="5394" y="1481"/>
                    <a:pt x="5716" y="2195"/>
                    <a:pt x="5716" y="2933"/>
                  </a:cubicBezTo>
                  <a:cubicBezTo>
                    <a:pt x="5704" y="3445"/>
                    <a:pt x="5549" y="3933"/>
                    <a:pt x="5287" y="4350"/>
                  </a:cubicBezTo>
                  <a:cubicBezTo>
                    <a:pt x="5013" y="4767"/>
                    <a:pt x="4644" y="5100"/>
                    <a:pt x="4204" y="5302"/>
                  </a:cubicBezTo>
                  <a:cubicBezTo>
                    <a:pt x="3930" y="5433"/>
                    <a:pt x="3751" y="5719"/>
                    <a:pt x="3751" y="6029"/>
                  </a:cubicBezTo>
                  <a:lnTo>
                    <a:pt x="3751" y="6207"/>
                  </a:lnTo>
                  <a:lnTo>
                    <a:pt x="2430" y="6207"/>
                  </a:lnTo>
                  <a:lnTo>
                    <a:pt x="2430" y="6029"/>
                  </a:lnTo>
                  <a:cubicBezTo>
                    <a:pt x="2430" y="5719"/>
                    <a:pt x="2251" y="5433"/>
                    <a:pt x="1965" y="5302"/>
                  </a:cubicBezTo>
                  <a:cubicBezTo>
                    <a:pt x="942" y="4814"/>
                    <a:pt x="346" y="3731"/>
                    <a:pt x="489" y="2588"/>
                  </a:cubicBezTo>
                  <a:cubicBezTo>
                    <a:pt x="644" y="1421"/>
                    <a:pt x="1608" y="457"/>
                    <a:pt x="2799" y="326"/>
                  </a:cubicBezTo>
                  <a:cubicBezTo>
                    <a:pt x="2906" y="314"/>
                    <a:pt x="3013" y="314"/>
                    <a:pt x="3097" y="314"/>
                  </a:cubicBezTo>
                  <a:close/>
                  <a:moveTo>
                    <a:pt x="3728" y="6505"/>
                  </a:moveTo>
                  <a:lnTo>
                    <a:pt x="3739" y="7017"/>
                  </a:lnTo>
                  <a:cubicBezTo>
                    <a:pt x="3739" y="7100"/>
                    <a:pt x="3668" y="7195"/>
                    <a:pt x="3561" y="7195"/>
                  </a:cubicBezTo>
                  <a:lnTo>
                    <a:pt x="2573" y="7195"/>
                  </a:lnTo>
                  <a:cubicBezTo>
                    <a:pt x="2489" y="7195"/>
                    <a:pt x="2394" y="7124"/>
                    <a:pt x="2394" y="7017"/>
                  </a:cubicBezTo>
                  <a:lnTo>
                    <a:pt x="2394" y="6505"/>
                  </a:lnTo>
                  <a:close/>
                  <a:moveTo>
                    <a:pt x="3394" y="7469"/>
                  </a:moveTo>
                  <a:lnTo>
                    <a:pt x="3406" y="7648"/>
                  </a:lnTo>
                  <a:cubicBezTo>
                    <a:pt x="3406" y="7743"/>
                    <a:pt x="3335" y="7838"/>
                    <a:pt x="3228" y="7838"/>
                  </a:cubicBezTo>
                  <a:lnTo>
                    <a:pt x="2906" y="7838"/>
                  </a:lnTo>
                  <a:cubicBezTo>
                    <a:pt x="2811" y="7838"/>
                    <a:pt x="2727" y="7755"/>
                    <a:pt x="2727" y="7648"/>
                  </a:cubicBezTo>
                  <a:lnTo>
                    <a:pt x="2727" y="7469"/>
                  </a:lnTo>
                  <a:close/>
                  <a:moveTo>
                    <a:pt x="3056" y="0"/>
                  </a:moveTo>
                  <a:cubicBezTo>
                    <a:pt x="2951" y="0"/>
                    <a:pt x="2845" y="6"/>
                    <a:pt x="2739" y="16"/>
                  </a:cubicBezTo>
                  <a:cubicBezTo>
                    <a:pt x="1418" y="171"/>
                    <a:pt x="322" y="1230"/>
                    <a:pt x="168" y="2552"/>
                  </a:cubicBezTo>
                  <a:cubicBezTo>
                    <a:pt x="1" y="3814"/>
                    <a:pt x="668" y="5040"/>
                    <a:pt x="1811" y="5564"/>
                  </a:cubicBezTo>
                  <a:cubicBezTo>
                    <a:pt x="1977" y="5648"/>
                    <a:pt x="2096" y="5826"/>
                    <a:pt x="2096" y="6017"/>
                  </a:cubicBezTo>
                  <a:lnTo>
                    <a:pt x="2096" y="7005"/>
                  </a:lnTo>
                  <a:cubicBezTo>
                    <a:pt x="2096" y="7207"/>
                    <a:pt x="2239" y="7386"/>
                    <a:pt x="2430" y="7457"/>
                  </a:cubicBezTo>
                  <a:lnTo>
                    <a:pt x="2430" y="7648"/>
                  </a:lnTo>
                  <a:cubicBezTo>
                    <a:pt x="2430" y="7922"/>
                    <a:pt x="2632" y="8136"/>
                    <a:pt x="2906" y="8136"/>
                  </a:cubicBezTo>
                  <a:lnTo>
                    <a:pt x="3228" y="8136"/>
                  </a:lnTo>
                  <a:cubicBezTo>
                    <a:pt x="3501" y="8136"/>
                    <a:pt x="3704" y="7922"/>
                    <a:pt x="3704" y="7648"/>
                  </a:cubicBezTo>
                  <a:lnTo>
                    <a:pt x="3704" y="7457"/>
                  </a:lnTo>
                  <a:cubicBezTo>
                    <a:pt x="3906" y="7398"/>
                    <a:pt x="4037" y="7219"/>
                    <a:pt x="4037" y="7005"/>
                  </a:cubicBezTo>
                  <a:lnTo>
                    <a:pt x="4037" y="6017"/>
                  </a:lnTo>
                  <a:cubicBezTo>
                    <a:pt x="4037" y="5826"/>
                    <a:pt x="4144" y="5648"/>
                    <a:pt x="4323" y="5564"/>
                  </a:cubicBezTo>
                  <a:cubicBezTo>
                    <a:pt x="4811" y="5326"/>
                    <a:pt x="5228" y="4969"/>
                    <a:pt x="5537" y="4517"/>
                  </a:cubicBezTo>
                  <a:cubicBezTo>
                    <a:pt x="5847" y="4040"/>
                    <a:pt x="6002" y="3481"/>
                    <a:pt x="6002" y="2921"/>
                  </a:cubicBezTo>
                  <a:cubicBezTo>
                    <a:pt x="6002" y="2100"/>
                    <a:pt x="5644" y="1302"/>
                    <a:pt x="5037" y="754"/>
                  </a:cubicBezTo>
                  <a:cubicBezTo>
                    <a:pt x="4485" y="254"/>
                    <a:pt x="3788" y="0"/>
                    <a:pt x="30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4165;p101">
              <a:extLst>
                <a:ext uri="{FF2B5EF4-FFF2-40B4-BE49-F238E27FC236}">
                  <a16:creationId xmlns:a16="http://schemas.microsoft.com/office/drawing/2014/main" id="{F087096C-8465-47A3-890A-C90BB441908F}"/>
                </a:ext>
              </a:extLst>
            </p:cNvPr>
            <p:cNvSpPr/>
            <p:nvPr/>
          </p:nvSpPr>
          <p:spPr>
            <a:xfrm>
              <a:off x="7304872" y="3059413"/>
              <a:ext cx="40583" cy="9485"/>
            </a:xfrm>
            <a:custGeom>
              <a:avLst/>
              <a:gdLst/>
              <a:ahLst/>
              <a:cxnLst/>
              <a:rect l="l" t="t" r="r" b="b"/>
              <a:pathLst>
                <a:path w="1275" h="298" extrusionOk="0">
                  <a:moveTo>
                    <a:pt x="144" y="0"/>
                  </a:moveTo>
                  <a:cubicBezTo>
                    <a:pt x="60" y="0"/>
                    <a:pt x="1" y="72"/>
                    <a:pt x="1" y="143"/>
                  </a:cubicBezTo>
                  <a:cubicBezTo>
                    <a:pt x="1" y="238"/>
                    <a:pt x="72" y="298"/>
                    <a:pt x="144" y="298"/>
                  </a:cubicBezTo>
                  <a:lnTo>
                    <a:pt x="1132" y="298"/>
                  </a:lnTo>
                  <a:cubicBezTo>
                    <a:pt x="1215" y="298"/>
                    <a:pt x="1275" y="215"/>
                    <a:pt x="1275" y="143"/>
                  </a:cubicBezTo>
                  <a:cubicBezTo>
                    <a:pt x="1275" y="72"/>
                    <a:pt x="1203" y="0"/>
                    <a:pt x="11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4166;p101">
              <a:extLst>
                <a:ext uri="{FF2B5EF4-FFF2-40B4-BE49-F238E27FC236}">
                  <a16:creationId xmlns:a16="http://schemas.microsoft.com/office/drawing/2014/main" id="{9D2289E7-4130-45E6-9152-A6D2DA68868D}"/>
                </a:ext>
              </a:extLst>
            </p:cNvPr>
            <p:cNvSpPr/>
            <p:nvPr/>
          </p:nvSpPr>
          <p:spPr>
            <a:xfrm>
              <a:off x="7055134" y="3059413"/>
              <a:ext cx="41347" cy="9485"/>
            </a:xfrm>
            <a:custGeom>
              <a:avLst/>
              <a:gdLst/>
              <a:ahLst/>
              <a:cxnLst/>
              <a:rect l="l" t="t" r="r" b="b"/>
              <a:pathLst>
                <a:path w="1299" h="298" extrusionOk="0">
                  <a:moveTo>
                    <a:pt x="155" y="0"/>
                  </a:moveTo>
                  <a:cubicBezTo>
                    <a:pt x="60" y="0"/>
                    <a:pt x="1" y="72"/>
                    <a:pt x="1" y="143"/>
                  </a:cubicBezTo>
                  <a:cubicBezTo>
                    <a:pt x="1" y="238"/>
                    <a:pt x="72" y="298"/>
                    <a:pt x="155" y="298"/>
                  </a:cubicBezTo>
                  <a:lnTo>
                    <a:pt x="1132" y="298"/>
                  </a:lnTo>
                  <a:cubicBezTo>
                    <a:pt x="1215" y="298"/>
                    <a:pt x="1287" y="215"/>
                    <a:pt x="1287" y="143"/>
                  </a:cubicBezTo>
                  <a:cubicBezTo>
                    <a:pt x="1298" y="72"/>
                    <a:pt x="1227" y="0"/>
                    <a:pt x="11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4167;p101">
              <a:extLst>
                <a:ext uri="{FF2B5EF4-FFF2-40B4-BE49-F238E27FC236}">
                  <a16:creationId xmlns:a16="http://schemas.microsoft.com/office/drawing/2014/main" id="{5BFF9187-85FB-4201-B401-5E498B4BD83E}"/>
                </a:ext>
              </a:extLst>
            </p:cNvPr>
            <p:cNvSpPr/>
            <p:nvPr/>
          </p:nvSpPr>
          <p:spPr>
            <a:xfrm>
              <a:off x="7195727" y="2919170"/>
              <a:ext cx="9517" cy="40583"/>
            </a:xfrm>
            <a:custGeom>
              <a:avLst/>
              <a:gdLst/>
              <a:ahLst/>
              <a:cxnLst/>
              <a:rect l="l" t="t" r="r" b="b"/>
              <a:pathLst>
                <a:path w="299" h="1275" extrusionOk="0">
                  <a:moveTo>
                    <a:pt x="156" y="1"/>
                  </a:moveTo>
                  <a:cubicBezTo>
                    <a:pt x="60" y="1"/>
                    <a:pt x="1" y="72"/>
                    <a:pt x="1" y="144"/>
                  </a:cubicBezTo>
                  <a:lnTo>
                    <a:pt x="1" y="1132"/>
                  </a:lnTo>
                  <a:cubicBezTo>
                    <a:pt x="1" y="1215"/>
                    <a:pt x="84" y="1275"/>
                    <a:pt x="156" y="1275"/>
                  </a:cubicBezTo>
                  <a:cubicBezTo>
                    <a:pt x="227" y="1275"/>
                    <a:pt x="299" y="1204"/>
                    <a:pt x="299" y="1132"/>
                  </a:cubicBezTo>
                  <a:lnTo>
                    <a:pt x="299" y="144"/>
                  </a:lnTo>
                  <a:cubicBezTo>
                    <a:pt x="299" y="72"/>
                    <a:pt x="227"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4168;p101">
              <a:extLst>
                <a:ext uri="{FF2B5EF4-FFF2-40B4-BE49-F238E27FC236}">
                  <a16:creationId xmlns:a16="http://schemas.microsoft.com/office/drawing/2014/main" id="{47F10CA6-B7A7-468B-B89B-DE5BCC2070F6}"/>
                </a:ext>
              </a:extLst>
            </p:cNvPr>
            <p:cNvSpPr/>
            <p:nvPr/>
          </p:nvSpPr>
          <p:spPr>
            <a:xfrm>
              <a:off x="7185128" y="3007116"/>
              <a:ext cx="30334" cy="92880"/>
            </a:xfrm>
            <a:custGeom>
              <a:avLst/>
              <a:gdLst/>
              <a:ahLst/>
              <a:cxnLst/>
              <a:rect l="l" t="t" r="r" b="b"/>
              <a:pathLst>
                <a:path w="953" h="2918" extrusionOk="0">
                  <a:moveTo>
                    <a:pt x="477" y="310"/>
                  </a:moveTo>
                  <a:cubicBezTo>
                    <a:pt x="512" y="310"/>
                    <a:pt x="560" y="334"/>
                    <a:pt x="596" y="357"/>
                  </a:cubicBezTo>
                  <a:cubicBezTo>
                    <a:pt x="620" y="393"/>
                    <a:pt x="632" y="429"/>
                    <a:pt x="632" y="476"/>
                  </a:cubicBezTo>
                  <a:lnTo>
                    <a:pt x="548" y="2608"/>
                  </a:lnTo>
                  <a:lnTo>
                    <a:pt x="405" y="2620"/>
                  </a:lnTo>
                  <a:cubicBezTo>
                    <a:pt x="405" y="2620"/>
                    <a:pt x="393" y="2620"/>
                    <a:pt x="393" y="2608"/>
                  </a:cubicBezTo>
                  <a:lnTo>
                    <a:pt x="310" y="476"/>
                  </a:lnTo>
                  <a:cubicBezTo>
                    <a:pt x="310" y="429"/>
                    <a:pt x="322" y="393"/>
                    <a:pt x="358" y="357"/>
                  </a:cubicBezTo>
                  <a:cubicBezTo>
                    <a:pt x="381" y="334"/>
                    <a:pt x="429" y="310"/>
                    <a:pt x="477" y="310"/>
                  </a:cubicBezTo>
                  <a:close/>
                  <a:moveTo>
                    <a:pt x="477" y="0"/>
                  </a:moveTo>
                  <a:cubicBezTo>
                    <a:pt x="334" y="0"/>
                    <a:pt x="215" y="48"/>
                    <a:pt x="131" y="155"/>
                  </a:cubicBezTo>
                  <a:cubicBezTo>
                    <a:pt x="36" y="238"/>
                    <a:pt x="0" y="357"/>
                    <a:pt x="0" y="488"/>
                  </a:cubicBezTo>
                  <a:lnTo>
                    <a:pt x="84" y="2620"/>
                  </a:lnTo>
                  <a:cubicBezTo>
                    <a:pt x="84" y="2786"/>
                    <a:pt x="239" y="2917"/>
                    <a:pt x="393" y="2917"/>
                  </a:cubicBezTo>
                  <a:lnTo>
                    <a:pt x="512" y="2917"/>
                  </a:lnTo>
                  <a:cubicBezTo>
                    <a:pt x="679" y="2917"/>
                    <a:pt x="822" y="2786"/>
                    <a:pt x="822" y="2620"/>
                  </a:cubicBezTo>
                  <a:lnTo>
                    <a:pt x="917" y="488"/>
                  </a:lnTo>
                  <a:cubicBezTo>
                    <a:pt x="953" y="369"/>
                    <a:pt x="905" y="238"/>
                    <a:pt x="810" y="155"/>
                  </a:cubicBezTo>
                  <a:cubicBezTo>
                    <a:pt x="727" y="60"/>
                    <a:pt x="608" y="0"/>
                    <a:pt x="4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4169;p101">
              <a:extLst>
                <a:ext uri="{FF2B5EF4-FFF2-40B4-BE49-F238E27FC236}">
                  <a16:creationId xmlns:a16="http://schemas.microsoft.com/office/drawing/2014/main" id="{35FA185F-A50C-43F8-A665-3327B52D6195}"/>
                </a:ext>
              </a:extLst>
            </p:cNvPr>
            <p:cNvSpPr/>
            <p:nvPr/>
          </p:nvSpPr>
          <p:spPr>
            <a:xfrm>
              <a:off x="7187770" y="3111328"/>
              <a:ext cx="25814" cy="25814"/>
            </a:xfrm>
            <a:custGeom>
              <a:avLst/>
              <a:gdLst/>
              <a:ahLst/>
              <a:cxnLst/>
              <a:rect l="l" t="t" r="r" b="b"/>
              <a:pathLst>
                <a:path w="811" h="811" extrusionOk="0">
                  <a:moveTo>
                    <a:pt x="406" y="310"/>
                  </a:moveTo>
                  <a:cubicBezTo>
                    <a:pt x="453" y="310"/>
                    <a:pt x="489" y="358"/>
                    <a:pt x="489" y="405"/>
                  </a:cubicBezTo>
                  <a:cubicBezTo>
                    <a:pt x="489" y="453"/>
                    <a:pt x="453" y="489"/>
                    <a:pt x="406" y="489"/>
                  </a:cubicBezTo>
                  <a:cubicBezTo>
                    <a:pt x="358" y="489"/>
                    <a:pt x="310" y="453"/>
                    <a:pt x="310" y="405"/>
                  </a:cubicBezTo>
                  <a:cubicBezTo>
                    <a:pt x="310" y="358"/>
                    <a:pt x="358" y="310"/>
                    <a:pt x="406" y="310"/>
                  </a:cubicBezTo>
                  <a:close/>
                  <a:moveTo>
                    <a:pt x="406" y="0"/>
                  </a:moveTo>
                  <a:cubicBezTo>
                    <a:pt x="179" y="0"/>
                    <a:pt x="1" y="179"/>
                    <a:pt x="1" y="405"/>
                  </a:cubicBezTo>
                  <a:cubicBezTo>
                    <a:pt x="1" y="631"/>
                    <a:pt x="179" y="810"/>
                    <a:pt x="406" y="810"/>
                  </a:cubicBezTo>
                  <a:cubicBezTo>
                    <a:pt x="632" y="810"/>
                    <a:pt x="810" y="631"/>
                    <a:pt x="810" y="405"/>
                  </a:cubicBezTo>
                  <a:cubicBezTo>
                    <a:pt x="787" y="179"/>
                    <a:pt x="608" y="0"/>
                    <a:pt x="4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4170;p101">
              <a:extLst>
                <a:ext uri="{FF2B5EF4-FFF2-40B4-BE49-F238E27FC236}">
                  <a16:creationId xmlns:a16="http://schemas.microsoft.com/office/drawing/2014/main" id="{34C13AC3-EE2F-4148-B788-63F6C71D08BE}"/>
                </a:ext>
              </a:extLst>
            </p:cNvPr>
            <p:cNvSpPr/>
            <p:nvPr/>
          </p:nvSpPr>
          <p:spPr>
            <a:xfrm>
              <a:off x="7249552" y="2951477"/>
              <a:ext cx="18971" cy="23077"/>
            </a:xfrm>
            <a:custGeom>
              <a:avLst/>
              <a:gdLst/>
              <a:ahLst/>
              <a:cxnLst/>
              <a:rect l="l" t="t" r="r" b="b"/>
              <a:pathLst>
                <a:path w="596" h="725" extrusionOk="0">
                  <a:moveTo>
                    <a:pt x="417" y="0"/>
                  </a:moveTo>
                  <a:cubicBezTo>
                    <a:pt x="362" y="0"/>
                    <a:pt x="307" y="32"/>
                    <a:pt x="274" y="81"/>
                  </a:cubicBezTo>
                  <a:lnTo>
                    <a:pt x="36" y="498"/>
                  </a:lnTo>
                  <a:cubicBezTo>
                    <a:pt x="1" y="570"/>
                    <a:pt x="24" y="665"/>
                    <a:pt x="96" y="700"/>
                  </a:cubicBezTo>
                  <a:cubicBezTo>
                    <a:pt x="132" y="724"/>
                    <a:pt x="143" y="724"/>
                    <a:pt x="179" y="724"/>
                  </a:cubicBezTo>
                  <a:cubicBezTo>
                    <a:pt x="239" y="724"/>
                    <a:pt x="274" y="689"/>
                    <a:pt x="310" y="641"/>
                  </a:cubicBezTo>
                  <a:lnTo>
                    <a:pt x="548" y="224"/>
                  </a:lnTo>
                  <a:cubicBezTo>
                    <a:pt x="596" y="153"/>
                    <a:pt x="560" y="69"/>
                    <a:pt x="489" y="22"/>
                  </a:cubicBezTo>
                  <a:cubicBezTo>
                    <a:pt x="466" y="7"/>
                    <a:pt x="442" y="0"/>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4171;p101">
              <a:extLst>
                <a:ext uri="{FF2B5EF4-FFF2-40B4-BE49-F238E27FC236}">
                  <a16:creationId xmlns:a16="http://schemas.microsoft.com/office/drawing/2014/main" id="{4E6B71B7-A39D-48D1-B9E2-267842387F57}"/>
                </a:ext>
              </a:extLst>
            </p:cNvPr>
            <p:cNvSpPr/>
            <p:nvPr/>
          </p:nvSpPr>
          <p:spPr>
            <a:xfrm>
              <a:off x="7132831" y="3153852"/>
              <a:ext cx="18589" cy="22695"/>
            </a:xfrm>
            <a:custGeom>
              <a:avLst/>
              <a:gdLst/>
              <a:ahLst/>
              <a:cxnLst/>
              <a:rect l="l" t="t" r="r" b="b"/>
              <a:pathLst>
                <a:path w="584" h="713" extrusionOk="0">
                  <a:moveTo>
                    <a:pt x="419" y="0"/>
                  </a:moveTo>
                  <a:cubicBezTo>
                    <a:pt x="368" y="0"/>
                    <a:pt x="319" y="32"/>
                    <a:pt x="286" y="81"/>
                  </a:cubicBezTo>
                  <a:lnTo>
                    <a:pt x="48" y="498"/>
                  </a:lnTo>
                  <a:cubicBezTo>
                    <a:pt x="0" y="569"/>
                    <a:pt x="36" y="665"/>
                    <a:pt x="108" y="700"/>
                  </a:cubicBezTo>
                  <a:cubicBezTo>
                    <a:pt x="131" y="712"/>
                    <a:pt x="155" y="712"/>
                    <a:pt x="179" y="712"/>
                  </a:cubicBezTo>
                  <a:cubicBezTo>
                    <a:pt x="239" y="712"/>
                    <a:pt x="286" y="689"/>
                    <a:pt x="310" y="641"/>
                  </a:cubicBezTo>
                  <a:lnTo>
                    <a:pt x="548" y="224"/>
                  </a:lnTo>
                  <a:cubicBezTo>
                    <a:pt x="584" y="153"/>
                    <a:pt x="572" y="69"/>
                    <a:pt x="489" y="22"/>
                  </a:cubicBezTo>
                  <a:cubicBezTo>
                    <a:pt x="466" y="7"/>
                    <a:pt x="443" y="0"/>
                    <a:pt x="4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4172;p101">
              <a:extLst>
                <a:ext uri="{FF2B5EF4-FFF2-40B4-BE49-F238E27FC236}">
                  <a16:creationId xmlns:a16="http://schemas.microsoft.com/office/drawing/2014/main" id="{FF5D2ACF-A0BE-4A70-8718-FE59DA7FD0EC}"/>
                </a:ext>
              </a:extLst>
            </p:cNvPr>
            <p:cNvSpPr/>
            <p:nvPr/>
          </p:nvSpPr>
          <p:spPr>
            <a:xfrm>
              <a:off x="7132449" y="2951477"/>
              <a:ext cx="18971" cy="23077"/>
            </a:xfrm>
            <a:custGeom>
              <a:avLst/>
              <a:gdLst/>
              <a:ahLst/>
              <a:cxnLst/>
              <a:rect l="l" t="t" r="r" b="b"/>
              <a:pathLst>
                <a:path w="596" h="725" extrusionOk="0">
                  <a:moveTo>
                    <a:pt x="177" y="0"/>
                  </a:moveTo>
                  <a:cubicBezTo>
                    <a:pt x="154" y="0"/>
                    <a:pt x="130" y="7"/>
                    <a:pt x="108" y="22"/>
                  </a:cubicBezTo>
                  <a:cubicBezTo>
                    <a:pt x="24" y="69"/>
                    <a:pt x="1" y="153"/>
                    <a:pt x="48" y="236"/>
                  </a:cubicBezTo>
                  <a:lnTo>
                    <a:pt x="274" y="653"/>
                  </a:lnTo>
                  <a:cubicBezTo>
                    <a:pt x="310" y="689"/>
                    <a:pt x="358" y="724"/>
                    <a:pt x="417" y="724"/>
                  </a:cubicBezTo>
                  <a:cubicBezTo>
                    <a:pt x="441" y="724"/>
                    <a:pt x="477" y="724"/>
                    <a:pt x="489" y="712"/>
                  </a:cubicBezTo>
                  <a:cubicBezTo>
                    <a:pt x="584" y="665"/>
                    <a:pt x="596" y="570"/>
                    <a:pt x="548" y="498"/>
                  </a:cubicBezTo>
                  <a:lnTo>
                    <a:pt x="310" y="81"/>
                  </a:lnTo>
                  <a:cubicBezTo>
                    <a:pt x="277" y="32"/>
                    <a:pt x="228" y="0"/>
                    <a:pt x="1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173;p101">
              <a:extLst>
                <a:ext uri="{FF2B5EF4-FFF2-40B4-BE49-F238E27FC236}">
                  <a16:creationId xmlns:a16="http://schemas.microsoft.com/office/drawing/2014/main" id="{9E4AFF8B-7E53-4782-8BD5-867B76C99A1D}"/>
                </a:ext>
              </a:extLst>
            </p:cNvPr>
            <p:cNvSpPr/>
            <p:nvPr/>
          </p:nvSpPr>
          <p:spPr>
            <a:xfrm>
              <a:off x="7249552" y="3153852"/>
              <a:ext cx="18971" cy="22695"/>
            </a:xfrm>
            <a:custGeom>
              <a:avLst/>
              <a:gdLst/>
              <a:ahLst/>
              <a:cxnLst/>
              <a:rect l="l" t="t" r="r" b="b"/>
              <a:pathLst>
                <a:path w="596" h="713" extrusionOk="0">
                  <a:moveTo>
                    <a:pt x="173" y="0"/>
                  </a:moveTo>
                  <a:cubicBezTo>
                    <a:pt x="148" y="0"/>
                    <a:pt x="122" y="7"/>
                    <a:pt x="96" y="22"/>
                  </a:cubicBezTo>
                  <a:cubicBezTo>
                    <a:pt x="24" y="69"/>
                    <a:pt x="1" y="153"/>
                    <a:pt x="36" y="224"/>
                  </a:cubicBezTo>
                  <a:lnTo>
                    <a:pt x="274" y="641"/>
                  </a:lnTo>
                  <a:cubicBezTo>
                    <a:pt x="310" y="689"/>
                    <a:pt x="358" y="712"/>
                    <a:pt x="417" y="712"/>
                  </a:cubicBezTo>
                  <a:cubicBezTo>
                    <a:pt x="441" y="712"/>
                    <a:pt x="477" y="712"/>
                    <a:pt x="489" y="700"/>
                  </a:cubicBezTo>
                  <a:cubicBezTo>
                    <a:pt x="560" y="665"/>
                    <a:pt x="596" y="569"/>
                    <a:pt x="548" y="498"/>
                  </a:cubicBezTo>
                  <a:lnTo>
                    <a:pt x="310" y="81"/>
                  </a:lnTo>
                  <a:cubicBezTo>
                    <a:pt x="277" y="32"/>
                    <a:pt x="228"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4174;p101">
              <a:extLst>
                <a:ext uri="{FF2B5EF4-FFF2-40B4-BE49-F238E27FC236}">
                  <a16:creationId xmlns:a16="http://schemas.microsoft.com/office/drawing/2014/main" id="{91CA464B-4C0F-4D35-A553-0D83C89F2802}"/>
                </a:ext>
              </a:extLst>
            </p:cNvPr>
            <p:cNvSpPr/>
            <p:nvPr/>
          </p:nvSpPr>
          <p:spPr>
            <a:xfrm>
              <a:off x="7289721" y="3113969"/>
              <a:ext cx="24286" cy="17093"/>
            </a:xfrm>
            <a:custGeom>
              <a:avLst/>
              <a:gdLst/>
              <a:ahLst/>
              <a:cxnLst/>
              <a:rect l="l" t="t" r="r" b="b"/>
              <a:pathLst>
                <a:path w="763" h="537" extrusionOk="0">
                  <a:moveTo>
                    <a:pt x="172" y="0"/>
                  </a:moveTo>
                  <a:cubicBezTo>
                    <a:pt x="121" y="0"/>
                    <a:pt x="72" y="29"/>
                    <a:pt x="48" y="84"/>
                  </a:cubicBezTo>
                  <a:cubicBezTo>
                    <a:pt x="1" y="156"/>
                    <a:pt x="24" y="239"/>
                    <a:pt x="108" y="287"/>
                  </a:cubicBezTo>
                  <a:lnTo>
                    <a:pt x="524" y="525"/>
                  </a:lnTo>
                  <a:cubicBezTo>
                    <a:pt x="548" y="537"/>
                    <a:pt x="560" y="537"/>
                    <a:pt x="596" y="537"/>
                  </a:cubicBezTo>
                  <a:cubicBezTo>
                    <a:pt x="655" y="537"/>
                    <a:pt x="703" y="513"/>
                    <a:pt x="727" y="465"/>
                  </a:cubicBezTo>
                  <a:cubicBezTo>
                    <a:pt x="763" y="394"/>
                    <a:pt x="739" y="310"/>
                    <a:pt x="667" y="263"/>
                  </a:cubicBezTo>
                  <a:lnTo>
                    <a:pt x="251" y="25"/>
                  </a:lnTo>
                  <a:cubicBezTo>
                    <a:pt x="226" y="8"/>
                    <a:pt x="199" y="0"/>
                    <a:pt x="1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4175;p101">
              <a:extLst>
                <a:ext uri="{FF2B5EF4-FFF2-40B4-BE49-F238E27FC236}">
                  <a16:creationId xmlns:a16="http://schemas.microsoft.com/office/drawing/2014/main" id="{601D6E8E-042A-49D8-AF59-CAC9345F03E2}"/>
                </a:ext>
              </a:extLst>
            </p:cNvPr>
            <p:cNvSpPr/>
            <p:nvPr/>
          </p:nvSpPr>
          <p:spPr>
            <a:xfrm>
              <a:off x="7086964" y="2996931"/>
              <a:ext cx="24668" cy="17411"/>
            </a:xfrm>
            <a:custGeom>
              <a:avLst/>
              <a:gdLst/>
              <a:ahLst/>
              <a:cxnLst/>
              <a:rect l="l" t="t" r="r" b="b"/>
              <a:pathLst>
                <a:path w="775" h="547" extrusionOk="0">
                  <a:moveTo>
                    <a:pt x="179" y="1"/>
                  </a:moveTo>
                  <a:cubicBezTo>
                    <a:pt x="125" y="1"/>
                    <a:pt x="73" y="33"/>
                    <a:pt x="48" y="82"/>
                  </a:cubicBezTo>
                  <a:cubicBezTo>
                    <a:pt x="1" y="154"/>
                    <a:pt x="25" y="249"/>
                    <a:pt x="108" y="285"/>
                  </a:cubicBezTo>
                  <a:lnTo>
                    <a:pt x="525" y="535"/>
                  </a:lnTo>
                  <a:cubicBezTo>
                    <a:pt x="548" y="546"/>
                    <a:pt x="560" y="546"/>
                    <a:pt x="596" y="546"/>
                  </a:cubicBezTo>
                  <a:cubicBezTo>
                    <a:pt x="656" y="546"/>
                    <a:pt x="703" y="511"/>
                    <a:pt x="727" y="475"/>
                  </a:cubicBezTo>
                  <a:cubicBezTo>
                    <a:pt x="775" y="415"/>
                    <a:pt x="739" y="308"/>
                    <a:pt x="668" y="261"/>
                  </a:cubicBezTo>
                  <a:lnTo>
                    <a:pt x="251" y="23"/>
                  </a:lnTo>
                  <a:cubicBezTo>
                    <a:pt x="228" y="8"/>
                    <a:pt x="204"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4176;p101">
              <a:extLst>
                <a:ext uri="{FF2B5EF4-FFF2-40B4-BE49-F238E27FC236}">
                  <a16:creationId xmlns:a16="http://schemas.microsoft.com/office/drawing/2014/main" id="{431228A8-3631-4B36-B999-169581E59A69}"/>
                </a:ext>
              </a:extLst>
            </p:cNvPr>
            <p:cNvSpPr/>
            <p:nvPr/>
          </p:nvSpPr>
          <p:spPr>
            <a:xfrm>
              <a:off x="7289339" y="2996931"/>
              <a:ext cx="24668" cy="17411"/>
            </a:xfrm>
            <a:custGeom>
              <a:avLst/>
              <a:gdLst/>
              <a:ahLst/>
              <a:cxnLst/>
              <a:rect l="l" t="t" r="r" b="b"/>
              <a:pathLst>
                <a:path w="775" h="547" extrusionOk="0">
                  <a:moveTo>
                    <a:pt x="590" y="1"/>
                  </a:moveTo>
                  <a:cubicBezTo>
                    <a:pt x="565" y="1"/>
                    <a:pt x="539" y="8"/>
                    <a:pt x="513" y="23"/>
                  </a:cubicBezTo>
                  <a:lnTo>
                    <a:pt x="96" y="261"/>
                  </a:lnTo>
                  <a:cubicBezTo>
                    <a:pt x="25" y="308"/>
                    <a:pt x="1" y="392"/>
                    <a:pt x="36" y="475"/>
                  </a:cubicBezTo>
                  <a:cubicBezTo>
                    <a:pt x="72" y="511"/>
                    <a:pt x="108" y="546"/>
                    <a:pt x="179" y="546"/>
                  </a:cubicBezTo>
                  <a:cubicBezTo>
                    <a:pt x="203" y="546"/>
                    <a:pt x="239" y="546"/>
                    <a:pt x="251" y="535"/>
                  </a:cubicBezTo>
                  <a:lnTo>
                    <a:pt x="667" y="285"/>
                  </a:lnTo>
                  <a:cubicBezTo>
                    <a:pt x="751" y="249"/>
                    <a:pt x="775" y="154"/>
                    <a:pt x="727" y="82"/>
                  </a:cubicBezTo>
                  <a:cubicBezTo>
                    <a:pt x="694" y="33"/>
                    <a:pt x="645" y="1"/>
                    <a:pt x="5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4177;p101">
              <a:extLst>
                <a:ext uri="{FF2B5EF4-FFF2-40B4-BE49-F238E27FC236}">
                  <a16:creationId xmlns:a16="http://schemas.microsoft.com/office/drawing/2014/main" id="{3E616A04-6AEB-4C70-A4D1-F11592163691}"/>
                </a:ext>
              </a:extLst>
            </p:cNvPr>
            <p:cNvSpPr/>
            <p:nvPr/>
          </p:nvSpPr>
          <p:spPr>
            <a:xfrm>
              <a:off x="7086964" y="3113587"/>
              <a:ext cx="24668" cy="17093"/>
            </a:xfrm>
            <a:custGeom>
              <a:avLst/>
              <a:gdLst/>
              <a:ahLst/>
              <a:cxnLst/>
              <a:rect l="l" t="t" r="r" b="b"/>
              <a:pathLst>
                <a:path w="775" h="537" extrusionOk="0">
                  <a:moveTo>
                    <a:pt x="597" y="0"/>
                  </a:moveTo>
                  <a:cubicBezTo>
                    <a:pt x="570" y="0"/>
                    <a:pt x="541" y="8"/>
                    <a:pt x="513" y="25"/>
                  </a:cubicBezTo>
                  <a:lnTo>
                    <a:pt x="108" y="263"/>
                  </a:lnTo>
                  <a:cubicBezTo>
                    <a:pt x="25" y="299"/>
                    <a:pt x="1" y="394"/>
                    <a:pt x="36" y="465"/>
                  </a:cubicBezTo>
                  <a:cubicBezTo>
                    <a:pt x="72" y="513"/>
                    <a:pt x="120" y="537"/>
                    <a:pt x="179" y="537"/>
                  </a:cubicBezTo>
                  <a:cubicBezTo>
                    <a:pt x="203" y="537"/>
                    <a:pt x="239" y="537"/>
                    <a:pt x="251" y="525"/>
                  </a:cubicBezTo>
                  <a:lnTo>
                    <a:pt x="668" y="287"/>
                  </a:lnTo>
                  <a:cubicBezTo>
                    <a:pt x="739" y="263"/>
                    <a:pt x="775" y="156"/>
                    <a:pt x="727" y="84"/>
                  </a:cubicBezTo>
                  <a:cubicBezTo>
                    <a:pt x="696" y="29"/>
                    <a:pt x="649" y="0"/>
                    <a:pt x="5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6" name="Google Shape;1116;p64"/>
          <p:cNvSpPr txBox="1">
            <a:spLocks noGrp="1"/>
          </p:cNvSpPr>
          <p:nvPr>
            <p:ph type="ctrTitle"/>
          </p:nvPr>
        </p:nvSpPr>
        <p:spPr>
          <a:xfrm>
            <a:off x="2008800" y="84875"/>
            <a:ext cx="51264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Microscopische bouw nier</a:t>
            </a:r>
            <a:endParaRPr/>
          </a:p>
        </p:txBody>
      </p:sp>
      <p:sp>
        <p:nvSpPr>
          <p:cNvPr id="1117" name="Google Shape;1117;p64"/>
          <p:cNvSpPr txBox="1">
            <a:spLocks noGrp="1"/>
          </p:cNvSpPr>
          <p:nvPr>
            <p:ph type="subTitle" idx="1"/>
          </p:nvPr>
        </p:nvSpPr>
        <p:spPr>
          <a:xfrm>
            <a:off x="914174" y="1191491"/>
            <a:ext cx="7417025" cy="293765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dirty="0"/>
              <a:t>We hebben net de macroscopische bouw van de nier bekeken. Als we de nier verder willen onderzoeken, moeten we naar de microscopische bouw van de nier gaan kijken. Zo zien we dat de nier een gespecialiseerd orgaan is. </a:t>
            </a:r>
            <a:endParaRPr sz="1600" dirty="0"/>
          </a:p>
          <a:p>
            <a:pPr marL="0" lvl="0" indent="0" algn="l" rtl="0">
              <a:spcBef>
                <a:spcPts val="0"/>
              </a:spcBef>
              <a:spcAft>
                <a:spcPts val="0"/>
              </a:spcAft>
              <a:buNone/>
            </a:pPr>
            <a:endParaRPr sz="1600" dirty="0"/>
          </a:p>
          <a:p>
            <a:pPr marL="0" lvl="0" indent="0" algn="l"/>
            <a:r>
              <a:rPr lang="nl-BE" sz="1600" dirty="0">
                <a:solidFill>
                  <a:schemeClr val="dk1"/>
                </a:solidFill>
              </a:rPr>
              <a:t>Zoom in op de nier door op de camera</a:t>
            </a:r>
            <a:br>
              <a:rPr lang="nl-BE" sz="1600" dirty="0">
                <a:solidFill>
                  <a:schemeClr val="dk1"/>
                </a:solidFill>
              </a:rPr>
            </a:br>
            <a:r>
              <a:rPr lang="nl-BE" sz="1600" dirty="0">
                <a:solidFill>
                  <a:schemeClr val="dk1"/>
                </a:solidFill>
              </a:rPr>
              <a:t>te klikken. </a:t>
            </a:r>
            <a:r>
              <a:rPr lang="en" sz="1600" dirty="0">
                <a:solidFill>
                  <a:schemeClr val="dk1"/>
                </a:solidFill>
              </a:rPr>
              <a:t>Je krijgt </a:t>
            </a:r>
            <a:r>
              <a:rPr lang="nl-BE" sz="1600" dirty="0">
                <a:solidFill>
                  <a:schemeClr val="dk1"/>
                </a:solidFill>
              </a:rPr>
              <a:t>een afbeelding te </a:t>
            </a:r>
            <a:br>
              <a:rPr lang="nl-BE" sz="1600" dirty="0">
                <a:solidFill>
                  <a:schemeClr val="dk1"/>
                </a:solidFill>
              </a:rPr>
            </a:br>
            <a:r>
              <a:rPr lang="nl-BE" sz="1600" dirty="0">
                <a:solidFill>
                  <a:schemeClr val="dk1"/>
                </a:solidFill>
              </a:rPr>
              <a:t>zien</a:t>
            </a:r>
            <a:r>
              <a:rPr lang="en" sz="1600" dirty="0">
                <a:solidFill>
                  <a:schemeClr val="dk1"/>
                </a:solidFill>
              </a:rPr>
              <a:t> </a:t>
            </a:r>
            <a:r>
              <a:rPr lang="nl-BE" sz="1600" dirty="0">
                <a:solidFill>
                  <a:schemeClr val="dk1"/>
                </a:solidFill>
              </a:rPr>
              <a:t>door op het </a:t>
            </a:r>
            <a:r>
              <a:rPr lang="en" sz="1600" dirty="0">
                <a:solidFill>
                  <a:schemeClr val="dk1"/>
                </a:solidFill>
              </a:rPr>
              <a:t>icoontje te gaan </a:t>
            </a:r>
            <a:r>
              <a:rPr lang="nl-BE" sz="1600" dirty="0">
                <a:solidFill>
                  <a:schemeClr val="dk1"/>
                </a:solidFill>
              </a:rPr>
              <a:t>klikken</a:t>
            </a:r>
            <a:r>
              <a:rPr lang="en" sz="1600" dirty="0">
                <a:solidFill>
                  <a:schemeClr val="dk1"/>
                </a:solidFill>
              </a:rPr>
              <a:t>.</a:t>
            </a:r>
            <a:endParaRPr lang="en" sz="1600" dirty="0"/>
          </a:p>
          <a:p>
            <a:pPr marL="0" lvl="0" indent="0" algn="l" rtl="0">
              <a:spcBef>
                <a:spcPts val="0"/>
              </a:spcBef>
              <a:spcAft>
                <a:spcPts val="0"/>
              </a:spcAft>
              <a:buNone/>
            </a:pPr>
            <a:endParaRPr lang="en" sz="1400" dirty="0"/>
          </a:p>
          <a:p>
            <a:pPr marL="0" lvl="0" indent="0" algn="l" rtl="0">
              <a:spcBef>
                <a:spcPts val="0"/>
              </a:spcBef>
              <a:spcAft>
                <a:spcPts val="0"/>
              </a:spcAft>
              <a:buClr>
                <a:schemeClr val="dk1"/>
              </a:buClr>
              <a:buSzPts val="1100"/>
              <a:buFont typeface="Arial"/>
              <a:buNone/>
            </a:pPr>
            <a:br>
              <a:rPr lang="nl-BE" sz="1600" dirty="0"/>
            </a:br>
            <a:endParaRPr sz="1600" dirty="0"/>
          </a:p>
          <a:p>
            <a:pPr marL="0" lvl="0" indent="0" algn="l" rtl="0">
              <a:spcBef>
                <a:spcPts val="0"/>
              </a:spcBef>
              <a:spcAft>
                <a:spcPts val="0"/>
              </a:spcAft>
              <a:buClr>
                <a:schemeClr val="dk1"/>
              </a:buClr>
              <a:buSzPts val="1100"/>
              <a:buFont typeface="Arial"/>
              <a:buNone/>
            </a:pPr>
            <a:r>
              <a:rPr lang="en" sz="1600" dirty="0"/>
              <a:t>Nu heb je gezien dat er in de nierschors vele nierlichaampjes</a:t>
            </a:r>
            <a:br>
              <a:rPr lang="en" sz="1600" dirty="0"/>
            </a:br>
            <a:r>
              <a:rPr lang="en" sz="1600" dirty="0"/>
              <a:t>aanwezig zijn. Op de volgende dia kun je zien uit welke</a:t>
            </a:r>
            <a:br>
              <a:rPr lang="en" sz="1600" dirty="0"/>
            </a:br>
            <a:r>
              <a:rPr lang="en" sz="1600" dirty="0"/>
              <a:t>delen zulk nierlichaampje is opgebouwd.</a:t>
            </a:r>
            <a:endParaRPr sz="1600" dirty="0"/>
          </a:p>
        </p:txBody>
      </p:sp>
      <p:pic>
        <p:nvPicPr>
          <p:cNvPr id="3" name="Afbeelding 2">
            <a:hlinkClick r:id="rId3"/>
            <a:extLst>
              <a:ext uri="{FF2B5EF4-FFF2-40B4-BE49-F238E27FC236}">
                <a16:creationId xmlns:a16="http://schemas.microsoft.com/office/drawing/2014/main" id="{178B70EA-9D2A-4CC2-A564-F20C4C6A655C}"/>
              </a:ext>
            </a:extLst>
          </p:cNvPr>
          <p:cNvPicPr>
            <a:picLocks noChangeAspect="1"/>
          </p:cNvPicPr>
          <p:nvPr/>
        </p:nvPicPr>
        <p:blipFill>
          <a:blip r:embed="rId4">
            <a:duotone>
              <a:schemeClr val="accent6">
                <a:shade val="45000"/>
                <a:satMod val="135000"/>
              </a:schemeClr>
              <a:prstClr val="white"/>
            </a:duotone>
          </a:blip>
          <a:stretch>
            <a:fillRect/>
          </a:stretch>
        </p:blipFill>
        <p:spPr>
          <a:xfrm>
            <a:off x="5689600" y="2162328"/>
            <a:ext cx="1782618" cy="1290859"/>
          </a:xfrm>
          <a:prstGeom prst="rect">
            <a:avLst/>
          </a:prstGeom>
        </p:spPr>
      </p:pic>
      <p:grpSp>
        <p:nvGrpSpPr>
          <p:cNvPr id="7" name="Google Shape;659;p26">
            <a:extLst>
              <a:ext uri="{FF2B5EF4-FFF2-40B4-BE49-F238E27FC236}">
                <a16:creationId xmlns:a16="http://schemas.microsoft.com/office/drawing/2014/main" id="{3CA831B2-20D5-43D7-9921-820E9E588ABE}"/>
              </a:ext>
            </a:extLst>
          </p:cNvPr>
          <p:cNvGrpSpPr/>
          <p:nvPr/>
        </p:nvGrpSpPr>
        <p:grpSpPr>
          <a:xfrm>
            <a:off x="215632" y="150608"/>
            <a:ext cx="696206" cy="930047"/>
            <a:chOff x="6968188" y="1850463"/>
            <a:chExt cx="574750" cy="756500"/>
          </a:xfrm>
        </p:grpSpPr>
        <p:sp>
          <p:nvSpPr>
            <p:cNvPr id="8" name="Google Shape;660;p26">
              <a:extLst>
                <a:ext uri="{FF2B5EF4-FFF2-40B4-BE49-F238E27FC236}">
                  <a16:creationId xmlns:a16="http://schemas.microsoft.com/office/drawing/2014/main" id="{77C594B0-8F83-42A3-AE4F-1C673832B91E}"/>
                </a:ext>
              </a:extLst>
            </p:cNvPr>
            <p:cNvSpPr/>
            <p:nvPr/>
          </p:nvSpPr>
          <p:spPr>
            <a:xfrm>
              <a:off x="6968188" y="1850463"/>
              <a:ext cx="574750" cy="747175"/>
            </a:xfrm>
            <a:custGeom>
              <a:avLst/>
              <a:gdLst/>
              <a:ahLst/>
              <a:cxnLst/>
              <a:rect l="l" t="t" r="r" b="b"/>
              <a:pathLst>
                <a:path w="22990" h="29887" extrusionOk="0">
                  <a:moveTo>
                    <a:pt x="12589" y="0"/>
                  </a:moveTo>
                  <a:cubicBezTo>
                    <a:pt x="12421" y="0"/>
                    <a:pt x="12257" y="17"/>
                    <a:pt x="12114" y="29"/>
                  </a:cubicBezTo>
                  <a:cubicBezTo>
                    <a:pt x="11600" y="74"/>
                    <a:pt x="11062" y="183"/>
                    <a:pt x="10546" y="183"/>
                  </a:cubicBezTo>
                  <a:cubicBezTo>
                    <a:pt x="10520" y="183"/>
                    <a:pt x="10493" y="182"/>
                    <a:pt x="10467" y="182"/>
                  </a:cubicBezTo>
                  <a:cubicBezTo>
                    <a:pt x="10435" y="181"/>
                    <a:pt x="10403" y="181"/>
                    <a:pt x="10371" y="181"/>
                  </a:cubicBezTo>
                  <a:cubicBezTo>
                    <a:pt x="9202" y="181"/>
                    <a:pt x="8145" y="671"/>
                    <a:pt x="7124" y="1055"/>
                  </a:cubicBezTo>
                  <a:cubicBezTo>
                    <a:pt x="6261" y="1380"/>
                    <a:pt x="5355" y="1867"/>
                    <a:pt x="4604" y="2538"/>
                  </a:cubicBezTo>
                  <a:cubicBezTo>
                    <a:pt x="3877" y="3189"/>
                    <a:pt x="3169" y="3861"/>
                    <a:pt x="2642" y="4660"/>
                  </a:cubicBezTo>
                  <a:cubicBezTo>
                    <a:pt x="2185" y="5357"/>
                    <a:pt x="1676" y="6062"/>
                    <a:pt x="1563" y="6673"/>
                  </a:cubicBezTo>
                  <a:cubicBezTo>
                    <a:pt x="1057" y="7782"/>
                    <a:pt x="839" y="8717"/>
                    <a:pt x="579" y="9644"/>
                  </a:cubicBezTo>
                  <a:cubicBezTo>
                    <a:pt x="63" y="11484"/>
                    <a:pt x="1" y="13352"/>
                    <a:pt x="306" y="15203"/>
                  </a:cubicBezTo>
                  <a:cubicBezTo>
                    <a:pt x="552" y="16687"/>
                    <a:pt x="1243" y="18058"/>
                    <a:pt x="1801" y="19454"/>
                  </a:cubicBezTo>
                  <a:cubicBezTo>
                    <a:pt x="2441" y="21056"/>
                    <a:pt x="3452" y="22461"/>
                    <a:pt x="4506" y="23797"/>
                  </a:cubicBezTo>
                  <a:cubicBezTo>
                    <a:pt x="5405" y="24939"/>
                    <a:pt x="6355" y="26055"/>
                    <a:pt x="7371" y="27114"/>
                  </a:cubicBezTo>
                  <a:cubicBezTo>
                    <a:pt x="8305" y="28087"/>
                    <a:pt x="9343" y="28958"/>
                    <a:pt x="10464" y="29710"/>
                  </a:cubicBezTo>
                  <a:cubicBezTo>
                    <a:pt x="10637" y="29827"/>
                    <a:pt x="10800" y="29887"/>
                    <a:pt x="10978" y="29887"/>
                  </a:cubicBezTo>
                  <a:cubicBezTo>
                    <a:pt x="11103" y="29887"/>
                    <a:pt x="11235" y="29857"/>
                    <a:pt x="11382" y="29797"/>
                  </a:cubicBezTo>
                  <a:cubicBezTo>
                    <a:pt x="12213" y="29455"/>
                    <a:pt x="12575" y="28612"/>
                    <a:pt x="13275" y="28121"/>
                  </a:cubicBezTo>
                  <a:cubicBezTo>
                    <a:pt x="13867" y="27705"/>
                    <a:pt x="14253" y="26993"/>
                    <a:pt x="14851" y="26591"/>
                  </a:cubicBezTo>
                  <a:cubicBezTo>
                    <a:pt x="15519" y="26142"/>
                    <a:pt x="15799" y="25321"/>
                    <a:pt x="16551" y="24988"/>
                  </a:cubicBezTo>
                  <a:cubicBezTo>
                    <a:pt x="16628" y="24955"/>
                    <a:pt x="16683" y="24834"/>
                    <a:pt x="16714" y="24742"/>
                  </a:cubicBezTo>
                  <a:cubicBezTo>
                    <a:pt x="16897" y="24178"/>
                    <a:pt x="17424" y="23862"/>
                    <a:pt x="17814" y="23537"/>
                  </a:cubicBezTo>
                  <a:cubicBezTo>
                    <a:pt x="18356" y="23081"/>
                    <a:pt x="18622" y="22445"/>
                    <a:pt x="19084" y="21950"/>
                  </a:cubicBezTo>
                  <a:cubicBezTo>
                    <a:pt x="19400" y="21612"/>
                    <a:pt x="19663" y="21026"/>
                    <a:pt x="19971" y="20603"/>
                  </a:cubicBezTo>
                  <a:cubicBezTo>
                    <a:pt x="20701" y="19597"/>
                    <a:pt x="21172" y="18470"/>
                    <a:pt x="21721" y="17381"/>
                  </a:cubicBezTo>
                  <a:cubicBezTo>
                    <a:pt x="22076" y="16673"/>
                    <a:pt x="22093" y="15847"/>
                    <a:pt x="22376" y="15099"/>
                  </a:cubicBezTo>
                  <a:cubicBezTo>
                    <a:pt x="22705" y="14238"/>
                    <a:pt x="22561" y="13286"/>
                    <a:pt x="22840" y="12399"/>
                  </a:cubicBezTo>
                  <a:cubicBezTo>
                    <a:pt x="22989" y="11924"/>
                    <a:pt x="22776" y="11389"/>
                    <a:pt x="22700" y="10923"/>
                  </a:cubicBezTo>
                  <a:cubicBezTo>
                    <a:pt x="22519" y="9820"/>
                    <a:pt x="22518" y="8685"/>
                    <a:pt x="22071" y="7605"/>
                  </a:cubicBezTo>
                  <a:cubicBezTo>
                    <a:pt x="21607" y="6477"/>
                    <a:pt x="21252" y="5313"/>
                    <a:pt x="20424" y="4383"/>
                  </a:cubicBezTo>
                  <a:cubicBezTo>
                    <a:pt x="19826" y="3711"/>
                    <a:pt x="19381" y="2881"/>
                    <a:pt x="18481" y="2518"/>
                  </a:cubicBezTo>
                  <a:cubicBezTo>
                    <a:pt x="18354" y="2467"/>
                    <a:pt x="18261" y="2336"/>
                    <a:pt x="18244" y="2175"/>
                  </a:cubicBezTo>
                  <a:cubicBezTo>
                    <a:pt x="18232" y="2064"/>
                    <a:pt x="18195" y="1945"/>
                    <a:pt x="18083" y="1945"/>
                  </a:cubicBezTo>
                  <a:cubicBezTo>
                    <a:pt x="18064" y="1945"/>
                    <a:pt x="18043" y="1949"/>
                    <a:pt x="18019" y="1956"/>
                  </a:cubicBezTo>
                  <a:cubicBezTo>
                    <a:pt x="17989" y="1966"/>
                    <a:pt x="17961" y="1970"/>
                    <a:pt x="17934" y="1970"/>
                  </a:cubicBezTo>
                  <a:cubicBezTo>
                    <a:pt x="17651" y="1970"/>
                    <a:pt x="17551" y="1476"/>
                    <a:pt x="17275" y="1476"/>
                  </a:cubicBezTo>
                  <a:cubicBezTo>
                    <a:pt x="17202" y="1476"/>
                    <a:pt x="17118" y="1510"/>
                    <a:pt x="17014" y="1597"/>
                  </a:cubicBezTo>
                  <a:cubicBezTo>
                    <a:pt x="17002" y="1561"/>
                    <a:pt x="16972" y="1519"/>
                    <a:pt x="16980" y="1487"/>
                  </a:cubicBezTo>
                  <a:cubicBezTo>
                    <a:pt x="17027" y="1289"/>
                    <a:pt x="17009" y="1231"/>
                    <a:pt x="16960" y="1231"/>
                  </a:cubicBezTo>
                  <a:cubicBezTo>
                    <a:pt x="16899" y="1231"/>
                    <a:pt x="16792" y="1321"/>
                    <a:pt x="16706" y="1347"/>
                  </a:cubicBezTo>
                  <a:cubicBezTo>
                    <a:pt x="16669" y="1358"/>
                    <a:pt x="16630" y="1364"/>
                    <a:pt x="16592" y="1364"/>
                  </a:cubicBezTo>
                  <a:cubicBezTo>
                    <a:pt x="16481" y="1364"/>
                    <a:pt x="16375" y="1316"/>
                    <a:pt x="16320" y="1215"/>
                  </a:cubicBezTo>
                  <a:cubicBezTo>
                    <a:pt x="15961" y="543"/>
                    <a:pt x="15303" y="745"/>
                    <a:pt x="14744" y="665"/>
                  </a:cubicBezTo>
                  <a:cubicBezTo>
                    <a:pt x="14739" y="665"/>
                    <a:pt x="14733" y="664"/>
                    <a:pt x="14727" y="664"/>
                  </a:cubicBezTo>
                  <a:cubicBezTo>
                    <a:pt x="14665" y="664"/>
                    <a:pt x="14568" y="703"/>
                    <a:pt x="14516" y="703"/>
                  </a:cubicBezTo>
                  <a:cubicBezTo>
                    <a:pt x="14490" y="703"/>
                    <a:pt x="14475" y="694"/>
                    <a:pt x="14480" y="665"/>
                  </a:cubicBezTo>
                  <a:cubicBezTo>
                    <a:pt x="14541" y="354"/>
                    <a:pt x="14500" y="263"/>
                    <a:pt x="14417" y="263"/>
                  </a:cubicBezTo>
                  <a:cubicBezTo>
                    <a:pt x="14304" y="263"/>
                    <a:pt x="14111" y="435"/>
                    <a:pt x="13998" y="435"/>
                  </a:cubicBezTo>
                  <a:cubicBezTo>
                    <a:pt x="13983" y="435"/>
                    <a:pt x="13969" y="432"/>
                    <a:pt x="13957" y="425"/>
                  </a:cubicBezTo>
                  <a:cubicBezTo>
                    <a:pt x="13915" y="400"/>
                    <a:pt x="13867" y="396"/>
                    <a:pt x="13816" y="396"/>
                  </a:cubicBezTo>
                  <a:cubicBezTo>
                    <a:pt x="13793" y="396"/>
                    <a:pt x="13770" y="396"/>
                    <a:pt x="13746" y="396"/>
                  </a:cubicBezTo>
                  <a:cubicBezTo>
                    <a:pt x="13667" y="396"/>
                    <a:pt x="13584" y="388"/>
                    <a:pt x="13507" y="311"/>
                  </a:cubicBezTo>
                  <a:cubicBezTo>
                    <a:pt x="13252" y="59"/>
                    <a:pt x="12911" y="0"/>
                    <a:pt x="12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661;p26">
              <a:extLst>
                <a:ext uri="{FF2B5EF4-FFF2-40B4-BE49-F238E27FC236}">
                  <a16:creationId xmlns:a16="http://schemas.microsoft.com/office/drawing/2014/main" id="{88E77C98-B874-4FAE-A329-B7AF733FA983}"/>
                </a:ext>
              </a:extLst>
            </p:cNvPr>
            <p:cNvSpPr/>
            <p:nvPr/>
          </p:nvSpPr>
          <p:spPr>
            <a:xfrm>
              <a:off x="6968188" y="1859738"/>
              <a:ext cx="574750" cy="747225"/>
            </a:xfrm>
            <a:custGeom>
              <a:avLst/>
              <a:gdLst/>
              <a:ahLst/>
              <a:cxnLst/>
              <a:rect l="l" t="t" r="r" b="b"/>
              <a:pathLst>
                <a:path w="22990" h="29889" extrusionOk="0">
                  <a:moveTo>
                    <a:pt x="10998" y="1566"/>
                  </a:moveTo>
                  <a:cubicBezTo>
                    <a:pt x="11155" y="1566"/>
                    <a:pt x="11313" y="1576"/>
                    <a:pt x="11472" y="1599"/>
                  </a:cubicBezTo>
                  <a:cubicBezTo>
                    <a:pt x="12175" y="1699"/>
                    <a:pt x="12887" y="1689"/>
                    <a:pt x="13590" y="1847"/>
                  </a:cubicBezTo>
                  <a:cubicBezTo>
                    <a:pt x="14346" y="2017"/>
                    <a:pt x="15102" y="2107"/>
                    <a:pt x="15813" y="2476"/>
                  </a:cubicBezTo>
                  <a:cubicBezTo>
                    <a:pt x="17107" y="3147"/>
                    <a:pt x="18286" y="3956"/>
                    <a:pt x="19213" y="5083"/>
                  </a:cubicBezTo>
                  <a:cubicBezTo>
                    <a:pt x="19895" y="5914"/>
                    <a:pt x="20243" y="6947"/>
                    <a:pt x="20784" y="7865"/>
                  </a:cubicBezTo>
                  <a:cubicBezTo>
                    <a:pt x="20961" y="8166"/>
                    <a:pt x="20929" y="8536"/>
                    <a:pt x="20985" y="8862"/>
                  </a:cubicBezTo>
                  <a:cubicBezTo>
                    <a:pt x="21208" y="10132"/>
                    <a:pt x="21552" y="11393"/>
                    <a:pt x="21370" y="12711"/>
                  </a:cubicBezTo>
                  <a:lnTo>
                    <a:pt x="21370" y="12712"/>
                  </a:lnTo>
                  <a:cubicBezTo>
                    <a:pt x="21259" y="13511"/>
                    <a:pt x="21370" y="14376"/>
                    <a:pt x="21105" y="15112"/>
                  </a:cubicBezTo>
                  <a:cubicBezTo>
                    <a:pt x="20769" y="16049"/>
                    <a:pt x="20686" y="17131"/>
                    <a:pt x="19867" y="17867"/>
                  </a:cubicBezTo>
                  <a:cubicBezTo>
                    <a:pt x="19675" y="18039"/>
                    <a:pt x="19942" y="18327"/>
                    <a:pt x="19770" y="18562"/>
                  </a:cubicBezTo>
                  <a:cubicBezTo>
                    <a:pt x="19343" y="19138"/>
                    <a:pt x="19019" y="19792"/>
                    <a:pt x="18521" y="20314"/>
                  </a:cubicBezTo>
                  <a:cubicBezTo>
                    <a:pt x="18265" y="20582"/>
                    <a:pt x="18122" y="20923"/>
                    <a:pt x="17925" y="21219"/>
                  </a:cubicBezTo>
                  <a:cubicBezTo>
                    <a:pt x="17264" y="22213"/>
                    <a:pt x="16372" y="22994"/>
                    <a:pt x="15625" y="23904"/>
                  </a:cubicBezTo>
                  <a:cubicBezTo>
                    <a:pt x="14584" y="25174"/>
                    <a:pt x="13293" y="26198"/>
                    <a:pt x="12207" y="27428"/>
                  </a:cubicBezTo>
                  <a:cubicBezTo>
                    <a:pt x="11912" y="27764"/>
                    <a:pt x="11671" y="28305"/>
                    <a:pt x="11063" y="28350"/>
                  </a:cubicBezTo>
                  <a:cubicBezTo>
                    <a:pt x="11012" y="28354"/>
                    <a:pt x="10962" y="28357"/>
                    <a:pt x="10915" y="28357"/>
                  </a:cubicBezTo>
                  <a:cubicBezTo>
                    <a:pt x="10747" y="28357"/>
                    <a:pt x="10607" y="28323"/>
                    <a:pt x="10512" y="28189"/>
                  </a:cubicBezTo>
                  <a:cubicBezTo>
                    <a:pt x="9988" y="27448"/>
                    <a:pt x="9080" y="27122"/>
                    <a:pt x="8557" y="26413"/>
                  </a:cubicBezTo>
                  <a:cubicBezTo>
                    <a:pt x="7960" y="25604"/>
                    <a:pt x="7162" y="24991"/>
                    <a:pt x="6576" y="24164"/>
                  </a:cubicBezTo>
                  <a:cubicBezTo>
                    <a:pt x="6271" y="23734"/>
                    <a:pt x="5984" y="23259"/>
                    <a:pt x="5591" y="22861"/>
                  </a:cubicBezTo>
                  <a:cubicBezTo>
                    <a:pt x="5140" y="22408"/>
                    <a:pt x="4890" y="21760"/>
                    <a:pt x="4590" y="21189"/>
                  </a:cubicBezTo>
                  <a:cubicBezTo>
                    <a:pt x="4222" y="20485"/>
                    <a:pt x="3815" y="19782"/>
                    <a:pt x="3519" y="19060"/>
                  </a:cubicBezTo>
                  <a:cubicBezTo>
                    <a:pt x="3270" y="18451"/>
                    <a:pt x="2986" y="17833"/>
                    <a:pt x="2789" y="17187"/>
                  </a:cubicBezTo>
                  <a:cubicBezTo>
                    <a:pt x="2441" y="16049"/>
                    <a:pt x="2176" y="14888"/>
                    <a:pt x="1938" y="13729"/>
                  </a:cubicBezTo>
                  <a:cubicBezTo>
                    <a:pt x="1868" y="13392"/>
                    <a:pt x="1674" y="12884"/>
                    <a:pt x="2007" y="12498"/>
                  </a:cubicBezTo>
                  <a:cubicBezTo>
                    <a:pt x="1547" y="12078"/>
                    <a:pt x="1972" y="11574"/>
                    <a:pt x="1877" y="11145"/>
                  </a:cubicBezTo>
                  <a:cubicBezTo>
                    <a:pt x="1727" y="10463"/>
                    <a:pt x="2034" y="9874"/>
                    <a:pt x="2076" y="9239"/>
                  </a:cubicBezTo>
                  <a:cubicBezTo>
                    <a:pt x="2153" y="8073"/>
                    <a:pt x="2757" y="7092"/>
                    <a:pt x="3171" y="5981"/>
                  </a:cubicBezTo>
                  <a:cubicBezTo>
                    <a:pt x="3641" y="5608"/>
                    <a:pt x="3866" y="5006"/>
                    <a:pt x="4339" y="4560"/>
                  </a:cubicBezTo>
                  <a:cubicBezTo>
                    <a:pt x="4693" y="4226"/>
                    <a:pt x="5024" y="3844"/>
                    <a:pt x="5357" y="3481"/>
                  </a:cubicBezTo>
                  <a:cubicBezTo>
                    <a:pt x="5588" y="3229"/>
                    <a:pt x="5859" y="3261"/>
                    <a:pt x="6092" y="3125"/>
                  </a:cubicBezTo>
                  <a:cubicBezTo>
                    <a:pt x="6793" y="2718"/>
                    <a:pt x="7432" y="2222"/>
                    <a:pt x="8294" y="2068"/>
                  </a:cubicBezTo>
                  <a:cubicBezTo>
                    <a:pt x="9197" y="1906"/>
                    <a:pt x="10080" y="1566"/>
                    <a:pt x="10998" y="1566"/>
                  </a:cubicBezTo>
                  <a:close/>
                  <a:moveTo>
                    <a:pt x="12590" y="0"/>
                  </a:moveTo>
                  <a:cubicBezTo>
                    <a:pt x="12421" y="0"/>
                    <a:pt x="12258" y="17"/>
                    <a:pt x="12114" y="30"/>
                  </a:cubicBezTo>
                  <a:cubicBezTo>
                    <a:pt x="11599" y="75"/>
                    <a:pt x="11058" y="183"/>
                    <a:pt x="10541" y="183"/>
                  </a:cubicBezTo>
                  <a:cubicBezTo>
                    <a:pt x="10516" y="183"/>
                    <a:pt x="10492" y="183"/>
                    <a:pt x="10468" y="182"/>
                  </a:cubicBezTo>
                  <a:cubicBezTo>
                    <a:pt x="10436" y="182"/>
                    <a:pt x="10404" y="181"/>
                    <a:pt x="10371" y="181"/>
                  </a:cubicBezTo>
                  <a:cubicBezTo>
                    <a:pt x="9202" y="181"/>
                    <a:pt x="8145" y="670"/>
                    <a:pt x="7124" y="1055"/>
                  </a:cubicBezTo>
                  <a:cubicBezTo>
                    <a:pt x="6261" y="1379"/>
                    <a:pt x="5355" y="1868"/>
                    <a:pt x="4605" y="2538"/>
                  </a:cubicBezTo>
                  <a:cubicBezTo>
                    <a:pt x="3878" y="3188"/>
                    <a:pt x="3170" y="3861"/>
                    <a:pt x="2644" y="4661"/>
                  </a:cubicBezTo>
                  <a:cubicBezTo>
                    <a:pt x="2185" y="5357"/>
                    <a:pt x="1676" y="6061"/>
                    <a:pt x="1563" y="6672"/>
                  </a:cubicBezTo>
                  <a:cubicBezTo>
                    <a:pt x="1059" y="7781"/>
                    <a:pt x="840" y="8718"/>
                    <a:pt x="580" y="9646"/>
                  </a:cubicBezTo>
                  <a:cubicBezTo>
                    <a:pt x="63" y="11486"/>
                    <a:pt x="1" y="13353"/>
                    <a:pt x="306" y="15205"/>
                  </a:cubicBezTo>
                  <a:cubicBezTo>
                    <a:pt x="552" y="16689"/>
                    <a:pt x="1243" y="18060"/>
                    <a:pt x="1801" y="19456"/>
                  </a:cubicBezTo>
                  <a:cubicBezTo>
                    <a:pt x="2441" y="21058"/>
                    <a:pt x="3453" y="22463"/>
                    <a:pt x="4506" y="23799"/>
                  </a:cubicBezTo>
                  <a:cubicBezTo>
                    <a:pt x="5406" y="24940"/>
                    <a:pt x="6355" y="26057"/>
                    <a:pt x="7371" y="27115"/>
                  </a:cubicBezTo>
                  <a:cubicBezTo>
                    <a:pt x="8307" y="28089"/>
                    <a:pt x="9343" y="28960"/>
                    <a:pt x="10464" y="29712"/>
                  </a:cubicBezTo>
                  <a:cubicBezTo>
                    <a:pt x="10637" y="29828"/>
                    <a:pt x="10800" y="29888"/>
                    <a:pt x="10978" y="29888"/>
                  </a:cubicBezTo>
                  <a:cubicBezTo>
                    <a:pt x="11103" y="29888"/>
                    <a:pt x="11235" y="29859"/>
                    <a:pt x="11382" y="29799"/>
                  </a:cubicBezTo>
                  <a:cubicBezTo>
                    <a:pt x="12213" y="29457"/>
                    <a:pt x="12575" y="28614"/>
                    <a:pt x="13275" y="28122"/>
                  </a:cubicBezTo>
                  <a:cubicBezTo>
                    <a:pt x="13867" y="27707"/>
                    <a:pt x="14254" y="26995"/>
                    <a:pt x="14851" y="26593"/>
                  </a:cubicBezTo>
                  <a:cubicBezTo>
                    <a:pt x="15519" y="26143"/>
                    <a:pt x="15799" y="25323"/>
                    <a:pt x="16552" y="24989"/>
                  </a:cubicBezTo>
                  <a:cubicBezTo>
                    <a:pt x="16628" y="24956"/>
                    <a:pt x="16683" y="24835"/>
                    <a:pt x="16714" y="24744"/>
                  </a:cubicBezTo>
                  <a:cubicBezTo>
                    <a:pt x="16897" y="24180"/>
                    <a:pt x="17424" y="23863"/>
                    <a:pt x="17814" y="23538"/>
                  </a:cubicBezTo>
                  <a:cubicBezTo>
                    <a:pt x="18357" y="23083"/>
                    <a:pt x="18624" y="22447"/>
                    <a:pt x="19084" y="21952"/>
                  </a:cubicBezTo>
                  <a:cubicBezTo>
                    <a:pt x="19400" y="21614"/>
                    <a:pt x="19664" y="21028"/>
                    <a:pt x="19971" y="20604"/>
                  </a:cubicBezTo>
                  <a:cubicBezTo>
                    <a:pt x="20701" y="19599"/>
                    <a:pt x="21172" y="18472"/>
                    <a:pt x="21721" y="17381"/>
                  </a:cubicBezTo>
                  <a:cubicBezTo>
                    <a:pt x="22076" y="16675"/>
                    <a:pt x="22093" y="15847"/>
                    <a:pt x="22378" y="15101"/>
                  </a:cubicBezTo>
                  <a:cubicBezTo>
                    <a:pt x="22705" y="14240"/>
                    <a:pt x="22561" y="13286"/>
                    <a:pt x="22840" y="12401"/>
                  </a:cubicBezTo>
                  <a:cubicBezTo>
                    <a:pt x="22989" y="11924"/>
                    <a:pt x="22776" y="11388"/>
                    <a:pt x="22700" y="10923"/>
                  </a:cubicBezTo>
                  <a:cubicBezTo>
                    <a:pt x="22521" y="9819"/>
                    <a:pt x="22518" y="8686"/>
                    <a:pt x="22072" y="7604"/>
                  </a:cubicBezTo>
                  <a:cubicBezTo>
                    <a:pt x="21607" y="6477"/>
                    <a:pt x="21253" y="5313"/>
                    <a:pt x="20425" y="4383"/>
                  </a:cubicBezTo>
                  <a:cubicBezTo>
                    <a:pt x="19826" y="3712"/>
                    <a:pt x="19381" y="2881"/>
                    <a:pt x="18481" y="2518"/>
                  </a:cubicBezTo>
                  <a:cubicBezTo>
                    <a:pt x="18354" y="2467"/>
                    <a:pt x="18261" y="2335"/>
                    <a:pt x="18244" y="2174"/>
                  </a:cubicBezTo>
                  <a:cubicBezTo>
                    <a:pt x="18232" y="2064"/>
                    <a:pt x="18196" y="1946"/>
                    <a:pt x="18083" y="1946"/>
                  </a:cubicBezTo>
                  <a:cubicBezTo>
                    <a:pt x="18064" y="1946"/>
                    <a:pt x="18043" y="1949"/>
                    <a:pt x="18019" y="1957"/>
                  </a:cubicBezTo>
                  <a:cubicBezTo>
                    <a:pt x="17989" y="1966"/>
                    <a:pt x="17961" y="1971"/>
                    <a:pt x="17934" y="1971"/>
                  </a:cubicBezTo>
                  <a:cubicBezTo>
                    <a:pt x="17652" y="1971"/>
                    <a:pt x="17552" y="1476"/>
                    <a:pt x="17276" y="1476"/>
                  </a:cubicBezTo>
                  <a:cubicBezTo>
                    <a:pt x="17203" y="1476"/>
                    <a:pt x="17118" y="1511"/>
                    <a:pt x="17014" y="1598"/>
                  </a:cubicBezTo>
                  <a:cubicBezTo>
                    <a:pt x="17002" y="1561"/>
                    <a:pt x="16972" y="1520"/>
                    <a:pt x="16980" y="1488"/>
                  </a:cubicBezTo>
                  <a:cubicBezTo>
                    <a:pt x="17028" y="1290"/>
                    <a:pt x="17009" y="1231"/>
                    <a:pt x="16961" y="1231"/>
                  </a:cubicBezTo>
                  <a:cubicBezTo>
                    <a:pt x="16900" y="1231"/>
                    <a:pt x="16793" y="1321"/>
                    <a:pt x="16707" y="1347"/>
                  </a:cubicBezTo>
                  <a:cubicBezTo>
                    <a:pt x="16670" y="1359"/>
                    <a:pt x="16631" y="1364"/>
                    <a:pt x="16593" y="1364"/>
                  </a:cubicBezTo>
                  <a:cubicBezTo>
                    <a:pt x="16482" y="1364"/>
                    <a:pt x="16375" y="1316"/>
                    <a:pt x="16322" y="1215"/>
                  </a:cubicBezTo>
                  <a:cubicBezTo>
                    <a:pt x="15961" y="544"/>
                    <a:pt x="15303" y="744"/>
                    <a:pt x="14744" y="666"/>
                  </a:cubicBezTo>
                  <a:cubicBezTo>
                    <a:pt x="14739" y="665"/>
                    <a:pt x="14733" y="665"/>
                    <a:pt x="14727" y="665"/>
                  </a:cubicBezTo>
                  <a:cubicBezTo>
                    <a:pt x="14665" y="665"/>
                    <a:pt x="14568" y="703"/>
                    <a:pt x="14516" y="703"/>
                  </a:cubicBezTo>
                  <a:cubicBezTo>
                    <a:pt x="14490" y="703"/>
                    <a:pt x="14475" y="694"/>
                    <a:pt x="14480" y="666"/>
                  </a:cubicBezTo>
                  <a:cubicBezTo>
                    <a:pt x="14541" y="354"/>
                    <a:pt x="14500" y="264"/>
                    <a:pt x="14417" y="264"/>
                  </a:cubicBezTo>
                  <a:cubicBezTo>
                    <a:pt x="14303" y="264"/>
                    <a:pt x="14110" y="435"/>
                    <a:pt x="13998" y="435"/>
                  </a:cubicBezTo>
                  <a:cubicBezTo>
                    <a:pt x="13983" y="435"/>
                    <a:pt x="13969" y="432"/>
                    <a:pt x="13957" y="425"/>
                  </a:cubicBezTo>
                  <a:cubicBezTo>
                    <a:pt x="13914" y="399"/>
                    <a:pt x="13865" y="395"/>
                    <a:pt x="13814" y="395"/>
                  </a:cubicBezTo>
                  <a:cubicBezTo>
                    <a:pt x="13792" y="395"/>
                    <a:pt x="13769" y="396"/>
                    <a:pt x="13747" y="396"/>
                  </a:cubicBezTo>
                  <a:cubicBezTo>
                    <a:pt x="13668" y="396"/>
                    <a:pt x="13585" y="388"/>
                    <a:pt x="13508" y="312"/>
                  </a:cubicBezTo>
                  <a:cubicBezTo>
                    <a:pt x="13252" y="59"/>
                    <a:pt x="12911" y="0"/>
                    <a:pt x="1259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14123;p101">
            <a:extLst>
              <a:ext uri="{FF2B5EF4-FFF2-40B4-BE49-F238E27FC236}">
                <a16:creationId xmlns:a16="http://schemas.microsoft.com/office/drawing/2014/main" id="{8681EBFD-AD90-40FD-AA68-F53A311FD765}"/>
              </a:ext>
            </a:extLst>
          </p:cNvPr>
          <p:cNvGrpSpPr/>
          <p:nvPr/>
        </p:nvGrpSpPr>
        <p:grpSpPr>
          <a:xfrm>
            <a:off x="308133" y="335822"/>
            <a:ext cx="486243" cy="434681"/>
            <a:chOff x="4667216" y="2915382"/>
            <a:chExt cx="320273" cy="318395"/>
          </a:xfrm>
          <a:solidFill>
            <a:schemeClr val="tx1"/>
          </a:solidFill>
        </p:grpSpPr>
        <p:sp>
          <p:nvSpPr>
            <p:cNvPr id="11" name="Google Shape;14124;p101">
              <a:extLst>
                <a:ext uri="{FF2B5EF4-FFF2-40B4-BE49-F238E27FC236}">
                  <a16:creationId xmlns:a16="http://schemas.microsoft.com/office/drawing/2014/main" id="{C1ED27A8-7A66-4850-9E5F-5F76C7C1C198}"/>
                </a:ext>
              </a:extLst>
            </p:cNvPr>
            <p:cNvSpPr/>
            <p:nvPr/>
          </p:nvSpPr>
          <p:spPr>
            <a:xfrm>
              <a:off x="4686154" y="2938140"/>
              <a:ext cx="166789" cy="163734"/>
            </a:xfrm>
            <a:custGeom>
              <a:avLst/>
              <a:gdLst/>
              <a:ahLst/>
              <a:cxnLst/>
              <a:rect l="l" t="t" r="r" b="b"/>
              <a:pathLst>
                <a:path w="5240" h="5144" extrusionOk="0">
                  <a:moveTo>
                    <a:pt x="2668" y="0"/>
                  </a:moveTo>
                  <a:cubicBezTo>
                    <a:pt x="2013" y="0"/>
                    <a:pt x="1358" y="250"/>
                    <a:pt x="858" y="750"/>
                  </a:cubicBezTo>
                  <a:cubicBezTo>
                    <a:pt x="620" y="989"/>
                    <a:pt x="429" y="1286"/>
                    <a:pt x="298" y="1608"/>
                  </a:cubicBezTo>
                  <a:cubicBezTo>
                    <a:pt x="263" y="1679"/>
                    <a:pt x="298" y="1762"/>
                    <a:pt x="370" y="1798"/>
                  </a:cubicBezTo>
                  <a:cubicBezTo>
                    <a:pt x="388" y="1804"/>
                    <a:pt x="407" y="1807"/>
                    <a:pt x="426" y="1807"/>
                  </a:cubicBezTo>
                  <a:cubicBezTo>
                    <a:pt x="484" y="1807"/>
                    <a:pt x="542" y="1780"/>
                    <a:pt x="560" y="1727"/>
                  </a:cubicBezTo>
                  <a:cubicBezTo>
                    <a:pt x="679" y="1441"/>
                    <a:pt x="846" y="1191"/>
                    <a:pt x="1060" y="977"/>
                  </a:cubicBezTo>
                  <a:cubicBezTo>
                    <a:pt x="1495" y="536"/>
                    <a:pt x="2075" y="316"/>
                    <a:pt x="2656" y="316"/>
                  </a:cubicBezTo>
                  <a:cubicBezTo>
                    <a:pt x="3236" y="316"/>
                    <a:pt x="3817" y="536"/>
                    <a:pt x="4251" y="977"/>
                  </a:cubicBezTo>
                  <a:cubicBezTo>
                    <a:pt x="4692" y="1405"/>
                    <a:pt x="4930" y="1977"/>
                    <a:pt x="4930" y="2584"/>
                  </a:cubicBezTo>
                  <a:cubicBezTo>
                    <a:pt x="4930" y="3191"/>
                    <a:pt x="4692" y="3763"/>
                    <a:pt x="4251" y="4191"/>
                  </a:cubicBezTo>
                  <a:cubicBezTo>
                    <a:pt x="3823" y="4620"/>
                    <a:pt x="3263" y="4858"/>
                    <a:pt x="2644" y="4858"/>
                  </a:cubicBezTo>
                  <a:cubicBezTo>
                    <a:pt x="2037" y="4858"/>
                    <a:pt x="1477" y="4620"/>
                    <a:pt x="1037" y="4191"/>
                  </a:cubicBezTo>
                  <a:cubicBezTo>
                    <a:pt x="536" y="3679"/>
                    <a:pt x="298" y="2989"/>
                    <a:pt x="405" y="2274"/>
                  </a:cubicBezTo>
                  <a:cubicBezTo>
                    <a:pt x="417" y="2191"/>
                    <a:pt x="358" y="2120"/>
                    <a:pt x="286" y="2108"/>
                  </a:cubicBezTo>
                  <a:cubicBezTo>
                    <a:pt x="279" y="2107"/>
                    <a:pt x="272" y="2106"/>
                    <a:pt x="265" y="2106"/>
                  </a:cubicBezTo>
                  <a:cubicBezTo>
                    <a:pt x="191" y="2106"/>
                    <a:pt x="131" y="2162"/>
                    <a:pt x="120" y="2227"/>
                  </a:cubicBezTo>
                  <a:cubicBezTo>
                    <a:pt x="1" y="3024"/>
                    <a:pt x="263" y="3822"/>
                    <a:pt x="846" y="4394"/>
                  </a:cubicBezTo>
                  <a:cubicBezTo>
                    <a:pt x="1334" y="4894"/>
                    <a:pt x="1977" y="5144"/>
                    <a:pt x="2668" y="5144"/>
                  </a:cubicBezTo>
                  <a:cubicBezTo>
                    <a:pt x="3346" y="5144"/>
                    <a:pt x="3989" y="4870"/>
                    <a:pt x="4477" y="4394"/>
                  </a:cubicBezTo>
                  <a:cubicBezTo>
                    <a:pt x="4966" y="3906"/>
                    <a:pt x="5228" y="3263"/>
                    <a:pt x="5228" y="2584"/>
                  </a:cubicBezTo>
                  <a:cubicBezTo>
                    <a:pt x="5239" y="1870"/>
                    <a:pt x="4966" y="1227"/>
                    <a:pt x="4477" y="750"/>
                  </a:cubicBezTo>
                  <a:cubicBezTo>
                    <a:pt x="3977" y="250"/>
                    <a:pt x="3323" y="0"/>
                    <a:pt x="26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125;p101">
              <a:extLst>
                <a:ext uri="{FF2B5EF4-FFF2-40B4-BE49-F238E27FC236}">
                  <a16:creationId xmlns:a16="http://schemas.microsoft.com/office/drawing/2014/main" id="{F98B1FF4-DDE3-41D2-9EB7-A907FF054BC4}"/>
                </a:ext>
              </a:extLst>
            </p:cNvPr>
            <p:cNvSpPr/>
            <p:nvPr/>
          </p:nvSpPr>
          <p:spPr>
            <a:xfrm>
              <a:off x="4667216" y="2915382"/>
              <a:ext cx="320273" cy="318395"/>
            </a:xfrm>
            <a:custGeom>
              <a:avLst/>
              <a:gdLst/>
              <a:ahLst/>
              <a:cxnLst/>
              <a:rect l="l" t="t" r="r" b="b"/>
              <a:pathLst>
                <a:path w="10062" h="10003" extrusionOk="0">
                  <a:moveTo>
                    <a:pt x="5668" y="5502"/>
                  </a:moveTo>
                  <a:lnTo>
                    <a:pt x="5977" y="5811"/>
                  </a:lnTo>
                  <a:lnTo>
                    <a:pt x="5799" y="5990"/>
                  </a:lnTo>
                  <a:lnTo>
                    <a:pt x="5489" y="5680"/>
                  </a:lnTo>
                  <a:lnTo>
                    <a:pt x="5584" y="5585"/>
                  </a:lnTo>
                  <a:lnTo>
                    <a:pt x="5668" y="5502"/>
                  </a:lnTo>
                  <a:close/>
                  <a:moveTo>
                    <a:pt x="8347" y="7597"/>
                  </a:moveTo>
                  <a:lnTo>
                    <a:pt x="8501" y="7752"/>
                  </a:lnTo>
                  <a:lnTo>
                    <a:pt x="7739" y="8502"/>
                  </a:lnTo>
                  <a:lnTo>
                    <a:pt x="7585" y="8359"/>
                  </a:lnTo>
                  <a:lnTo>
                    <a:pt x="8347" y="7597"/>
                  </a:lnTo>
                  <a:close/>
                  <a:moveTo>
                    <a:pt x="8704" y="7954"/>
                  </a:moveTo>
                  <a:lnTo>
                    <a:pt x="8894" y="8157"/>
                  </a:lnTo>
                  <a:lnTo>
                    <a:pt x="8132" y="8907"/>
                  </a:lnTo>
                  <a:lnTo>
                    <a:pt x="7989" y="8764"/>
                  </a:lnTo>
                  <a:lnTo>
                    <a:pt x="7942" y="8716"/>
                  </a:lnTo>
                  <a:lnTo>
                    <a:pt x="8704" y="7954"/>
                  </a:lnTo>
                  <a:close/>
                  <a:moveTo>
                    <a:pt x="9097" y="8359"/>
                  </a:moveTo>
                  <a:lnTo>
                    <a:pt x="9621" y="8895"/>
                  </a:lnTo>
                  <a:cubicBezTo>
                    <a:pt x="9728" y="8966"/>
                    <a:pt x="9728" y="9121"/>
                    <a:pt x="9644" y="9228"/>
                  </a:cubicBezTo>
                  <a:lnTo>
                    <a:pt x="9216" y="9657"/>
                  </a:lnTo>
                  <a:cubicBezTo>
                    <a:pt x="9168" y="9699"/>
                    <a:pt x="9109" y="9719"/>
                    <a:pt x="9048" y="9719"/>
                  </a:cubicBezTo>
                  <a:cubicBezTo>
                    <a:pt x="8987" y="9719"/>
                    <a:pt x="8924" y="9699"/>
                    <a:pt x="8871" y="9657"/>
                  </a:cubicBezTo>
                  <a:lnTo>
                    <a:pt x="8335" y="9121"/>
                  </a:lnTo>
                  <a:lnTo>
                    <a:pt x="9097" y="8359"/>
                  </a:lnTo>
                  <a:close/>
                  <a:moveTo>
                    <a:pt x="3282" y="1"/>
                  </a:moveTo>
                  <a:cubicBezTo>
                    <a:pt x="2441" y="1"/>
                    <a:pt x="1602" y="322"/>
                    <a:pt x="965" y="965"/>
                  </a:cubicBezTo>
                  <a:cubicBezTo>
                    <a:pt x="334" y="1584"/>
                    <a:pt x="0" y="2406"/>
                    <a:pt x="0" y="3287"/>
                  </a:cubicBezTo>
                  <a:cubicBezTo>
                    <a:pt x="0" y="4156"/>
                    <a:pt x="334" y="4978"/>
                    <a:pt x="965" y="5609"/>
                  </a:cubicBezTo>
                  <a:cubicBezTo>
                    <a:pt x="1608" y="6240"/>
                    <a:pt x="2441" y="6573"/>
                    <a:pt x="3286" y="6573"/>
                  </a:cubicBezTo>
                  <a:cubicBezTo>
                    <a:pt x="3989" y="6573"/>
                    <a:pt x="4703" y="6347"/>
                    <a:pt x="5275" y="5883"/>
                  </a:cubicBezTo>
                  <a:lnTo>
                    <a:pt x="5608" y="6216"/>
                  </a:lnTo>
                  <a:cubicBezTo>
                    <a:pt x="5477" y="6418"/>
                    <a:pt x="5501" y="6692"/>
                    <a:pt x="5680" y="6871"/>
                  </a:cubicBezTo>
                  <a:lnTo>
                    <a:pt x="6370" y="7561"/>
                  </a:lnTo>
                  <a:cubicBezTo>
                    <a:pt x="6400" y="7585"/>
                    <a:pt x="6436" y="7597"/>
                    <a:pt x="6471" y="7597"/>
                  </a:cubicBezTo>
                  <a:cubicBezTo>
                    <a:pt x="6507" y="7597"/>
                    <a:pt x="6543" y="7585"/>
                    <a:pt x="6573" y="7561"/>
                  </a:cubicBezTo>
                  <a:cubicBezTo>
                    <a:pt x="6632" y="7502"/>
                    <a:pt x="6632" y="7407"/>
                    <a:pt x="6573" y="7347"/>
                  </a:cubicBezTo>
                  <a:lnTo>
                    <a:pt x="5894" y="6668"/>
                  </a:lnTo>
                  <a:cubicBezTo>
                    <a:pt x="5799" y="6573"/>
                    <a:pt x="5799" y="6418"/>
                    <a:pt x="5894" y="6323"/>
                  </a:cubicBezTo>
                  <a:lnTo>
                    <a:pt x="6323" y="5895"/>
                  </a:lnTo>
                  <a:cubicBezTo>
                    <a:pt x="6370" y="5847"/>
                    <a:pt x="6430" y="5811"/>
                    <a:pt x="6489" y="5811"/>
                  </a:cubicBezTo>
                  <a:cubicBezTo>
                    <a:pt x="6549" y="5811"/>
                    <a:pt x="6608" y="5847"/>
                    <a:pt x="6644" y="5895"/>
                  </a:cubicBezTo>
                  <a:lnTo>
                    <a:pt x="8156" y="7395"/>
                  </a:lnTo>
                  <a:lnTo>
                    <a:pt x="7394" y="8157"/>
                  </a:lnTo>
                  <a:lnTo>
                    <a:pt x="6966" y="7716"/>
                  </a:lnTo>
                  <a:cubicBezTo>
                    <a:pt x="6936" y="7686"/>
                    <a:pt x="6897" y="7672"/>
                    <a:pt x="6858" y="7672"/>
                  </a:cubicBezTo>
                  <a:cubicBezTo>
                    <a:pt x="6820" y="7672"/>
                    <a:pt x="6781" y="7686"/>
                    <a:pt x="6751" y="7716"/>
                  </a:cubicBezTo>
                  <a:cubicBezTo>
                    <a:pt x="6692" y="7776"/>
                    <a:pt x="6692" y="7871"/>
                    <a:pt x="6751" y="7930"/>
                  </a:cubicBezTo>
                  <a:lnTo>
                    <a:pt x="8668" y="9847"/>
                  </a:lnTo>
                  <a:cubicBezTo>
                    <a:pt x="8775" y="9955"/>
                    <a:pt x="8906" y="10002"/>
                    <a:pt x="9049" y="10002"/>
                  </a:cubicBezTo>
                  <a:cubicBezTo>
                    <a:pt x="9180" y="10002"/>
                    <a:pt x="9311" y="9955"/>
                    <a:pt x="9418" y="9847"/>
                  </a:cubicBezTo>
                  <a:lnTo>
                    <a:pt x="9847" y="9419"/>
                  </a:lnTo>
                  <a:cubicBezTo>
                    <a:pt x="10061" y="9228"/>
                    <a:pt x="10061" y="8883"/>
                    <a:pt x="9847" y="8669"/>
                  </a:cubicBezTo>
                  <a:lnTo>
                    <a:pt x="6858" y="5680"/>
                  </a:lnTo>
                  <a:cubicBezTo>
                    <a:pt x="6751" y="5573"/>
                    <a:pt x="6620" y="5525"/>
                    <a:pt x="6489" y="5525"/>
                  </a:cubicBezTo>
                  <a:cubicBezTo>
                    <a:pt x="6382" y="5525"/>
                    <a:pt x="6299" y="5561"/>
                    <a:pt x="6204" y="5609"/>
                  </a:cubicBezTo>
                  <a:lnTo>
                    <a:pt x="5870" y="5275"/>
                  </a:lnTo>
                  <a:cubicBezTo>
                    <a:pt x="6144" y="4930"/>
                    <a:pt x="6334" y="4537"/>
                    <a:pt x="6454" y="4097"/>
                  </a:cubicBezTo>
                  <a:cubicBezTo>
                    <a:pt x="6465" y="4025"/>
                    <a:pt x="6430" y="3942"/>
                    <a:pt x="6346" y="3918"/>
                  </a:cubicBezTo>
                  <a:cubicBezTo>
                    <a:pt x="6339" y="3917"/>
                    <a:pt x="6332" y="3916"/>
                    <a:pt x="6324" y="3916"/>
                  </a:cubicBezTo>
                  <a:cubicBezTo>
                    <a:pt x="6258" y="3916"/>
                    <a:pt x="6189" y="3961"/>
                    <a:pt x="6168" y="4025"/>
                  </a:cubicBezTo>
                  <a:cubicBezTo>
                    <a:pt x="6037" y="4537"/>
                    <a:pt x="5775" y="5013"/>
                    <a:pt x="5394" y="5383"/>
                  </a:cubicBezTo>
                  <a:cubicBezTo>
                    <a:pt x="4816" y="5960"/>
                    <a:pt x="4051" y="6249"/>
                    <a:pt x="3285" y="6249"/>
                  </a:cubicBezTo>
                  <a:cubicBezTo>
                    <a:pt x="2519" y="6249"/>
                    <a:pt x="1751" y="5960"/>
                    <a:pt x="1167" y="5383"/>
                  </a:cubicBezTo>
                  <a:cubicBezTo>
                    <a:pt x="608" y="4823"/>
                    <a:pt x="298" y="4073"/>
                    <a:pt x="298" y="3263"/>
                  </a:cubicBezTo>
                  <a:cubicBezTo>
                    <a:pt x="298" y="2466"/>
                    <a:pt x="608" y="1715"/>
                    <a:pt x="1167" y="1156"/>
                  </a:cubicBezTo>
                  <a:cubicBezTo>
                    <a:pt x="1751" y="572"/>
                    <a:pt x="2519" y="281"/>
                    <a:pt x="3285" y="281"/>
                  </a:cubicBezTo>
                  <a:cubicBezTo>
                    <a:pt x="4051" y="281"/>
                    <a:pt x="4816" y="572"/>
                    <a:pt x="5394" y="1156"/>
                  </a:cubicBezTo>
                  <a:cubicBezTo>
                    <a:pt x="6013" y="1763"/>
                    <a:pt x="6323" y="2608"/>
                    <a:pt x="6263" y="3478"/>
                  </a:cubicBezTo>
                  <a:cubicBezTo>
                    <a:pt x="6263" y="3549"/>
                    <a:pt x="6323" y="3620"/>
                    <a:pt x="6394" y="3644"/>
                  </a:cubicBezTo>
                  <a:cubicBezTo>
                    <a:pt x="6465" y="3644"/>
                    <a:pt x="6549" y="3585"/>
                    <a:pt x="6561" y="3501"/>
                  </a:cubicBezTo>
                  <a:cubicBezTo>
                    <a:pt x="6620" y="2549"/>
                    <a:pt x="6275" y="1632"/>
                    <a:pt x="5608" y="965"/>
                  </a:cubicBezTo>
                  <a:cubicBezTo>
                    <a:pt x="4965" y="322"/>
                    <a:pt x="4123" y="1"/>
                    <a:pt x="32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126;p101">
              <a:extLst>
                <a:ext uri="{FF2B5EF4-FFF2-40B4-BE49-F238E27FC236}">
                  <a16:creationId xmlns:a16="http://schemas.microsoft.com/office/drawing/2014/main" id="{473721D5-6DEA-4D02-906B-3DC9C00A2038}"/>
                </a:ext>
              </a:extLst>
            </p:cNvPr>
            <p:cNvSpPr/>
            <p:nvPr/>
          </p:nvSpPr>
          <p:spPr>
            <a:xfrm>
              <a:off x="4733899" y="2960772"/>
              <a:ext cx="75469" cy="86546"/>
            </a:xfrm>
            <a:custGeom>
              <a:avLst/>
              <a:gdLst/>
              <a:ahLst/>
              <a:cxnLst/>
              <a:rect l="l" t="t" r="r" b="b"/>
              <a:pathLst>
                <a:path w="2371" h="2719" extrusionOk="0">
                  <a:moveTo>
                    <a:pt x="1218" y="276"/>
                  </a:moveTo>
                  <a:cubicBezTo>
                    <a:pt x="1233" y="276"/>
                    <a:pt x="1248" y="277"/>
                    <a:pt x="1263" y="278"/>
                  </a:cubicBezTo>
                  <a:cubicBezTo>
                    <a:pt x="1703" y="313"/>
                    <a:pt x="2061" y="647"/>
                    <a:pt x="2084" y="1099"/>
                  </a:cubicBezTo>
                  <a:cubicBezTo>
                    <a:pt x="2073" y="1456"/>
                    <a:pt x="1858" y="1802"/>
                    <a:pt x="1537" y="1944"/>
                  </a:cubicBezTo>
                  <a:cubicBezTo>
                    <a:pt x="1430" y="1992"/>
                    <a:pt x="1370" y="2099"/>
                    <a:pt x="1370" y="2218"/>
                  </a:cubicBezTo>
                  <a:cubicBezTo>
                    <a:pt x="1370" y="2313"/>
                    <a:pt x="1275" y="2409"/>
                    <a:pt x="1180" y="2409"/>
                  </a:cubicBezTo>
                  <a:cubicBezTo>
                    <a:pt x="1072" y="2409"/>
                    <a:pt x="989" y="2313"/>
                    <a:pt x="989" y="2218"/>
                  </a:cubicBezTo>
                  <a:cubicBezTo>
                    <a:pt x="989" y="1944"/>
                    <a:pt x="1132" y="1694"/>
                    <a:pt x="1382" y="1587"/>
                  </a:cubicBezTo>
                  <a:cubicBezTo>
                    <a:pt x="1561" y="1504"/>
                    <a:pt x="1680" y="1325"/>
                    <a:pt x="1668" y="1111"/>
                  </a:cubicBezTo>
                  <a:cubicBezTo>
                    <a:pt x="1656" y="873"/>
                    <a:pt x="1465" y="682"/>
                    <a:pt x="1227" y="670"/>
                  </a:cubicBezTo>
                  <a:lnTo>
                    <a:pt x="1191" y="670"/>
                  </a:lnTo>
                  <a:cubicBezTo>
                    <a:pt x="1072" y="670"/>
                    <a:pt x="953" y="706"/>
                    <a:pt x="870" y="801"/>
                  </a:cubicBezTo>
                  <a:cubicBezTo>
                    <a:pt x="763" y="885"/>
                    <a:pt x="715" y="1028"/>
                    <a:pt x="715" y="1159"/>
                  </a:cubicBezTo>
                  <a:cubicBezTo>
                    <a:pt x="715" y="1266"/>
                    <a:pt x="632" y="1349"/>
                    <a:pt x="525" y="1349"/>
                  </a:cubicBezTo>
                  <a:cubicBezTo>
                    <a:pt x="418" y="1349"/>
                    <a:pt x="334" y="1266"/>
                    <a:pt x="334" y="1159"/>
                  </a:cubicBezTo>
                  <a:cubicBezTo>
                    <a:pt x="334" y="920"/>
                    <a:pt x="429" y="682"/>
                    <a:pt x="608" y="516"/>
                  </a:cubicBezTo>
                  <a:cubicBezTo>
                    <a:pt x="775" y="359"/>
                    <a:pt x="995" y="276"/>
                    <a:pt x="1218" y="276"/>
                  </a:cubicBezTo>
                  <a:close/>
                  <a:moveTo>
                    <a:pt x="1163" y="0"/>
                  </a:moveTo>
                  <a:cubicBezTo>
                    <a:pt x="872" y="0"/>
                    <a:pt x="586" y="108"/>
                    <a:pt x="370" y="313"/>
                  </a:cubicBezTo>
                  <a:cubicBezTo>
                    <a:pt x="132" y="539"/>
                    <a:pt x="1" y="849"/>
                    <a:pt x="1" y="1159"/>
                  </a:cubicBezTo>
                  <a:cubicBezTo>
                    <a:pt x="1" y="1432"/>
                    <a:pt x="227" y="1647"/>
                    <a:pt x="489" y="1647"/>
                  </a:cubicBezTo>
                  <a:cubicBezTo>
                    <a:pt x="763" y="1647"/>
                    <a:pt x="989" y="1432"/>
                    <a:pt x="989" y="1159"/>
                  </a:cubicBezTo>
                  <a:cubicBezTo>
                    <a:pt x="989" y="1099"/>
                    <a:pt x="1001" y="1051"/>
                    <a:pt x="1049" y="1028"/>
                  </a:cubicBezTo>
                  <a:cubicBezTo>
                    <a:pt x="1078" y="998"/>
                    <a:pt x="1115" y="977"/>
                    <a:pt x="1161" y="977"/>
                  </a:cubicBezTo>
                  <a:cubicBezTo>
                    <a:pt x="1171" y="977"/>
                    <a:pt x="1181" y="978"/>
                    <a:pt x="1191" y="980"/>
                  </a:cubicBezTo>
                  <a:cubicBezTo>
                    <a:pt x="1287" y="980"/>
                    <a:pt x="1358" y="1075"/>
                    <a:pt x="1370" y="1159"/>
                  </a:cubicBezTo>
                  <a:cubicBezTo>
                    <a:pt x="1370" y="1230"/>
                    <a:pt x="1322" y="1313"/>
                    <a:pt x="1263" y="1337"/>
                  </a:cubicBezTo>
                  <a:cubicBezTo>
                    <a:pt x="930" y="1504"/>
                    <a:pt x="703" y="1849"/>
                    <a:pt x="703" y="2230"/>
                  </a:cubicBezTo>
                  <a:cubicBezTo>
                    <a:pt x="703" y="2504"/>
                    <a:pt x="930" y="2718"/>
                    <a:pt x="1191" y="2718"/>
                  </a:cubicBezTo>
                  <a:cubicBezTo>
                    <a:pt x="1465" y="2718"/>
                    <a:pt x="1680" y="2504"/>
                    <a:pt x="1680" y="2230"/>
                  </a:cubicBezTo>
                  <a:lnTo>
                    <a:pt x="1680" y="2218"/>
                  </a:lnTo>
                  <a:cubicBezTo>
                    <a:pt x="2096" y="2004"/>
                    <a:pt x="2370" y="1563"/>
                    <a:pt x="2334" y="1087"/>
                  </a:cubicBezTo>
                  <a:cubicBezTo>
                    <a:pt x="2311" y="504"/>
                    <a:pt x="1834" y="27"/>
                    <a:pt x="1251" y="4"/>
                  </a:cubicBezTo>
                  <a:cubicBezTo>
                    <a:pt x="1222" y="1"/>
                    <a:pt x="1192" y="0"/>
                    <a:pt x="11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127;p101">
              <a:extLst>
                <a:ext uri="{FF2B5EF4-FFF2-40B4-BE49-F238E27FC236}">
                  <a16:creationId xmlns:a16="http://schemas.microsoft.com/office/drawing/2014/main" id="{BD92BA82-D210-498E-9F5C-8C2E68513ADD}"/>
                </a:ext>
              </a:extLst>
            </p:cNvPr>
            <p:cNvSpPr/>
            <p:nvPr/>
          </p:nvSpPr>
          <p:spPr>
            <a:xfrm>
              <a:off x="4755894" y="3048431"/>
              <a:ext cx="31098" cy="32244"/>
            </a:xfrm>
            <a:custGeom>
              <a:avLst/>
              <a:gdLst/>
              <a:ahLst/>
              <a:cxnLst/>
              <a:rect l="l" t="t" r="r" b="b"/>
              <a:pathLst>
                <a:path w="977" h="1013" extrusionOk="0">
                  <a:moveTo>
                    <a:pt x="489" y="298"/>
                  </a:moveTo>
                  <a:cubicBezTo>
                    <a:pt x="596" y="298"/>
                    <a:pt x="679" y="381"/>
                    <a:pt x="679" y="488"/>
                  </a:cubicBezTo>
                  <a:lnTo>
                    <a:pt x="679" y="500"/>
                  </a:lnTo>
                  <a:cubicBezTo>
                    <a:pt x="679" y="607"/>
                    <a:pt x="596" y="702"/>
                    <a:pt x="489" y="702"/>
                  </a:cubicBezTo>
                  <a:cubicBezTo>
                    <a:pt x="381" y="702"/>
                    <a:pt x="298" y="607"/>
                    <a:pt x="298" y="500"/>
                  </a:cubicBezTo>
                  <a:lnTo>
                    <a:pt x="298" y="488"/>
                  </a:lnTo>
                  <a:cubicBezTo>
                    <a:pt x="298" y="381"/>
                    <a:pt x="381" y="298"/>
                    <a:pt x="489" y="298"/>
                  </a:cubicBezTo>
                  <a:close/>
                  <a:moveTo>
                    <a:pt x="489" y="0"/>
                  </a:moveTo>
                  <a:cubicBezTo>
                    <a:pt x="215" y="0"/>
                    <a:pt x="0" y="226"/>
                    <a:pt x="0" y="488"/>
                  </a:cubicBezTo>
                  <a:lnTo>
                    <a:pt x="0" y="524"/>
                  </a:lnTo>
                  <a:cubicBezTo>
                    <a:pt x="0" y="786"/>
                    <a:pt x="215" y="1012"/>
                    <a:pt x="489" y="1012"/>
                  </a:cubicBezTo>
                  <a:cubicBezTo>
                    <a:pt x="751" y="1012"/>
                    <a:pt x="977" y="786"/>
                    <a:pt x="977" y="524"/>
                  </a:cubicBezTo>
                  <a:lnTo>
                    <a:pt x="977" y="488"/>
                  </a:lnTo>
                  <a:cubicBezTo>
                    <a:pt x="977" y="226"/>
                    <a:pt x="751" y="0"/>
                    <a:pt x="4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65"/>
          <p:cNvSpPr txBox="1">
            <a:spLocks noGrp="1"/>
          </p:cNvSpPr>
          <p:nvPr>
            <p:ph type="subTitle" idx="1"/>
          </p:nvPr>
        </p:nvSpPr>
        <p:spPr>
          <a:xfrm>
            <a:off x="1475214" y="2012850"/>
            <a:ext cx="16893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Deze slagader brengt zuurstofrijk bloed naar het nierlichaampje.</a:t>
            </a:r>
            <a:endParaRPr/>
          </a:p>
          <a:p>
            <a:pPr marL="0" lvl="0" indent="0" algn="ctr" rtl="0">
              <a:spcBef>
                <a:spcPts val="0"/>
              </a:spcBef>
              <a:spcAft>
                <a:spcPts val="0"/>
              </a:spcAft>
              <a:buNone/>
            </a:pPr>
            <a:endParaRPr/>
          </a:p>
        </p:txBody>
      </p:sp>
      <p:sp>
        <p:nvSpPr>
          <p:cNvPr id="1124" name="Google Shape;1124;p65"/>
          <p:cNvSpPr txBox="1">
            <a:spLocks noGrp="1"/>
          </p:cNvSpPr>
          <p:nvPr>
            <p:ph type="subTitle" idx="2"/>
          </p:nvPr>
        </p:nvSpPr>
        <p:spPr>
          <a:xfrm>
            <a:off x="3503413" y="1994050"/>
            <a:ext cx="2246100" cy="109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rPr>
              <a:t>De nierslagader splitst in een heleboel haarvaten. Deze vormen een knoop, het haarvatenkluwen.  Dit is omgeven door het nierkapsel.</a:t>
            </a:r>
            <a:endParaRPr/>
          </a:p>
        </p:txBody>
      </p:sp>
      <p:grpSp>
        <p:nvGrpSpPr>
          <p:cNvPr id="1125" name="Google Shape;1125;p65"/>
          <p:cNvGrpSpPr/>
          <p:nvPr/>
        </p:nvGrpSpPr>
        <p:grpSpPr>
          <a:xfrm>
            <a:off x="3818835" y="1232395"/>
            <a:ext cx="1506318" cy="732920"/>
            <a:chOff x="3917263" y="1628700"/>
            <a:chExt cx="1309500" cy="457075"/>
          </a:xfrm>
        </p:grpSpPr>
        <p:sp>
          <p:nvSpPr>
            <p:cNvPr id="1126" name="Google Shape;1126;p65"/>
            <p:cNvSpPr/>
            <p:nvPr/>
          </p:nvSpPr>
          <p:spPr>
            <a:xfrm>
              <a:off x="3917263" y="1628700"/>
              <a:ext cx="1309500" cy="457075"/>
            </a:xfrm>
            <a:custGeom>
              <a:avLst/>
              <a:gdLst/>
              <a:ahLst/>
              <a:cxnLst/>
              <a:rect l="l" t="t" r="r" b="b"/>
              <a:pathLst>
                <a:path w="41777" h="18283" extrusionOk="0">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65"/>
            <p:cNvSpPr/>
            <p:nvPr/>
          </p:nvSpPr>
          <p:spPr>
            <a:xfrm>
              <a:off x="3917263" y="1628700"/>
              <a:ext cx="1309500" cy="457075"/>
            </a:xfrm>
            <a:custGeom>
              <a:avLst/>
              <a:gdLst/>
              <a:ahLst/>
              <a:cxnLst/>
              <a:rect l="l" t="t" r="r" b="b"/>
              <a:pathLst>
                <a:path w="41777" h="18283" extrusionOk="0">
                  <a:moveTo>
                    <a:pt x="31789" y="1291"/>
                  </a:moveTo>
                  <a:cubicBezTo>
                    <a:pt x="31974" y="1291"/>
                    <a:pt x="32159" y="1291"/>
                    <a:pt x="32343" y="1293"/>
                  </a:cubicBezTo>
                  <a:cubicBezTo>
                    <a:pt x="33959" y="1309"/>
                    <a:pt x="35586" y="1386"/>
                    <a:pt x="37170" y="1726"/>
                  </a:cubicBezTo>
                  <a:cubicBezTo>
                    <a:pt x="37989" y="1901"/>
                    <a:pt x="38650" y="2440"/>
                    <a:pt x="39116" y="3162"/>
                  </a:cubicBezTo>
                  <a:cubicBezTo>
                    <a:pt x="40148" y="4757"/>
                    <a:pt x="40208" y="6161"/>
                    <a:pt x="40214" y="7773"/>
                  </a:cubicBezTo>
                  <a:cubicBezTo>
                    <a:pt x="40214" y="8849"/>
                    <a:pt x="40393" y="9964"/>
                    <a:pt x="40164" y="10987"/>
                  </a:cubicBezTo>
                  <a:cubicBezTo>
                    <a:pt x="39940" y="11993"/>
                    <a:pt x="40151" y="13111"/>
                    <a:pt x="39513" y="14010"/>
                  </a:cubicBezTo>
                  <a:cubicBezTo>
                    <a:pt x="38667" y="15207"/>
                    <a:pt x="37409" y="15600"/>
                    <a:pt x="36022" y="15741"/>
                  </a:cubicBezTo>
                  <a:cubicBezTo>
                    <a:pt x="34725" y="15871"/>
                    <a:pt x="33416" y="15788"/>
                    <a:pt x="32122" y="16087"/>
                  </a:cubicBezTo>
                  <a:cubicBezTo>
                    <a:pt x="31980" y="16120"/>
                    <a:pt x="31827" y="16129"/>
                    <a:pt x="31668" y="16129"/>
                  </a:cubicBezTo>
                  <a:cubicBezTo>
                    <a:pt x="31493" y="16129"/>
                    <a:pt x="31310" y="16118"/>
                    <a:pt x="31129" y="16118"/>
                  </a:cubicBezTo>
                  <a:cubicBezTo>
                    <a:pt x="30994" y="16118"/>
                    <a:pt x="30860" y="16124"/>
                    <a:pt x="30729" y="16144"/>
                  </a:cubicBezTo>
                  <a:cubicBezTo>
                    <a:pt x="30311" y="16207"/>
                    <a:pt x="29948" y="16542"/>
                    <a:pt x="29523" y="16542"/>
                  </a:cubicBezTo>
                  <a:cubicBezTo>
                    <a:pt x="29426" y="16542"/>
                    <a:pt x="29326" y="16524"/>
                    <a:pt x="29221" y="16482"/>
                  </a:cubicBezTo>
                  <a:cubicBezTo>
                    <a:pt x="28967" y="16379"/>
                    <a:pt x="28715" y="16344"/>
                    <a:pt x="28465" y="16344"/>
                  </a:cubicBezTo>
                  <a:cubicBezTo>
                    <a:pt x="28082" y="16344"/>
                    <a:pt x="27700" y="16427"/>
                    <a:pt x="27312" y="16479"/>
                  </a:cubicBezTo>
                  <a:cubicBezTo>
                    <a:pt x="26701" y="16562"/>
                    <a:pt x="26078" y="16669"/>
                    <a:pt x="25466" y="16669"/>
                  </a:cubicBezTo>
                  <a:cubicBezTo>
                    <a:pt x="25330" y="16669"/>
                    <a:pt x="25194" y="16664"/>
                    <a:pt x="25059" y="16652"/>
                  </a:cubicBezTo>
                  <a:cubicBezTo>
                    <a:pt x="24942" y="16641"/>
                    <a:pt x="24826" y="16637"/>
                    <a:pt x="24710" y="16637"/>
                  </a:cubicBezTo>
                  <a:cubicBezTo>
                    <a:pt x="24140" y="16637"/>
                    <a:pt x="23584" y="16742"/>
                    <a:pt x="23016" y="16742"/>
                  </a:cubicBezTo>
                  <a:cubicBezTo>
                    <a:pt x="22981" y="16742"/>
                    <a:pt x="22947" y="16742"/>
                    <a:pt x="22912" y="16741"/>
                  </a:cubicBezTo>
                  <a:cubicBezTo>
                    <a:pt x="22534" y="16732"/>
                    <a:pt x="22150" y="16709"/>
                    <a:pt x="21768" y="16709"/>
                  </a:cubicBezTo>
                  <a:cubicBezTo>
                    <a:pt x="21114" y="16709"/>
                    <a:pt x="20463" y="16775"/>
                    <a:pt x="19847" y="17083"/>
                  </a:cubicBezTo>
                  <a:cubicBezTo>
                    <a:pt x="19808" y="17102"/>
                    <a:pt x="19773" y="17110"/>
                    <a:pt x="19741" y="17110"/>
                  </a:cubicBezTo>
                  <a:cubicBezTo>
                    <a:pt x="19686" y="17110"/>
                    <a:pt x="19643" y="17084"/>
                    <a:pt x="19618" y="17040"/>
                  </a:cubicBezTo>
                  <a:cubicBezTo>
                    <a:pt x="19526" y="16877"/>
                    <a:pt x="19419" y="16829"/>
                    <a:pt x="19309" y="16829"/>
                  </a:cubicBezTo>
                  <a:cubicBezTo>
                    <a:pt x="19150" y="16829"/>
                    <a:pt x="18983" y="16929"/>
                    <a:pt x="18840" y="16929"/>
                  </a:cubicBezTo>
                  <a:cubicBezTo>
                    <a:pt x="18818" y="16929"/>
                    <a:pt x="18797" y="16927"/>
                    <a:pt x="18777" y="16921"/>
                  </a:cubicBezTo>
                  <a:cubicBezTo>
                    <a:pt x="18579" y="16871"/>
                    <a:pt x="18381" y="16855"/>
                    <a:pt x="18181" y="16855"/>
                  </a:cubicBezTo>
                  <a:cubicBezTo>
                    <a:pt x="17779" y="16855"/>
                    <a:pt x="17374" y="16923"/>
                    <a:pt x="16974" y="16923"/>
                  </a:cubicBezTo>
                  <a:cubicBezTo>
                    <a:pt x="16675" y="16923"/>
                    <a:pt x="16379" y="16885"/>
                    <a:pt x="16090" y="16751"/>
                  </a:cubicBezTo>
                  <a:cubicBezTo>
                    <a:pt x="15987" y="16702"/>
                    <a:pt x="15883" y="16685"/>
                    <a:pt x="15780" y="16685"/>
                  </a:cubicBezTo>
                  <a:cubicBezTo>
                    <a:pt x="15539" y="16685"/>
                    <a:pt x="15297" y="16777"/>
                    <a:pt x="15051" y="16777"/>
                  </a:cubicBezTo>
                  <a:cubicBezTo>
                    <a:pt x="15036" y="16777"/>
                    <a:pt x="15021" y="16777"/>
                    <a:pt x="15007" y="16776"/>
                  </a:cubicBezTo>
                  <a:cubicBezTo>
                    <a:pt x="13871" y="16721"/>
                    <a:pt x="12734" y="16616"/>
                    <a:pt x="11596" y="16599"/>
                  </a:cubicBezTo>
                  <a:cubicBezTo>
                    <a:pt x="11446" y="16597"/>
                    <a:pt x="11273" y="16587"/>
                    <a:pt x="11107" y="16587"/>
                  </a:cubicBezTo>
                  <a:cubicBezTo>
                    <a:pt x="10878" y="16587"/>
                    <a:pt x="10659" y="16606"/>
                    <a:pt x="10524" y="16693"/>
                  </a:cubicBezTo>
                  <a:cubicBezTo>
                    <a:pt x="10408" y="16767"/>
                    <a:pt x="10300" y="16795"/>
                    <a:pt x="10197" y="16795"/>
                  </a:cubicBezTo>
                  <a:cubicBezTo>
                    <a:pt x="9896" y="16795"/>
                    <a:pt x="9641" y="16556"/>
                    <a:pt x="9366" y="16556"/>
                  </a:cubicBezTo>
                  <a:cubicBezTo>
                    <a:pt x="9302" y="16556"/>
                    <a:pt x="9237" y="16569"/>
                    <a:pt x="9169" y="16602"/>
                  </a:cubicBezTo>
                  <a:cubicBezTo>
                    <a:pt x="9140" y="16450"/>
                    <a:pt x="9085" y="16409"/>
                    <a:pt x="9017" y="16409"/>
                  </a:cubicBezTo>
                  <a:cubicBezTo>
                    <a:pt x="8938" y="16409"/>
                    <a:pt x="8841" y="16464"/>
                    <a:pt x="8747" y="16464"/>
                  </a:cubicBezTo>
                  <a:cubicBezTo>
                    <a:pt x="8743" y="16464"/>
                    <a:pt x="8738" y="16464"/>
                    <a:pt x="8733" y="16464"/>
                  </a:cubicBezTo>
                  <a:cubicBezTo>
                    <a:pt x="8714" y="16462"/>
                    <a:pt x="8695" y="16462"/>
                    <a:pt x="8676" y="16462"/>
                  </a:cubicBezTo>
                  <a:cubicBezTo>
                    <a:pt x="8438" y="16462"/>
                    <a:pt x="8183" y="16543"/>
                    <a:pt x="7941" y="16543"/>
                  </a:cubicBezTo>
                  <a:cubicBezTo>
                    <a:pt x="7720" y="16543"/>
                    <a:pt x="7511" y="16475"/>
                    <a:pt x="7337" y="16218"/>
                  </a:cubicBezTo>
                  <a:cubicBezTo>
                    <a:pt x="7322" y="16195"/>
                    <a:pt x="7270" y="16183"/>
                    <a:pt x="7221" y="16183"/>
                  </a:cubicBezTo>
                  <a:cubicBezTo>
                    <a:pt x="7194" y="16183"/>
                    <a:pt x="7168" y="16186"/>
                    <a:pt x="7149" y="16194"/>
                  </a:cubicBezTo>
                  <a:cubicBezTo>
                    <a:pt x="6932" y="16278"/>
                    <a:pt x="6721" y="16312"/>
                    <a:pt x="6514" y="16312"/>
                  </a:cubicBezTo>
                  <a:cubicBezTo>
                    <a:pt x="6050" y="16312"/>
                    <a:pt x="5608" y="16138"/>
                    <a:pt x="5162" y="15959"/>
                  </a:cubicBezTo>
                  <a:cubicBezTo>
                    <a:pt x="5025" y="15904"/>
                    <a:pt x="4862" y="15862"/>
                    <a:pt x="4711" y="15862"/>
                  </a:cubicBezTo>
                  <a:cubicBezTo>
                    <a:pt x="4664" y="15862"/>
                    <a:pt x="4618" y="15866"/>
                    <a:pt x="4575" y="15875"/>
                  </a:cubicBezTo>
                  <a:cubicBezTo>
                    <a:pt x="4445" y="15902"/>
                    <a:pt x="4324" y="15915"/>
                    <a:pt x="4211" y="15915"/>
                  </a:cubicBezTo>
                  <a:cubicBezTo>
                    <a:pt x="3396" y="15915"/>
                    <a:pt x="3006" y="15252"/>
                    <a:pt x="2470" y="14678"/>
                  </a:cubicBezTo>
                  <a:cubicBezTo>
                    <a:pt x="1414" y="13545"/>
                    <a:pt x="1477" y="12151"/>
                    <a:pt x="1224" y="10801"/>
                  </a:cubicBezTo>
                  <a:cubicBezTo>
                    <a:pt x="1009" y="9647"/>
                    <a:pt x="1240" y="8565"/>
                    <a:pt x="1383" y="7443"/>
                  </a:cubicBezTo>
                  <a:cubicBezTo>
                    <a:pt x="1468" y="6768"/>
                    <a:pt x="1515" y="6107"/>
                    <a:pt x="1720" y="5447"/>
                  </a:cubicBezTo>
                  <a:cubicBezTo>
                    <a:pt x="2026" y="4460"/>
                    <a:pt x="2603" y="3787"/>
                    <a:pt x="3489" y="3230"/>
                  </a:cubicBezTo>
                  <a:cubicBezTo>
                    <a:pt x="4713" y="2462"/>
                    <a:pt x="6001" y="2368"/>
                    <a:pt x="7377" y="2307"/>
                  </a:cubicBezTo>
                  <a:cubicBezTo>
                    <a:pt x="7843" y="2286"/>
                    <a:pt x="8402" y="2179"/>
                    <a:pt x="8910" y="2065"/>
                  </a:cubicBezTo>
                  <a:cubicBezTo>
                    <a:pt x="9991" y="1823"/>
                    <a:pt x="11114" y="1755"/>
                    <a:pt x="12224" y="1658"/>
                  </a:cubicBezTo>
                  <a:cubicBezTo>
                    <a:pt x="13237" y="1571"/>
                    <a:pt x="14284" y="1673"/>
                    <a:pt x="15269" y="1546"/>
                  </a:cubicBezTo>
                  <a:cubicBezTo>
                    <a:pt x="16647" y="1368"/>
                    <a:pt x="18024" y="1558"/>
                    <a:pt x="19406" y="1337"/>
                  </a:cubicBezTo>
                  <a:cubicBezTo>
                    <a:pt x="19586" y="1308"/>
                    <a:pt x="19778" y="1298"/>
                    <a:pt x="19978" y="1298"/>
                  </a:cubicBezTo>
                  <a:cubicBezTo>
                    <a:pt x="20455" y="1298"/>
                    <a:pt x="20972" y="1359"/>
                    <a:pt x="21455" y="1382"/>
                  </a:cubicBezTo>
                  <a:cubicBezTo>
                    <a:pt x="22531" y="1436"/>
                    <a:pt x="23610" y="1468"/>
                    <a:pt x="24688" y="1468"/>
                  </a:cubicBezTo>
                  <a:cubicBezTo>
                    <a:pt x="25296" y="1468"/>
                    <a:pt x="25903" y="1458"/>
                    <a:pt x="26510" y="1435"/>
                  </a:cubicBezTo>
                  <a:cubicBezTo>
                    <a:pt x="28269" y="1370"/>
                    <a:pt x="30029" y="1291"/>
                    <a:pt x="31789" y="1291"/>
                  </a:cubicBezTo>
                  <a:close/>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8" name="Google Shape;1128;p65"/>
          <p:cNvGrpSpPr/>
          <p:nvPr/>
        </p:nvGrpSpPr>
        <p:grpSpPr>
          <a:xfrm>
            <a:off x="1589432" y="1292771"/>
            <a:ext cx="1567603" cy="672449"/>
            <a:chOff x="1690075" y="1628700"/>
            <a:chExt cx="1309500" cy="457075"/>
          </a:xfrm>
        </p:grpSpPr>
        <p:sp>
          <p:nvSpPr>
            <p:cNvPr id="1129" name="Google Shape;1129;p65"/>
            <p:cNvSpPr/>
            <p:nvPr/>
          </p:nvSpPr>
          <p:spPr>
            <a:xfrm>
              <a:off x="1690075" y="1628700"/>
              <a:ext cx="1309500" cy="457075"/>
            </a:xfrm>
            <a:custGeom>
              <a:avLst/>
              <a:gdLst/>
              <a:ahLst/>
              <a:cxnLst/>
              <a:rect l="l" t="t" r="r" b="b"/>
              <a:pathLst>
                <a:path w="41777" h="18283" extrusionOk="0">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65"/>
            <p:cNvSpPr/>
            <p:nvPr/>
          </p:nvSpPr>
          <p:spPr>
            <a:xfrm>
              <a:off x="1690075" y="1628700"/>
              <a:ext cx="1309500" cy="457075"/>
            </a:xfrm>
            <a:custGeom>
              <a:avLst/>
              <a:gdLst/>
              <a:ahLst/>
              <a:cxnLst/>
              <a:rect l="l" t="t" r="r" b="b"/>
              <a:pathLst>
                <a:path w="41777" h="18283" extrusionOk="0">
                  <a:moveTo>
                    <a:pt x="31789" y="1291"/>
                  </a:moveTo>
                  <a:cubicBezTo>
                    <a:pt x="31974" y="1291"/>
                    <a:pt x="32159" y="1291"/>
                    <a:pt x="32343" y="1293"/>
                  </a:cubicBezTo>
                  <a:cubicBezTo>
                    <a:pt x="33959" y="1309"/>
                    <a:pt x="35586" y="1386"/>
                    <a:pt x="37170" y="1726"/>
                  </a:cubicBezTo>
                  <a:cubicBezTo>
                    <a:pt x="37989" y="1901"/>
                    <a:pt x="38650" y="2440"/>
                    <a:pt x="39116" y="3162"/>
                  </a:cubicBezTo>
                  <a:cubicBezTo>
                    <a:pt x="40148" y="4757"/>
                    <a:pt x="40208" y="6161"/>
                    <a:pt x="40214" y="7773"/>
                  </a:cubicBezTo>
                  <a:cubicBezTo>
                    <a:pt x="40214" y="8849"/>
                    <a:pt x="40393" y="9964"/>
                    <a:pt x="40164" y="10987"/>
                  </a:cubicBezTo>
                  <a:cubicBezTo>
                    <a:pt x="39940" y="11993"/>
                    <a:pt x="40151" y="13111"/>
                    <a:pt x="39513" y="14010"/>
                  </a:cubicBezTo>
                  <a:cubicBezTo>
                    <a:pt x="38667" y="15207"/>
                    <a:pt x="37409" y="15600"/>
                    <a:pt x="36022" y="15741"/>
                  </a:cubicBezTo>
                  <a:cubicBezTo>
                    <a:pt x="34725" y="15871"/>
                    <a:pt x="33416" y="15788"/>
                    <a:pt x="32122" y="16087"/>
                  </a:cubicBezTo>
                  <a:cubicBezTo>
                    <a:pt x="31980" y="16120"/>
                    <a:pt x="31827" y="16129"/>
                    <a:pt x="31668" y="16129"/>
                  </a:cubicBezTo>
                  <a:cubicBezTo>
                    <a:pt x="31493" y="16129"/>
                    <a:pt x="31310" y="16118"/>
                    <a:pt x="31129" y="16118"/>
                  </a:cubicBezTo>
                  <a:cubicBezTo>
                    <a:pt x="30994" y="16118"/>
                    <a:pt x="30860" y="16124"/>
                    <a:pt x="30729" y="16144"/>
                  </a:cubicBezTo>
                  <a:cubicBezTo>
                    <a:pt x="30311" y="16207"/>
                    <a:pt x="29948" y="16542"/>
                    <a:pt x="29523" y="16542"/>
                  </a:cubicBezTo>
                  <a:cubicBezTo>
                    <a:pt x="29426" y="16542"/>
                    <a:pt x="29326" y="16524"/>
                    <a:pt x="29221" y="16482"/>
                  </a:cubicBezTo>
                  <a:cubicBezTo>
                    <a:pt x="28967" y="16379"/>
                    <a:pt x="28715" y="16344"/>
                    <a:pt x="28465" y="16344"/>
                  </a:cubicBezTo>
                  <a:cubicBezTo>
                    <a:pt x="28082" y="16344"/>
                    <a:pt x="27700" y="16427"/>
                    <a:pt x="27312" y="16479"/>
                  </a:cubicBezTo>
                  <a:cubicBezTo>
                    <a:pt x="26701" y="16562"/>
                    <a:pt x="26078" y="16669"/>
                    <a:pt x="25466" y="16669"/>
                  </a:cubicBezTo>
                  <a:cubicBezTo>
                    <a:pt x="25330" y="16669"/>
                    <a:pt x="25194" y="16664"/>
                    <a:pt x="25059" y="16652"/>
                  </a:cubicBezTo>
                  <a:cubicBezTo>
                    <a:pt x="24942" y="16641"/>
                    <a:pt x="24826" y="16637"/>
                    <a:pt x="24710" y="16637"/>
                  </a:cubicBezTo>
                  <a:cubicBezTo>
                    <a:pt x="24140" y="16637"/>
                    <a:pt x="23584" y="16742"/>
                    <a:pt x="23016" y="16742"/>
                  </a:cubicBezTo>
                  <a:cubicBezTo>
                    <a:pt x="22981" y="16742"/>
                    <a:pt x="22947" y="16742"/>
                    <a:pt x="22912" y="16741"/>
                  </a:cubicBezTo>
                  <a:cubicBezTo>
                    <a:pt x="22534" y="16732"/>
                    <a:pt x="22150" y="16709"/>
                    <a:pt x="21768" y="16709"/>
                  </a:cubicBezTo>
                  <a:cubicBezTo>
                    <a:pt x="21114" y="16709"/>
                    <a:pt x="20463" y="16775"/>
                    <a:pt x="19847" y="17083"/>
                  </a:cubicBezTo>
                  <a:cubicBezTo>
                    <a:pt x="19808" y="17102"/>
                    <a:pt x="19773" y="17110"/>
                    <a:pt x="19741" y="17110"/>
                  </a:cubicBezTo>
                  <a:cubicBezTo>
                    <a:pt x="19686" y="17110"/>
                    <a:pt x="19643" y="17084"/>
                    <a:pt x="19618" y="17040"/>
                  </a:cubicBezTo>
                  <a:cubicBezTo>
                    <a:pt x="19526" y="16877"/>
                    <a:pt x="19419" y="16829"/>
                    <a:pt x="19309" y="16829"/>
                  </a:cubicBezTo>
                  <a:cubicBezTo>
                    <a:pt x="19150" y="16829"/>
                    <a:pt x="18983" y="16929"/>
                    <a:pt x="18840" y="16929"/>
                  </a:cubicBezTo>
                  <a:cubicBezTo>
                    <a:pt x="18818" y="16929"/>
                    <a:pt x="18797" y="16927"/>
                    <a:pt x="18777" y="16921"/>
                  </a:cubicBezTo>
                  <a:cubicBezTo>
                    <a:pt x="18579" y="16871"/>
                    <a:pt x="18381" y="16855"/>
                    <a:pt x="18181" y="16855"/>
                  </a:cubicBezTo>
                  <a:cubicBezTo>
                    <a:pt x="17779" y="16855"/>
                    <a:pt x="17374" y="16923"/>
                    <a:pt x="16974" y="16923"/>
                  </a:cubicBezTo>
                  <a:cubicBezTo>
                    <a:pt x="16675" y="16923"/>
                    <a:pt x="16379" y="16885"/>
                    <a:pt x="16090" y="16751"/>
                  </a:cubicBezTo>
                  <a:cubicBezTo>
                    <a:pt x="15987" y="16702"/>
                    <a:pt x="15883" y="16685"/>
                    <a:pt x="15780" y="16685"/>
                  </a:cubicBezTo>
                  <a:cubicBezTo>
                    <a:pt x="15539" y="16685"/>
                    <a:pt x="15297" y="16777"/>
                    <a:pt x="15051" y="16777"/>
                  </a:cubicBezTo>
                  <a:cubicBezTo>
                    <a:pt x="15036" y="16777"/>
                    <a:pt x="15021" y="16777"/>
                    <a:pt x="15007" y="16776"/>
                  </a:cubicBezTo>
                  <a:cubicBezTo>
                    <a:pt x="13871" y="16721"/>
                    <a:pt x="12734" y="16616"/>
                    <a:pt x="11596" y="16599"/>
                  </a:cubicBezTo>
                  <a:cubicBezTo>
                    <a:pt x="11446" y="16597"/>
                    <a:pt x="11273" y="16587"/>
                    <a:pt x="11107" y="16587"/>
                  </a:cubicBezTo>
                  <a:cubicBezTo>
                    <a:pt x="10878" y="16587"/>
                    <a:pt x="10659" y="16606"/>
                    <a:pt x="10524" y="16693"/>
                  </a:cubicBezTo>
                  <a:cubicBezTo>
                    <a:pt x="10408" y="16767"/>
                    <a:pt x="10300" y="16795"/>
                    <a:pt x="10197" y="16795"/>
                  </a:cubicBezTo>
                  <a:cubicBezTo>
                    <a:pt x="9896" y="16795"/>
                    <a:pt x="9641" y="16556"/>
                    <a:pt x="9366" y="16556"/>
                  </a:cubicBezTo>
                  <a:cubicBezTo>
                    <a:pt x="9302" y="16556"/>
                    <a:pt x="9237" y="16569"/>
                    <a:pt x="9169" y="16602"/>
                  </a:cubicBezTo>
                  <a:cubicBezTo>
                    <a:pt x="9140" y="16450"/>
                    <a:pt x="9085" y="16409"/>
                    <a:pt x="9017" y="16409"/>
                  </a:cubicBezTo>
                  <a:cubicBezTo>
                    <a:pt x="8938" y="16409"/>
                    <a:pt x="8841" y="16464"/>
                    <a:pt x="8747" y="16464"/>
                  </a:cubicBezTo>
                  <a:cubicBezTo>
                    <a:pt x="8743" y="16464"/>
                    <a:pt x="8738" y="16464"/>
                    <a:pt x="8733" y="16464"/>
                  </a:cubicBezTo>
                  <a:cubicBezTo>
                    <a:pt x="8714" y="16462"/>
                    <a:pt x="8695" y="16462"/>
                    <a:pt x="8676" y="16462"/>
                  </a:cubicBezTo>
                  <a:cubicBezTo>
                    <a:pt x="8438" y="16462"/>
                    <a:pt x="8183" y="16543"/>
                    <a:pt x="7941" y="16543"/>
                  </a:cubicBezTo>
                  <a:cubicBezTo>
                    <a:pt x="7720" y="16543"/>
                    <a:pt x="7511" y="16475"/>
                    <a:pt x="7337" y="16218"/>
                  </a:cubicBezTo>
                  <a:cubicBezTo>
                    <a:pt x="7322" y="16195"/>
                    <a:pt x="7270" y="16183"/>
                    <a:pt x="7221" y="16183"/>
                  </a:cubicBezTo>
                  <a:cubicBezTo>
                    <a:pt x="7194" y="16183"/>
                    <a:pt x="7168" y="16186"/>
                    <a:pt x="7149" y="16194"/>
                  </a:cubicBezTo>
                  <a:cubicBezTo>
                    <a:pt x="6932" y="16278"/>
                    <a:pt x="6721" y="16312"/>
                    <a:pt x="6514" y="16312"/>
                  </a:cubicBezTo>
                  <a:cubicBezTo>
                    <a:pt x="6050" y="16312"/>
                    <a:pt x="5608" y="16138"/>
                    <a:pt x="5162" y="15959"/>
                  </a:cubicBezTo>
                  <a:cubicBezTo>
                    <a:pt x="5025" y="15904"/>
                    <a:pt x="4862" y="15862"/>
                    <a:pt x="4711" y="15862"/>
                  </a:cubicBezTo>
                  <a:cubicBezTo>
                    <a:pt x="4664" y="15862"/>
                    <a:pt x="4618" y="15866"/>
                    <a:pt x="4575" y="15875"/>
                  </a:cubicBezTo>
                  <a:cubicBezTo>
                    <a:pt x="4445" y="15902"/>
                    <a:pt x="4324" y="15915"/>
                    <a:pt x="4211" y="15915"/>
                  </a:cubicBezTo>
                  <a:cubicBezTo>
                    <a:pt x="3396" y="15915"/>
                    <a:pt x="3006" y="15252"/>
                    <a:pt x="2470" y="14678"/>
                  </a:cubicBezTo>
                  <a:cubicBezTo>
                    <a:pt x="1414" y="13545"/>
                    <a:pt x="1477" y="12151"/>
                    <a:pt x="1224" y="10801"/>
                  </a:cubicBezTo>
                  <a:cubicBezTo>
                    <a:pt x="1009" y="9647"/>
                    <a:pt x="1240" y="8565"/>
                    <a:pt x="1383" y="7443"/>
                  </a:cubicBezTo>
                  <a:cubicBezTo>
                    <a:pt x="1468" y="6768"/>
                    <a:pt x="1515" y="6107"/>
                    <a:pt x="1720" y="5447"/>
                  </a:cubicBezTo>
                  <a:cubicBezTo>
                    <a:pt x="2026" y="4460"/>
                    <a:pt x="2603" y="3787"/>
                    <a:pt x="3489" y="3230"/>
                  </a:cubicBezTo>
                  <a:cubicBezTo>
                    <a:pt x="4713" y="2462"/>
                    <a:pt x="6001" y="2368"/>
                    <a:pt x="7377" y="2307"/>
                  </a:cubicBezTo>
                  <a:cubicBezTo>
                    <a:pt x="7843" y="2286"/>
                    <a:pt x="8402" y="2179"/>
                    <a:pt x="8910" y="2065"/>
                  </a:cubicBezTo>
                  <a:cubicBezTo>
                    <a:pt x="9991" y="1823"/>
                    <a:pt x="11114" y="1755"/>
                    <a:pt x="12224" y="1658"/>
                  </a:cubicBezTo>
                  <a:cubicBezTo>
                    <a:pt x="13237" y="1571"/>
                    <a:pt x="14284" y="1673"/>
                    <a:pt x="15269" y="1546"/>
                  </a:cubicBezTo>
                  <a:cubicBezTo>
                    <a:pt x="16647" y="1368"/>
                    <a:pt x="18024" y="1558"/>
                    <a:pt x="19406" y="1337"/>
                  </a:cubicBezTo>
                  <a:cubicBezTo>
                    <a:pt x="19586" y="1308"/>
                    <a:pt x="19778" y="1298"/>
                    <a:pt x="19978" y="1298"/>
                  </a:cubicBezTo>
                  <a:cubicBezTo>
                    <a:pt x="20455" y="1298"/>
                    <a:pt x="20972" y="1359"/>
                    <a:pt x="21455" y="1382"/>
                  </a:cubicBezTo>
                  <a:cubicBezTo>
                    <a:pt x="22531" y="1436"/>
                    <a:pt x="23610" y="1468"/>
                    <a:pt x="24688" y="1468"/>
                  </a:cubicBezTo>
                  <a:cubicBezTo>
                    <a:pt x="25296" y="1468"/>
                    <a:pt x="25903" y="1458"/>
                    <a:pt x="26510" y="1435"/>
                  </a:cubicBezTo>
                  <a:cubicBezTo>
                    <a:pt x="28269" y="1370"/>
                    <a:pt x="30029" y="1291"/>
                    <a:pt x="31789" y="1291"/>
                  </a:cubicBezTo>
                  <a:close/>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1" name="Google Shape;1131;p65"/>
          <p:cNvSpPr txBox="1">
            <a:spLocks noGrp="1"/>
          </p:cNvSpPr>
          <p:nvPr>
            <p:ph type="subTitle" idx="3"/>
          </p:nvPr>
        </p:nvSpPr>
        <p:spPr>
          <a:xfrm>
            <a:off x="5967695" y="2012850"/>
            <a:ext cx="16893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Dit is een dubbelwandige beker rond het haarvatenkluwen.</a:t>
            </a:r>
            <a:endParaRPr/>
          </a:p>
          <a:p>
            <a:pPr marL="0" lvl="0" indent="0" algn="ctr" rtl="0">
              <a:spcBef>
                <a:spcPts val="0"/>
              </a:spcBef>
              <a:spcAft>
                <a:spcPts val="0"/>
              </a:spcAft>
              <a:buNone/>
            </a:pPr>
            <a:endParaRPr/>
          </a:p>
        </p:txBody>
      </p:sp>
      <p:sp>
        <p:nvSpPr>
          <p:cNvPr id="1132" name="Google Shape;1132;p65"/>
          <p:cNvSpPr txBox="1">
            <a:spLocks noGrp="1"/>
          </p:cNvSpPr>
          <p:nvPr>
            <p:ph type="ctrTitle" idx="15"/>
          </p:nvPr>
        </p:nvSpPr>
        <p:spPr>
          <a:xfrm>
            <a:off x="2131148" y="375183"/>
            <a:ext cx="51264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Microscopische bouw nier: nierlichaampje</a:t>
            </a:r>
            <a:endParaRPr dirty="0"/>
          </a:p>
        </p:txBody>
      </p:sp>
      <p:grpSp>
        <p:nvGrpSpPr>
          <p:cNvPr id="1133" name="Google Shape;1133;p65"/>
          <p:cNvGrpSpPr/>
          <p:nvPr/>
        </p:nvGrpSpPr>
        <p:grpSpPr>
          <a:xfrm>
            <a:off x="6110120" y="1189619"/>
            <a:ext cx="1404439" cy="732920"/>
            <a:chOff x="3917263" y="1628700"/>
            <a:chExt cx="1309500" cy="457075"/>
          </a:xfrm>
        </p:grpSpPr>
        <p:sp>
          <p:nvSpPr>
            <p:cNvPr id="1134" name="Google Shape;1134;p65"/>
            <p:cNvSpPr/>
            <p:nvPr/>
          </p:nvSpPr>
          <p:spPr>
            <a:xfrm>
              <a:off x="3917263" y="1628700"/>
              <a:ext cx="1309500" cy="457075"/>
            </a:xfrm>
            <a:custGeom>
              <a:avLst/>
              <a:gdLst/>
              <a:ahLst/>
              <a:cxnLst/>
              <a:rect l="l" t="t" r="r" b="b"/>
              <a:pathLst>
                <a:path w="41777" h="18283" extrusionOk="0">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65"/>
            <p:cNvSpPr/>
            <p:nvPr/>
          </p:nvSpPr>
          <p:spPr>
            <a:xfrm>
              <a:off x="3917263" y="1628700"/>
              <a:ext cx="1309500" cy="457075"/>
            </a:xfrm>
            <a:custGeom>
              <a:avLst/>
              <a:gdLst/>
              <a:ahLst/>
              <a:cxnLst/>
              <a:rect l="l" t="t" r="r" b="b"/>
              <a:pathLst>
                <a:path w="41777" h="18283" extrusionOk="0">
                  <a:moveTo>
                    <a:pt x="31789" y="1291"/>
                  </a:moveTo>
                  <a:cubicBezTo>
                    <a:pt x="31974" y="1291"/>
                    <a:pt x="32159" y="1291"/>
                    <a:pt x="32343" y="1293"/>
                  </a:cubicBezTo>
                  <a:cubicBezTo>
                    <a:pt x="33959" y="1309"/>
                    <a:pt x="35586" y="1386"/>
                    <a:pt x="37170" y="1726"/>
                  </a:cubicBezTo>
                  <a:cubicBezTo>
                    <a:pt x="37989" y="1901"/>
                    <a:pt x="38650" y="2440"/>
                    <a:pt x="39116" y="3162"/>
                  </a:cubicBezTo>
                  <a:cubicBezTo>
                    <a:pt x="40148" y="4757"/>
                    <a:pt x="40208" y="6161"/>
                    <a:pt x="40214" y="7773"/>
                  </a:cubicBezTo>
                  <a:cubicBezTo>
                    <a:pt x="40214" y="8849"/>
                    <a:pt x="40393" y="9964"/>
                    <a:pt x="40164" y="10987"/>
                  </a:cubicBezTo>
                  <a:cubicBezTo>
                    <a:pt x="39940" y="11993"/>
                    <a:pt x="40151" y="13111"/>
                    <a:pt x="39513" y="14010"/>
                  </a:cubicBezTo>
                  <a:cubicBezTo>
                    <a:pt x="38667" y="15207"/>
                    <a:pt x="37409" y="15600"/>
                    <a:pt x="36022" y="15741"/>
                  </a:cubicBezTo>
                  <a:cubicBezTo>
                    <a:pt x="34725" y="15871"/>
                    <a:pt x="33416" y="15788"/>
                    <a:pt x="32122" y="16087"/>
                  </a:cubicBezTo>
                  <a:cubicBezTo>
                    <a:pt x="31980" y="16120"/>
                    <a:pt x="31827" y="16129"/>
                    <a:pt x="31668" y="16129"/>
                  </a:cubicBezTo>
                  <a:cubicBezTo>
                    <a:pt x="31493" y="16129"/>
                    <a:pt x="31310" y="16118"/>
                    <a:pt x="31129" y="16118"/>
                  </a:cubicBezTo>
                  <a:cubicBezTo>
                    <a:pt x="30994" y="16118"/>
                    <a:pt x="30860" y="16124"/>
                    <a:pt x="30729" y="16144"/>
                  </a:cubicBezTo>
                  <a:cubicBezTo>
                    <a:pt x="30311" y="16207"/>
                    <a:pt x="29948" y="16542"/>
                    <a:pt x="29523" y="16542"/>
                  </a:cubicBezTo>
                  <a:cubicBezTo>
                    <a:pt x="29426" y="16542"/>
                    <a:pt x="29326" y="16524"/>
                    <a:pt x="29221" y="16482"/>
                  </a:cubicBezTo>
                  <a:cubicBezTo>
                    <a:pt x="28967" y="16379"/>
                    <a:pt x="28715" y="16344"/>
                    <a:pt x="28465" y="16344"/>
                  </a:cubicBezTo>
                  <a:cubicBezTo>
                    <a:pt x="28082" y="16344"/>
                    <a:pt x="27700" y="16427"/>
                    <a:pt x="27312" y="16479"/>
                  </a:cubicBezTo>
                  <a:cubicBezTo>
                    <a:pt x="26701" y="16562"/>
                    <a:pt x="26078" y="16669"/>
                    <a:pt x="25466" y="16669"/>
                  </a:cubicBezTo>
                  <a:cubicBezTo>
                    <a:pt x="25330" y="16669"/>
                    <a:pt x="25194" y="16664"/>
                    <a:pt x="25059" y="16652"/>
                  </a:cubicBezTo>
                  <a:cubicBezTo>
                    <a:pt x="24942" y="16641"/>
                    <a:pt x="24826" y="16637"/>
                    <a:pt x="24710" y="16637"/>
                  </a:cubicBezTo>
                  <a:cubicBezTo>
                    <a:pt x="24140" y="16637"/>
                    <a:pt x="23584" y="16742"/>
                    <a:pt x="23016" y="16742"/>
                  </a:cubicBezTo>
                  <a:cubicBezTo>
                    <a:pt x="22981" y="16742"/>
                    <a:pt x="22947" y="16742"/>
                    <a:pt x="22912" y="16741"/>
                  </a:cubicBezTo>
                  <a:cubicBezTo>
                    <a:pt x="22534" y="16732"/>
                    <a:pt x="22150" y="16709"/>
                    <a:pt x="21768" y="16709"/>
                  </a:cubicBezTo>
                  <a:cubicBezTo>
                    <a:pt x="21114" y="16709"/>
                    <a:pt x="20463" y="16775"/>
                    <a:pt x="19847" y="17083"/>
                  </a:cubicBezTo>
                  <a:cubicBezTo>
                    <a:pt x="19808" y="17102"/>
                    <a:pt x="19773" y="17110"/>
                    <a:pt x="19741" y="17110"/>
                  </a:cubicBezTo>
                  <a:cubicBezTo>
                    <a:pt x="19686" y="17110"/>
                    <a:pt x="19643" y="17084"/>
                    <a:pt x="19618" y="17040"/>
                  </a:cubicBezTo>
                  <a:cubicBezTo>
                    <a:pt x="19526" y="16877"/>
                    <a:pt x="19419" y="16829"/>
                    <a:pt x="19309" y="16829"/>
                  </a:cubicBezTo>
                  <a:cubicBezTo>
                    <a:pt x="19150" y="16829"/>
                    <a:pt x="18983" y="16929"/>
                    <a:pt x="18840" y="16929"/>
                  </a:cubicBezTo>
                  <a:cubicBezTo>
                    <a:pt x="18818" y="16929"/>
                    <a:pt x="18797" y="16927"/>
                    <a:pt x="18777" y="16921"/>
                  </a:cubicBezTo>
                  <a:cubicBezTo>
                    <a:pt x="18579" y="16871"/>
                    <a:pt x="18381" y="16855"/>
                    <a:pt x="18181" y="16855"/>
                  </a:cubicBezTo>
                  <a:cubicBezTo>
                    <a:pt x="17779" y="16855"/>
                    <a:pt x="17374" y="16923"/>
                    <a:pt x="16974" y="16923"/>
                  </a:cubicBezTo>
                  <a:cubicBezTo>
                    <a:pt x="16675" y="16923"/>
                    <a:pt x="16379" y="16885"/>
                    <a:pt x="16090" y="16751"/>
                  </a:cubicBezTo>
                  <a:cubicBezTo>
                    <a:pt x="15987" y="16702"/>
                    <a:pt x="15883" y="16685"/>
                    <a:pt x="15780" y="16685"/>
                  </a:cubicBezTo>
                  <a:cubicBezTo>
                    <a:pt x="15539" y="16685"/>
                    <a:pt x="15297" y="16777"/>
                    <a:pt x="15051" y="16777"/>
                  </a:cubicBezTo>
                  <a:cubicBezTo>
                    <a:pt x="15036" y="16777"/>
                    <a:pt x="15021" y="16777"/>
                    <a:pt x="15007" y="16776"/>
                  </a:cubicBezTo>
                  <a:cubicBezTo>
                    <a:pt x="13871" y="16721"/>
                    <a:pt x="12734" y="16616"/>
                    <a:pt x="11596" y="16599"/>
                  </a:cubicBezTo>
                  <a:cubicBezTo>
                    <a:pt x="11446" y="16597"/>
                    <a:pt x="11273" y="16587"/>
                    <a:pt x="11107" y="16587"/>
                  </a:cubicBezTo>
                  <a:cubicBezTo>
                    <a:pt x="10878" y="16587"/>
                    <a:pt x="10659" y="16606"/>
                    <a:pt x="10524" y="16693"/>
                  </a:cubicBezTo>
                  <a:cubicBezTo>
                    <a:pt x="10408" y="16767"/>
                    <a:pt x="10300" y="16795"/>
                    <a:pt x="10197" y="16795"/>
                  </a:cubicBezTo>
                  <a:cubicBezTo>
                    <a:pt x="9896" y="16795"/>
                    <a:pt x="9641" y="16556"/>
                    <a:pt x="9366" y="16556"/>
                  </a:cubicBezTo>
                  <a:cubicBezTo>
                    <a:pt x="9302" y="16556"/>
                    <a:pt x="9237" y="16569"/>
                    <a:pt x="9169" y="16602"/>
                  </a:cubicBezTo>
                  <a:cubicBezTo>
                    <a:pt x="9140" y="16450"/>
                    <a:pt x="9085" y="16409"/>
                    <a:pt x="9017" y="16409"/>
                  </a:cubicBezTo>
                  <a:cubicBezTo>
                    <a:pt x="8938" y="16409"/>
                    <a:pt x="8841" y="16464"/>
                    <a:pt x="8747" y="16464"/>
                  </a:cubicBezTo>
                  <a:cubicBezTo>
                    <a:pt x="8743" y="16464"/>
                    <a:pt x="8738" y="16464"/>
                    <a:pt x="8733" y="16464"/>
                  </a:cubicBezTo>
                  <a:cubicBezTo>
                    <a:pt x="8714" y="16462"/>
                    <a:pt x="8695" y="16462"/>
                    <a:pt x="8676" y="16462"/>
                  </a:cubicBezTo>
                  <a:cubicBezTo>
                    <a:pt x="8438" y="16462"/>
                    <a:pt x="8183" y="16543"/>
                    <a:pt x="7941" y="16543"/>
                  </a:cubicBezTo>
                  <a:cubicBezTo>
                    <a:pt x="7720" y="16543"/>
                    <a:pt x="7511" y="16475"/>
                    <a:pt x="7337" y="16218"/>
                  </a:cubicBezTo>
                  <a:cubicBezTo>
                    <a:pt x="7322" y="16195"/>
                    <a:pt x="7270" y="16183"/>
                    <a:pt x="7221" y="16183"/>
                  </a:cubicBezTo>
                  <a:cubicBezTo>
                    <a:pt x="7194" y="16183"/>
                    <a:pt x="7168" y="16186"/>
                    <a:pt x="7149" y="16194"/>
                  </a:cubicBezTo>
                  <a:cubicBezTo>
                    <a:pt x="6932" y="16278"/>
                    <a:pt x="6721" y="16312"/>
                    <a:pt x="6514" y="16312"/>
                  </a:cubicBezTo>
                  <a:cubicBezTo>
                    <a:pt x="6050" y="16312"/>
                    <a:pt x="5608" y="16138"/>
                    <a:pt x="5162" y="15959"/>
                  </a:cubicBezTo>
                  <a:cubicBezTo>
                    <a:pt x="5025" y="15904"/>
                    <a:pt x="4862" y="15862"/>
                    <a:pt x="4711" y="15862"/>
                  </a:cubicBezTo>
                  <a:cubicBezTo>
                    <a:pt x="4664" y="15862"/>
                    <a:pt x="4618" y="15866"/>
                    <a:pt x="4575" y="15875"/>
                  </a:cubicBezTo>
                  <a:cubicBezTo>
                    <a:pt x="4445" y="15902"/>
                    <a:pt x="4324" y="15915"/>
                    <a:pt x="4211" y="15915"/>
                  </a:cubicBezTo>
                  <a:cubicBezTo>
                    <a:pt x="3396" y="15915"/>
                    <a:pt x="3006" y="15252"/>
                    <a:pt x="2470" y="14678"/>
                  </a:cubicBezTo>
                  <a:cubicBezTo>
                    <a:pt x="1414" y="13545"/>
                    <a:pt x="1477" y="12151"/>
                    <a:pt x="1224" y="10801"/>
                  </a:cubicBezTo>
                  <a:cubicBezTo>
                    <a:pt x="1009" y="9647"/>
                    <a:pt x="1240" y="8565"/>
                    <a:pt x="1383" y="7443"/>
                  </a:cubicBezTo>
                  <a:cubicBezTo>
                    <a:pt x="1468" y="6768"/>
                    <a:pt x="1515" y="6107"/>
                    <a:pt x="1720" y="5447"/>
                  </a:cubicBezTo>
                  <a:cubicBezTo>
                    <a:pt x="2026" y="4460"/>
                    <a:pt x="2603" y="3787"/>
                    <a:pt x="3489" y="3230"/>
                  </a:cubicBezTo>
                  <a:cubicBezTo>
                    <a:pt x="4713" y="2462"/>
                    <a:pt x="6001" y="2368"/>
                    <a:pt x="7377" y="2307"/>
                  </a:cubicBezTo>
                  <a:cubicBezTo>
                    <a:pt x="7843" y="2286"/>
                    <a:pt x="8402" y="2179"/>
                    <a:pt x="8910" y="2065"/>
                  </a:cubicBezTo>
                  <a:cubicBezTo>
                    <a:pt x="9991" y="1823"/>
                    <a:pt x="11114" y="1755"/>
                    <a:pt x="12224" y="1658"/>
                  </a:cubicBezTo>
                  <a:cubicBezTo>
                    <a:pt x="13237" y="1571"/>
                    <a:pt x="14284" y="1673"/>
                    <a:pt x="15269" y="1546"/>
                  </a:cubicBezTo>
                  <a:cubicBezTo>
                    <a:pt x="16647" y="1368"/>
                    <a:pt x="18024" y="1558"/>
                    <a:pt x="19406" y="1337"/>
                  </a:cubicBezTo>
                  <a:cubicBezTo>
                    <a:pt x="19586" y="1308"/>
                    <a:pt x="19778" y="1298"/>
                    <a:pt x="19978" y="1298"/>
                  </a:cubicBezTo>
                  <a:cubicBezTo>
                    <a:pt x="20455" y="1298"/>
                    <a:pt x="20972" y="1359"/>
                    <a:pt x="21455" y="1382"/>
                  </a:cubicBezTo>
                  <a:cubicBezTo>
                    <a:pt x="22531" y="1436"/>
                    <a:pt x="23610" y="1468"/>
                    <a:pt x="24688" y="1468"/>
                  </a:cubicBezTo>
                  <a:cubicBezTo>
                    <a:pt x="25296" y="1468"/>
                    <a:pt x="25903" y="1458"/>
                    <a:pt x="26510" y="1435"/>
                  </a:cubicBezTo>
                  <a:cubicBezTo>
                    <a:pt x="28269" y="1370"/>
                    <a:pt x="30029" y="1291"/>
                    <a:pt x="31789" y="1291"/>
                  </a:cubicBezTo>
                  <a:close/>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6" name="Google Shape;1136;p65"/>
          <p:cNvSpPr txBox="1">
            <a:spLocks noGrp="1"/>
          </p:cNvSpPr>
          <p:nvPr>
            <p:ph type="ctrTitle"/>
          </p:nvPr>
        </p:nvSpPr>
        <p:spPr>
          <a:xfrm>
            <a:off x="1461225" y="1189625"/>
            <a:ext cx="18240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latin typeface="Comfortaa"/>
                <a:ea typeface="Comfortaa"/>
                <a:cs typeface="Comfortaa"/>
                <a:sym typeface="Comfortaa"/>
              </a:rPr>
              <a:t>nier-</a:t>
            </a:r>
            <a:endParaRPr>
              <a:latin typeface="Comfortaa"/>
              <a:ea typeface="Comfortaa"/>
              <a:cs typeface="Comfortaa"/>
              <a:sym typeface="Comfortaa"/>
            </a:endParaRPr>
          </a:p>
          <a:p>
            <a:pPr marL="0" lvl="0" indent="0" algn="ctr" rtl="0">
              <a:spcBef>
                <a:spcPts val="0"/>
              </a:spcBef>
              <a:spcAft>
                <a:spcPts val="0"/>
              </a:spcAft>
              <a:buNone/>
            </a:pPr>
            <a:r>
              <a:rPr lang="en">
                <a:latin typeface="Comfortaa"/>
                <a:ea typeface="Comfortaa"/>
                <a:cs typeface="Comfortaa"/>
                <a:sym typeface="Comfortaa"/>
              </a:rPr>
              <a:t>slagadertje</a:t>
            </a:r>
            <a:endParaRPr>
              <a:latin typeface="Comfortaa"/>
              <a:ea typeface="Comfortaa"/>
              <a:cs typeface="Comfortaa"/>
              <a:sym typeface="Comfortaa"/>
            </a:endParaRPr>
          </a:p>
        </p:txBody>
      </p:sp>
      <p:sp>
        <p:nvSpPr>
          <p:cNvPr id="1137" name="Google Shape;1137;p65"/>
          <p:cNvSpPr txBox="1">
            <a:spLocks noGrp="1"/>
          </p:cNvSpPr>
          <p:nvPr>
            <p:ph type="ctrTitle" idx="4"/>
          </p:nvPr>
        </p:nvSpPr>
        <p:spPr>
          <a:xfrm>
            <a:off x="3660000" y="1373100"/>
            <a:ext cx="1824000" cy="511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latin typeface="Comfortaa"/>
                <a:ea typeface="Comfortaa"/>
                <a:cs typeface="Comfortaa"/>
                <a:sym typeface="Comfortaa"/>
              </a:rPr>
              <a:t>haarvaten-</a:t>
            </a:r>
            <a:endParaRPr>
              <a:latin typeface="Comfortaa"/>
              <a:ea typeface="Comfortaa"/>
              <a:cs typeface="Comfortaa"/>
              <a:sym typeface="Comfortaa"/>
            </a:endParaRPr>
          </a:p>
          <a:p>
            <a:pPr marL="0" lvl="0" indent="0" algn="ctr" rtl="0">
              <a:spcBef>
                <a:spcPts val="0"/>
              </a:spcBef>
              <a:spcAft>
                <a:spcPts val="0"/>
              </a:spcAft>
              <a:buNone/>
            </a:pPr>
            <a:r>
              <a:rPr lang="en">
                <a:latin typeface="Comfortaa"/>
                <a:ea typeface="Comfortaa"/>
                <a:cs typeface="Comfortaa"/>
                <a:sym typeface="Comfortaa"/>
              </a:rPr>
              <a:t>kluwen</a:t>
            </a:r>
            <a:endParaRPr>
              <a:latin typeface="Comfortaa"/>
              <a:ea typeface="Comfortaa"/>
              <a:cs typeface="Comfortaa"/>
              <a:sym typeface="Comfortaa"/>
            </a:endParaRPr>
          </a:p>
        </p:txBody>
      </p:sp>
      <p:sp>
        <p:nvSpPr>
          <p:cNvPr id="1138" name="Google Shape;1138;p65"/>
          <p:cNvSpPr txBox="1">
            <a:spLocks noGrp="1"/>
          </p:cNvSpPr>
          <p:nvPr>
            <p:ph type="ctrTitle" idx="5"/>
          </p:nvPr>
        </p:nvSpPr>
        <p:spPr>
          <a:xfrm>
            <a:off x="5858761" y="1031325"/>
            <a:ext cx="18240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latin typeface="Comfortaa"/>
                <a:ea typeface="Comfortaa"/>
                <a:cs typeface="Comfortaa"/>
                <a:sym typeface="Comfortaa"/>
              </a:rPr>
              <a:t>nierkapsel</a:t>
            </a:r>
            <a:endParaRPr>
              <a:latin typeface="Comfortaa"/>
              <a:ea typeface="Comfortaa"/>
              <a:cs typeface="Comfortaa"/>
              <a:sym typeface="Comfortaa"/>
            </a:endParaRPr>
          </a:p>
        </p:txBody>
      </p:sp>
      <p:sp>
        <p:nvSpPr>
          <p:cNvPr id="1139" name="Google Shape;1139;p65"/>
          <p:cNvSpPr txBox="1">
            <a:spLocks noGrp="1"/>
          </p:cNvSpPr>
          <p:nvPr>
            <p:ph type="subTitle" idx="6"/>
          </p:nvPr>
        </p:nvSpPr>
        <p:spPr>
          <a:xfrm>
            <a:off x="2551289" y="4072550"/>
            <a:ext cx="16893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Dit dun buisje vertrekt vanuit het nierkapsel richting een nierpiramide.</a:t>
            </a:r>
            <a:endParaRPr/>
          </a:p>
          <a:p>
            <a:pPr marL="0" lvl="0" indent="0" algn="ctr" rtl="0">
              <a:spcBef>
                <a:spcPts val="0"/>
              </a:spcBef>
              <a:spcAft>
                <a:spcPts val="0"/>
              </a:spcAft>
              <a:buNone/>
            </a:pPr>
            <a:endParaRPr/>
          </a:p>
        </p:txBody>
      </p:sp>
      <p:sp>
        <p:nvSpPr>
          <p:cNvPr id="1140" name="Google Shape;1140;p65"/>
          <p:cNvSpPr txBox="1">
            <a:spLocks noGrp="1"/>
          </p:cNvSpPr>
          <p:nvPr>
            <p:ph type="subTitle" idx="7"/>
          </p:nvPr>
        </p:nvSpPr>
        <p:spPr>
          <a:xfrm>
            <a:off x="4903428" y="4003275"/>
            <a:ext cx="16893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Elk nierlichaampje is opgebouwd uit een haarvatenkluwen en een nierkapsel. </a:t>
            </a:r>
            <a:endParaRPr/>
          </a:p>
        </p:txBody>
      </p:sp>
      <p:grpSp>
        <p:nvGrpSpPr>
          <p:cNvPr id="1141" name="Google Shape;1141;p65"/>
          <p:cNvGrpSpPr/>
          <p:nvPr/>
        </p:nvGrpSpPr>
        <p:grpSpPr>
          <a:xfrm>
            <a:off x="2642772" y="3277145"/>
            <a:ext cx="1506318" cy="732920"/>
            <a:chOff x="3917263" y="1628700"/>
            <a:chExt cx="1309500" cy="457075"/>
          </a:xfrm>
        </p:grpSpPr>
        <p:sp>
          <p:nvSpPr>
            <p:cNvPr id="1142" name="Google Shape;1142;p65"/>
            <p:cNvSpPr/>
            <p:nvPr/>
          </p:nvSpPr>
          <p:spPr>
            <a:xfrm>
              <a:off x="3917263" y="1628700"/>
              <a:ext cx="1309500" cy="457075"/>
            </a:xfrm>
            <a:custGeom>
              <a:avLst/>
              <a:gdLst/>
              <a:ahLst/>
              <a:cxnLst/>
              <a:rect l="l" t="t" r="r" b="b"/>
              <a:pathLst>
                <a:path w="41777" h="18283" extrusionOk="0">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65"/>
            <p:cNvSpPr/>
            <p:nvPr/>
          </p:nvSpPr>
          <p:spPr>
            <a:xfrm>
              <a:off x="3917263" y="1628700"/>
              <a:ext cx="1309500" cy="457075"/>
            </a:xfrm>
            <a:custGeom>
              <a:avLst/>
              <a:gdLst/>
              <a:ahLst/>
              <a:cxnLst/>
              <a:rect l="l" t="t" r="r" b="b"/>
              <a:pathLst>
                <a:path w="41777" h="18283" extrusionOk="0">
                  <a:moveTo>
                    <a:pt x="31789" y="1291"/>
                  </a:moveTo>
                  <a:cubicBezTo>
                    <a:pt x="31974" y="1291"/>
                    <a:pt x="32159" y="1291"/>
                    <a:pt x="32343" y="1293"/>
                  </a:cubicBezTo>
                  <a:cubicBezTo>
                    <a:pt x="33959" y="1309"/>
                    <a:pt x="35586" y="1386"/>
                    <a:pt x="37170" y="1726"/>
                  </a:cubicBezTo>
                  <a:cubicBezTo>
                    <a:pt x="37989" y="1901"/>
                    <a:pt x="38650" y="2440"/>
                    <a:pt x="39116" y="3162"/>
                  </a:cubicBezTo>
                  <a:cubicBezTo>
                    <a:pt x="40148" y="4757"/>
                    <a:pt x="40208" y="6161"/>
                    <a:pt x="40214" y="7773"/>
                  </a:cubicBezTo>
                  <a:cubicBezTo>
                    <a:pt x="40214" y="8849"/>
                    <a:pt x="40393" y="9964"/>
                    <a:pt x="40164" y="10987"/>
                  </a:cubicBezTo>
                  <a:cubicBezTo>
                    <a:pt x="39940" y="11993"/>
                    <a:pt x="40151" y="13111"/>
                    <a:pt x="39513" y="14010"/>
                  </a:cubicBezTo>
                  <a:cubicBezTo>
                    <a:pt x="38667" y="15207"/>
                    <a:pt x="37409" y="15600"/>
                    <a:pt x="36022" y="15741"/>
                  </a:cubicBezTo>
                  <a:cubicBezTo>
                    <a:pt x="34725" y="15871"/>
                    <a:pt x="33416" y="15788"/>
                    <a:pt x="32122" y="16087"/>
                  </a:cubicBezTo>
                  <a:cubicBezTo>
                    <a:pt x="31980" y="16120"/>
                    <a:pt x="31827" y="16129"/>
                    <a:pt x="31668" y="16129"/>
                  </a:cubicBezTo>
                  <a:cubicBezTo>
                    <a:pt x="31493" y="16129"/>
                    <a:pt x="31310" y="16118"/>
                    <a:pt x="31129" y="16118"/>
                  </a:cubicBezTo>
                  <a:cubicBezTo>
                    <a:pt x="30994" y="16118"/>
                    <a:pt x="30860" y="16124"/>
                    <a:pt x="30729" y="16144"/>
                  </a:cubicBezTo>
                  <a:cubicBezTo>
                    <a:pt x="30311" y="16207"/>
                    <a:pt x="29948" y="16542"/>
                    <a:pt x="29523" y="16542"/>
                  </a:cubicBezTo>
                  <a:cubicBezTo>
                    <a:pt x="29426" y="16542"/>
                    <a:pt x="29326" y="16524"/>
                    <a:pt x="29221" y="16482"/>
                  </a:cubicBezTo>
                  <a:cubicBezTo>
                    <a:pt x="28967" y="16379"/>
                    <a:pt x="28715" y="16344"/>
                    <a:pt x="28465" y="16344"/>
                  </a:cubicBezTo>
                  <a:cubicBezTo>
                    <a:pt x="28082" y="16344"/>
                    <a:pt x="27700" y="16427"/>
                    <a:pt x="27312" y="16479"/>
                  </a:cubicBezTo>
                  <a:cubicBezTo>
                    <a:pt x="26701" y="16562"/>
                    <a:pt x="26078" y="16669"/>
                    <a:pt x="25466" y="16669"/>
                  </a:cubicBezTo>
                  <a:cubicBezTo>
                    <a:pt x="25330" y="16669"/>
                    <a:pt x="25194" y="16664"/>
                    <a:pt x="25059" y="16652"/>
                  </a:cubicBezTo>
                  <a:cubicBezTo>
                    <a:pt x="24942" y="16641"/>
                    <a:pt x="24826" y="16637"/>
                    <a:pt x="24710" y="16637"/>
                  </a:cubicBezTo>
                  <a:cubicBezTo>
                    <a:pt x="24140" y="16637"/>
                    <a:pt x="23584" y="16742"/>
                    <a:pt x="23016" y="16742"/>
                  </a:cubicBezTo>
                  <a:cubicBezTo>
                    <a:pt x="22981" y="16742"/>
                    <a:pt x="22947" y="16742"/>
                    <a:pt x="22912" y="16741"/>
                  </a:cubicBezTo>
                  <a:cubicBezTo>
                    <a:pt x="22534" y="16732"/>
                    <a:pt x="22150" y="16709"/>
                    <a:pt x="21768" y="16709"/>
                  </a:cubicBezTo>
                  <a:cubicBezTo>
                    <a:pt x="21114" y="16709"/>
                    <a:pt x="20463" y="16775"/>
                    <a:pt x="19847" y="17083"/>
                  </a:cubicBezTo>
                  <a:cubicBezTo>
                    <a:pt x="19808" y="17102"/>
                    <a:pt x="19773" y="17110"/>
                    <a:pt x="19741" y="17110"/>
                  </a:cubicBezTo>
                  <a:cubicBezTo>
                    <a:pt x="19686" y="17110"/>
                    <a:pt x="19643" y="17084"/>
                    <a:pt x="19618" y="17040"/>
                  </a:cubicBezTo>
                  <a:cubicBezTo>
                    <a:pt x="19526" y="16877"/>
                    <a:pt x="19419" y="16829"/>
                    <a:pt x="19309" y="16829"/>
                  </a:cubicBezTo>
                  <a:cubicBezTo>
                    <a:pt x="19150" y="16829"/>
                    <a:pt x="18983" y="16929"/>
                    <a:pt x="18840" y="16929"/>
                  </a:cubicBezTo>
                  <a:cubicBezTo>
                    <a:pt x="18818" y="16929"/>
                    <a:pt x="18797" y="16927"/>
                    <a:pt x="18777" y="16921"/>
                  </a:cubicBezTo>
                  <a:cubicBezTo>
                    <a:pt x="18579" y="16871"/>
                    <a:pt x="18381" y="16855"/>
                    <a:pt x="18181" y="16855"/>
                  </a:cubicBezTo>
                  <a:cubicBezTo>
                    <a:pt x="17779" y="16855"/>
                    <a:pt x="17374" y="16923"/>
                    <a:pt x="16974" y="16923"/>
                  </a:cubicBezTo>
                  <a:cubicBezTo>
                    <a:pt x="16675" y="16923"/>
                    <a:pt x="16379" y="16885"/>
                    <a:pt x="16090" y="16751"/>
                  </a:cubicBezTo>
                  <a:cubicBezTo>
                    <a:pt x="15987" y="16702"/>
                    <a:pt x="15883" y="16685"/>
                    <a:pt x="15780" y="16685"/>
                  </a:cubicBezTo>
                  <a:cubicBezTo>
                    <a:pt x="15539" y="16685"/>
                    <a:pt x="15297" y="16777"/>
                    <a:pt x="15051" y="16777"/>
                  </a:cubicBezTo>
                  <a:cubicBezTo>
                    <a:pt x="15036" y="16777"/>
                    <a:pt x="15021" y="16777"/>
                    <a:pt x="15007" y="16776"/>
                  </a:cubicBezTo>
                  <a:cubicBezTo>
                    <a:pt x="13871" y="16721"/>
                    <a:pt x="12734" y="16616"/>
                    <a:pt x="11596" y="16599"/>
                  </a:cubicBezTo>
                  <a:cubicBezTo>
                    <a:pt x="11446" y="16597"/>
                    <a:pt x="11273" y="16587"/>
                    <a:pt x="11107" y="16587"/>
                  </a:cubicBezTo>
                  <a:cubicBezTo>
                    <a:pt x="10878" y="16587"/>
                    <a:pt x="10659" y="16606"/>
                    <a:pt x="10524" y="16693"/>
                  </a:cubicBezTo>
                  <a:cubicBezTo>
                    <a:pt x="10408" y="16767"/>
                    <a:pt x="10300" y="16795"/>
                    <a:pt x="10197" y="16795"/>
                  </a:cubicBezTo>
                  <a:cubicBezTo>
                    <a:pt x="9896" y="16795"/>
                    <a:pt x="9641" y="16556"/>
                    <a:pt x="9366" y="16556"/>
                  </a:cubicBezTo>
                  <a:cubicBezTo>
                    <a:pt x="9302" y="16556"/>
                    <a:pt x="9237" y="16569"/>
                    <a:pt x="9169" y="16602"/>
                  </a:cubicBezTo>
                  <a:cubicBezTo>
                    <a:pt x="9140" y="16450"/>
                    <a:pt x="9085" y="16409"/>
                    <a:pt x="9017" y="16409"/>
                  </a:cubicBezTo>
                  <a:cubicBezTo>
                    <a:pt x="8938" y="16409"/>
                    <a:pt x="8841" y="16464"/>
                    <a:pt x="8747" y="16464"/>
                  </a:cubicBezTo>
                  <a:cubicBezTo>
                    <a:pt x="8743" y="16464"/>
                    <a:pt x="8738" y="16464"/>
                    <a:pt x="8733" y="16464"/>
                  </a:cubicBezTo>
                  <a:cubicBezTo>
                    <a:pt x="8714" y="16462"/>
                    <a:pt x="8695" y="16462"/>
                    <a:pt x="8676" y="16462"/>
                  </a:cubicBezTo>
                  <a:cubicBezTo>
                    <a:pt x="8438" y="16462"/>
                    <a:pt x="8183" y="16543"/>
                    <a:pt x="7941" y="16543"/>
                  </a:cubicBezTo>
                  <a:cubicBezTo>
                    <a:pt x="7720" y="16543"/>
                    <a:pt x="7511" y="16475"/>
                    <a:pt x="7337" y="16218"/>
                  </a:cubicBezTo>
                  <a:cubicBezTo>
                    <a:pt x="7322" y="16195"/>
                    <a:pt x="7270" y="16183"/>
                    <a:pt x="7221" y="16183"/>
                  </a:cubicBezTo>
                  <a:cubicBezTo>
                    <a:pt x="7194" y="16183"/>
                    <a:pt x="7168" y="16186"/>
                    <a:pt x="7149" y="16194"/>
                  </a:cubicBezTo>
                  <a:cubicBezTo>
                    <a:pt x="6932" y="16278"/>
                    <a:pt x="6721" y="16312"/>
                    <a:pt x="6514" y="16312"/>
                  </a:cubicBezTo>
                  <a:cubicBezTo>
                    <a:pt x="6050" y="16312"/>
                    <a:pt x="5608" y="16138"/>
                    <a:pt x="5162" y="15959"/>
                  </a:cubicBezTo>
                  <a:cubicBezTo>
                    <a:pt x="5025" y="15904"/>
                    <a:pt x="4862" y="15862"/>
                    <a:pt x="4711" y="15862"/>
                  </a:cubicBezTo>
                  <a:cubicBezTo>
                    <a:pt x="4664" y="15862"/>
                    <a:pt x="4618" y="15866"/>
                    <a:pt x="4575" y="15875"/>
                  </a:cubicBezTo>
                  <a:cubicBezTo>
                    <a:pt x="4445" y="15902"/>
                    <a:pt x="4324" y="15915"/>
                    <a:pt x="4211" y="15915"/>
                  </a:cubicBezTo>
                  <a:cubicBezTo>
                    <a:pt x="3396" y="15915"/>
                    <a:pt x="3006" y="15252"/>
                    <a:pt x="2470" y="14678"/>
                  </a:cubicBezTo>
                  <a:cubicBezTo>
                    <a:pt x="1414" y="13545"/>
                    <a:pt x="1477" y="12151"/>
                    <a:pt x="1224" y="10801"/>
                  </a:cubicBezTo>
                  <a:cubicBezTo>
                    <a:pt x="1009" y="9647"/>
                    <a:pt x="1240" y="8565"/>
                    <a:pt x="1383" y="7443"/>
                  </a:cubicBezTo>
                  <a:cubicBezTo>
                    <a:pt x="1468" y="6768"/>
                    <a:pt x="1515" y="6107"/>
                    <a:pt x="1720" y="5447"/>
                  </a:cubicBezTo>
                  <a:cubicBezTo>
                    <a:pt x="2026" y="4460"/>
                    <a:pt x="2603" y="3787"/>
                    <a:pt x="3489" y="3230"/>
                  </a:cubicBezTo>
                  <a:cubicBezTo>
                    <a:pt x="4713" y="2462"/>
                    <a:pt x="6001" y="2368"/>
                    <a:pt x="7377" y="2307"/>
                  </a:cubicBezTo>
                  <a:cubicBezTo>
                    <a:pt x="7843" y="2286"/>
                    <a:pt x="8402" y="2179"/>
                    <a:pt x="8910" y="2065"/>
                  </a:cubicBezTo>
                  <a:cubicBezTo>
                    <a:pt x="9991" y="1823"/>
                    <a:pt x="11114" y="1755"/>
                    <a:pt x="12224" y="1658"/>
                  </a:cubicBezTo>
                  <a:cubicBezTo>
                    <a:pt x="13237" y="1571"/>
                    <a:pt x="14284" y="1673"/>
                    <a:pt x="15269" y="1546"/>
                  </a:cubicBezTo>
                  <a:cubicBezTo>
                    <a:pt x="16647" y="1368"/>
                    <a:pt x="18024" y="1558"/>
                    <a:pt x="19406" y="1337"/>
                  </a:cubicBezTo>
                  <a:cubicBezTo>
                    <a:pt x="19586" y="1308"/>
                    <a:pt x="19778" y="1298"/>
                    <a:pt x="19978" y="1298"/>
                  </a:cubicBezTo>
                  <a:cubicBezTo>
                    <a:pt x="20455" y="1298"/>
                    <a:pt x="20972" y="1359"/>
                    <a:pt x="21455" y="1382"/>
                  </a:cubicBezTo>
                  <a:cubicBezTo>
                    <a:pt x="22531" y="1436"/>
                    <a:pt x="23610" y="1468"/>
                    <a:pt x="24688" y="1468"/>
                  </a:cubicBezTo>
                  <a:cubicBezTo>
                    <a:pt x="25296" y="1468"/>
                    <a:pt x="25903" y="1458"/>
                    <a:pt x="26510" y="1435"/>
                  </a:cubicBezTo>
                  <a:cubicBezTo>
                    <a:pt x="28269" y="1370"/>
                    <a:pt x="30029" y="1291"/>
                    <a:pt x="31789" y="1291"/>
                  </a:cubicBezTo>
                  <a:close/>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4" name="Google Shape;1144;p65"/>
          <p:cNvSpPr txBox="1">
            <a:spLocks noGrp="1"/>
          </p:cNvSpPr>
          <p:nvPr>
            <p:ph type="ctrTitle" idx="9"/>
          </p:nvPr>
        </p:nvSpPr>
        <p:spPr>
          <a:xfrm>
            <a:off x="2483925" y="3116875"/>
            <a:ext cx="18240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latin typeface="Comfortaa"/>
                <a:ea typeface="Comfortaa"/>
                <a:cs typeface="Comfortaa"/>
                <a:sym typeface="Comfortaa"/>
              </a:rPr>
              <a:t>nierbuisje</a:t>
            </a:r>
            <a:endParaRPr>
              <a:latin typeface="Comfortaa"/>
              <a:ea typeface="Comfortaa"/>
              <a:cs typeface="Comfortaa"/>
              <a:sym typeface="Comfortaa"/>
            </a:endParaRPr>
          </a:p>
        </p:txBody>
      </p:sp>
      <p:grpSp>
        <p:nvGrpSpPr>
          <p:cNvPr id="1145" name="Google Shape;1145;p65"/>
          <p:cNvGrpSpPr/>
          <p:nvPr/>
        </p:nvGrpSpPr>
        <p:grpSpPr>
          <a:xfrm>
            <a:off x="4964282" y="3307383"/>
            <a:ext cx="1567603" cy="672449"/>
            <a:chOff x="1690075" y="1628700"/>
            <a:chExt cx="1309500" cy="457075"/>
          </a:xfrm>
        </p:grpSpPr>
        <p:sp>
          <p:nvSpPr>
            <p:cNvPr id="1146" name="Google Shape;1146;p65"/>
            <p:cNvSpPr/>
            <p:nvPr/>
          </p:nvSpPr>
          <p:spPr>
            <a:xfrm>
              <a:off x="1690075" y="1628700"/>
              <a:ext cx="1309500" cy="457075"/>
            </a:xfrm>
            <a:custGeom>
              <a:avLst/>
              <a:gdLst/>
              <a:ahLst/>
              <a:cxnLst/>
              <a:rect l="l" t="t" r="r" b="b"/>
              <a:pathLst>
                <a:path w="41777" h="18283" extrusionOk="0">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65"/>
            <p:cNvSpPr/>
            <p:nvPr/>
          </p:nvSpPr>
          <p:spPr>
            <a:xfrm>
              <a:off x="1690075" y="1628700"/>
              <a:ext cx="1309500" cy="457075"/>
            </a:xfrm>
            <a:custGeom>
              <a:avLst/>
              <a:gdLst/>
              <a:ahLst/>
              <a:cxnLst/>
              <a:rect l="l" t="t" r="r" b="b"/>
              <a:pathLst>
                <a:path w="41777" h="18283" extrusionOk="0">
                  <a:moveTo>
                    <a:pt x="31789" y="1291"/>
                  </a:moveTo>
                  <a:cubicBezTo>
                    <a:pt x="31974" y="1291"/>
                    <a:pt x="32159" y="1291"/>
                    <a:pt x="32343" y="1293"/>
                  </a:cubicBezTo>
                  <a:cubicBezTo>
                    <a:pt x="33959" y="1309"/>
                    <a:pt x="35586" y="1386"/>
                    <a:pt x="37170" y="1726"/>
                  </a:cubicBezTo>
                  <a:cubicBezTo>
                    <a:pt x="37989" y="1901"/>
                    <a:pt x="38650" y="2440"/>
                    <a:pt x="39116" y="3162"/>
                  </a:cubicBezTo>
                  <a:cubicBezTo>
                    <a:pt x="40148" y="4757"/>
                    <a:pt x="40208" y="6161"/>
                    <a:pt x="40214" y="7773"/>
                  </a:cubicBezTo>
                  <a:cubicBezTo>
                    <a:pt x="40214" y="8849"/>
                    <a:pt x="40393" y="9964"/>
                    <a:pt x="40164" y="10987"/>
                  </a:cubicBezTo>
                  <a:cubicBezTo>
                    <a:pt x="39940" y="11993"/>
                    <a:pt x="40151" y="13111"/>
                    <a:pt x="39513" y="14010"/>
                  </a:cubicBezTo>
                  <a:cubicBezTo>
                    <a:pt x="38667" y="15207"/>
                    <a:pt x="37409" y="15600"/>
                    <a:pt x="36022" y="15741"/>
                  </a:cubicBezTo>
                  <a:cubicBezTo>
                    <a:pt x="34725" y="15871"/>
                    <a:pt x="33416" y="15788"/>
                    <a:pt x="32122" y="16087"/>
                  </a:cubicBezTo>
                  <a:cubicBezTo>
                    <a:pt x="31980" y="16120"/>
                    <a:pt x="31827" y="16129"/>
                    <a:pt x="31668" y="16129"/>
                  </a:cubicBezTo>
                  <a:cubicBezTo>
                    <a:pt x="31493" y="16129"/>
                    <a:pt x="31310" y="16118"/>
                    <a:pt x="31129" y="16118"/>
                  </a:cubicBezTo>
                  <a:cubicBezTo>
                    <a:pt x="30994" y="16118"/>
                    <a:pt x="30860" y="16124"/>
                    <a:pt x="30729" y="16144"/>
                  </a:cubicBezTo>
                  <a:cubicBezTo>
                    <a:pt x="30311" y="16207"/>
                    <a:pt x="29948" y="16542"/>
                    <a:pt x="29523" y="16542"/>
                  </a:cubicBezTo>
                  <a:cubicBezTo>
                    <a:pt x="29426" y="16542"/>
                    <a:pt x="29326" y="16524"/>
                    <a:pt x="29221" y="16482"/>
                  </a:cubicBezTo>
                  <a:cubicBezTo>
                    <a:pt x="28967" y="16379"/>
                    <a:pt x="28715" y="16344"/>
                    <a:pt x="28465" y="16344"/>
                  </a:cubicBezTo>
                  <a:cubicBezTo>
                    <a:pt x="28082" y="16344"/>
                    <a:pt x="27700" y="16427"/>
                    <a:pt x="27312" y="16479"/>
                  </a:cubicBezTo>
                  <a:cubicBezTo>
                    <a:pt x="26701" y="16562"/>
                    <a:pt x="26078" y="16669"/>
                    <a:pt x="25466" y="16669"/>
                  </a:cubicBezTo>
                  <a:cubicBezTo>
                    <a:pt x="25330" y="16669"/>
                    <a:pt x="25194" y="16664"/>
                    <a:pt x="25059" y="16652"/>
                  </a:cubicBezTo>
                  <a:cubicBezTo>
                    <a:pt x="24942" y="16641"/>
                    <a:pt x="24826" y="16637"/>
                    <a:pt x="24710" y="16637"/>
                  </a:cubicBezTo>
                  <a:cubicBezTo>
                    <a:pt x="24140" y="16637"/>
                    <a:pt x="23584" y="16742"/>
                    <a:pt x="23016" y="16742"/>
                  </a:cubicBezTo>
                  <a:cubicBezTo>
                    <a:pt x="22981" y="16742"/>
                    <a:pt x="22947" y="16742"/>
                    <a:pt x="22912" y="16741"/>
                  </a:cubicBezTo>
                  <a:cubicBezTo>
                    <a:pt x="22534" y="16732"/>
                    <a:pt x="22150" y="16709"/>
                    <a:pt x="21768" y="16709"/>
                  </a:cubicBezTo>
                  <a:cubicBezTo>
                    <a:pt x="21114" y="16709"/>
                    <a:pt x="20463" y="16775"/>
                    <a:pt x="19847" y="17083"/>
                  </a:cubicBezTo>
                  <a:cubicBezTo>
                    <a:pt x="19808" y="17102"/>
                    <a:pt x="19773" y="17110"/>
                    <a:pt x="19741" y="17110"/>
                  </a:cubicBezTo>
                  <a:cubicBezTo>
                    <a:pt x="19686" y="17110"/>
                    <a:pt x="19643" y="17084"/>
                    <a:pt x="19618" y="17040"/>
                  </a:cubicBezTo>
                  <a:cubicBezTo>
                    <a:pt x="19526" y="16877"/>
                    <a:pt x="19419" y="16829"/>
                    <a:pt x="19309" y="16829"/>
                  </a:cubicBezTo>
                  <a:cubicBezTo>
                    <a:pt x="19150" y="16829"/>
                    <a:pt x="18983" y="16929"/>
                    <a:pt x="18840" y="16929"/>
                  </a:cubicBezTo>
                  <a:cubicBezTo>
                    <a:pt x="18818" y="16929"/>
                    <a:pt x="18797" y="16927"/>
                    <a:pt x="18777" y="16921"/>
                  </a:cubicBezTo>
                  <a:cubicBezTo>
                    <a:pt x="18579" y="16871"/>
                    <a:pt x="18381" y="16855"/>
                    <a:pt x="18181" y="16855"/>
                  </a:cubicBezTo>
                  <a:cubicBezTo>
                    <a:pt x="17779" y="16855"/>
                    <a:pt x="17374" y="16923"/>
                    <a:pt x="16974" y="16923"/>
                  </a:cubicBezTo>
                  <a:cubicBezTo>
                    <a:pt x="16675" y="16923"/>
                    <a:pt x="16379" y="16885"/>
                    <a:pt x="16090" y="16751"/>
                  </a:cubicBezTo>
                  <a:cubicBezTo>
                    <a:pt x="15987" y="16702"/>
                    <a:pt x="15883" y="16685"/>
                    <a:pt x="15780" y="16685"/>
                  </a:cubicBezTo>
                  <a:cubicBezTo>
                    <a:pt x="15539" y="16685"/>
                    <a:pt x="15297" y="16777"/>
                    <a:pt x="15051" y="16777"/>
                  </a:cubicBezTo>
                  <a:cubicBezTo>
                    <a:pt x="15036" y="16777"/>
                    <a:pt x="15021" y="16777"/>
                    <a:pt x="15007" y="16776"/>
                  </a:cubicBezTo>
                  <a:cubicBezTo>
                    <a:pt x="13871" y="16721"/>
                    <a:pt x="12734" y="16616"/>
                    <a:pt x="11596" y="16599"/>
                  </a:cubicBezTo>
                  <a:cubicBezTo>
                    <a:pt x="11446" y="16597"/>
                    <a:pt x="11273" y="16587"/>
                    <a:pt x="11107" y="16587"/>
                  </a:cubicBezTo>
                  <a:cubicBezTo>
                    <a:pt x="10878" y="16587"/>
                    <a:pt x="10659" y="16606"/>
                    <a:pt x="10524" y="16693"/>
                  </a:cubicBezTo>
                  <a:cubicBezTo>
                    <a:pt x="10408" y="16767"/>
                    <a:pt x="10300" y="16795"/>
                    <a:pt x="10197" y="16795"/>
                  </a:cubicBezTo>
                  <a:cubicBezTo>
                    <a:pt x="9896" y="16795"/>
                    <a:pt x="9641" y="16556"/>
                    <a:pt x="9366" y="16556"/>
                  </a:cubicBezTo>
                  <a:cubicBezTo>
                    <a:pt x="9302" y="16556"/>
                    <a:pt x="9237" y="16569"/>
                    <a:pt x="9169" y="16602"/>
                  </a:cubicBezTo>
                  <a:cubicBezTo>
                    <a:pt x="9140" y="16450"/>
                    <a:pt x="9085" y="16409"/>
                    <a:pt x="9017" y="16409"/>
                  </a:cubicBezTo>
                  <a:cubicBezTo>
                    <a:pt x="8938" y="16409"/>
                    <a:pt x="8841" y="16464"/>
                    <a:pt x="8747" y="16464"/>
                  </a:cubicBezTo>
                  <a:cubicBezTo>
                    <a:pt x="8743" y="16464"/>
                    <a:pt x="8738" y="16464"/>
                    <a:pt x="8733" y="16464"/>
                  </a:cubicBezTo>
                  <a:cubicBezTo>
                    <a:pt x="8714" y="16462"/>
                    <a:pt x="8695" y="16462"/>
                    <a:pt x="8676" y="16462"/>
                  </a:cubicBezTo>
                  <a:cubicBezTo>
                    <a:pt x="8438" y="16462"/>
                    <a:pt x="8183" y="16543"/>
                    <a:pt x="7941" y="16543"/>
                  </a:cubicBezTo>
                  <a:cubicBezTo>
                    <a:pt x="7720" y="16543"/>
                    <a:pt x="7511" y="16475"/>
                    <a:pt x="7337" y="16218"/>
                  </a:cubicBezTo>
                  <a:cubicBezTo>
                    <a:pt x="7322" y="16195"/>
                    <a:pt x="7270" y="16183"/>
                    <a:pt x="7221" y="16183"/>
                  </a:cubicBezTo>
                  <a:cubicBezTo>
                    <a:pt x="7194" y="16183"/>
                    <a:pt x="7168" y="16186"/>
                    <a:pt x="7149" y="16194"/>
                  </a:cubicBezTo>
                  <a:cubicBezTo>
                    <a:pt x="6932" y="16278"/>
                    <a:pt x="6721" y="16312"/>
                    <a:pt x="6514" y="16312"/>
                  </a:cubicBezTo>
                  <a:cubicBezTo>
                    <a:pt x="6050" y="16312"/>
                    <a:pt x="5608" y="16138"/>
                    <a:pt x="5162" y="15959"/>
                  </a:cubicBezTo>
                  <a:cubicBezTo>
                    <a:pt x="5025" y="15904"/>
                    <a:pt x="4862" y="15862"/>
                    <a:pt x="4711" y="15862"/>
                  </a:cubicBezTo>
                  <a:cubicBezTo>
                    <a:pt x="4664" y="15862"/>
                    <a:pt x="4618" y="15866"/>
                    <a:pt x="4575" y="15875"/>
                  </a:cubicBezTo>
                  <a:cubicBezTo>
                    <a:pt x="4445" y="15902"/>
                    <a:pt x="4324" y="15915"/>
                    <a:pt x="4211" y="15915"/>
                  </a:cubicBezTo>
                  <a:cubicBezTo>
                    <a:pt x="3396" y="15915"/>
                    <a:pt x="3006" y="15252"/>
                    <a:pt x="2470" y="14678"/>
                  </a:cubicBezTo>
                  <a:cubicBezTo>
                    <a:pt x="1414" y="13545"/>
                    <a:pt x="1477" y="12151"/>
                    <a:pt x="1224" y="10801"/>
                  </a:cubicBezTo>
                  <a:cubicBezTo>
                    <a:pt x="1009" y="9647"/>
                    <a:pt x="1240" y="8565"/>
                    <a:pt x="1383" y="7443"/>
                  </a:cubicBezTo>
                  <a:cubicBezTo>
                    <a:pt x="1468" y="6768"/>
                    <a:pt x="1515" y="6107"/>
                    <a:pt x="1720" y="5447"/>
                  </a:cubicBezTo>
                  <a:cubicBezTo>
                    <a:pt x="2026" y="4460"/>
                    <a:pt x="2603" y="3787"/>
                    <a:pt x="3489" y="3230"/>
                  </a:cubicBezTo>
                  <a:cubicBezTo>
                    <a:pt x="4713" y="2462"/>
                    <a:pt x="6001" y="2368"/>
                    <a:pt x="7377" y="2307"/>
                  </a:cubicBezTo>
                  <a:cubicBezTo>
                    <a:pt x="7843" y="2286"/>
                    <a:pt x="8402" y="2179"/>
                    <a:pt x="8910" y="2065"/>
                  </a:cubicBezTo>
                  <a:cubicBezTo>
                    <a:pt x="9991" y="1823"/>
                    <a:pt x="11114" y="1755"/>
                    <a:pt x="12224" y="1658"/>
                  </a:cubicBezTo>
                  <a:cubicBezTo>
                    <a:pt x="13237" y="1571"/>
                    <a:pt x="14284" y="1673"/>
                    <a:pt x="15269" y="1546"/>
                  </a:cubicBezTo>
                  <a:cubicBezTo>
                    <a:pt x="16647" y="1368"/>
                    <a:pt x="18024" y="1558"/>
                    <a:pt x="19406" y="1337"/>
                  </a:cubicBezTo>
                  <a:cubicBezTo>
                    <a:pt x="19586" y="1308"/>
                    <a:pt x="19778" y="1298"/>
                    <a:pt x="19978" y="1298"/>
                  </a:cubicBezTo>
                  <a:cubicBezTo>
                    <a:pt x="20455" y="1298"/>
                    <a:pt x="20972" y="1359"/>
                    <a:pt x="21455" y="1382"/>
                  </a:cubicBezTo>
                  <a:cubicBezTo>
                    <a:pt x="22531" y="1436"/>
                    <a:pt x="23610" y="1468"/>
                    <a:pt x="24688" y="1468"/>
                  </a:cubicBezTo>
                  <a:cubicBezTo>
                    <a:pt x="25296" y="1468"/>
                    <a:pt x="25903" y="1458"/>
                    <a:pt x="26510" y="1435"/>
                  </a:cubicBezTo>
                  <a:cubicBezTo>
                    <a:pt x="28269" y="1370"/>
                    <a:pt x="30029" y="1291"/>
                    <a:pt x="31789" y="1291"/>
                  </a:cubicBezTo>
                  <a:close/>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8" name="Google Shape;1148;p65"/>
          <p:cNvSpPr txBox="1">
            <a:spLocks noGrp="1"/>
          </p:cNvSpPr>
          <p:nvPr>
            <p:ph type="ctrTitle" idx="4"/>
          </p:nvPr>
        </p:nvSpPr>
        <p:spPr>
          <a:xfrm>
            <a:off x="4836078" y="3116875"/>
            <a:ext cx="18240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latin typeface="Comfortaa"/>
                <a:ea typeface="Comfortaa"/>
                <a:cs typeface="Comfortaa"/>
                <a:sym typeface="Comfortaa"/>
              </a:rPr>
              <a:t>nierlichaampje</a:t>
            </a:r>
            <a:endParaRPr>
              <a:latin typeface="Comfortaa"/>
              <a:ea typeface="Comfortaa"/>
              <a:cs typeface="Comfortaa"/>
              <a:sym typeface="Comfortaa"/>
            </a:endParaRPr>
          </a:p>
        </p:txBody>
      </p:sp>
      <p:grpSp>
        <p:nvGrpSpPr>
          <p:cNvPr id="28" name="Google Shape;650;p26">
            <a:extLst>
              <a:ext uri="{FF2B5EF4-FFF2-40B4-BE49-F238E27FC236}">
                <a16:creationId xmlns:a16="http://schemas.microsoft.com/office/drawing/2014/main" id="{9D416813-DDF2-4B2F-A6BD-E0C5D4EE86AD}"/>
              </a:ext>
            </a:extLst>
          </p:cNvPr>
          <p:cNvGrpSpPr/>
          <p:nvPr/>
        </p:nvGrpSpPr>
        <p:grpSpPr>
          <a:xfrm>
            <a:off x="240420" y="144646"/>
            <a:ext cx="696207" cy="930048"/>
            <a:chOff x="5185600" y="1944938"/>
            <a:chExt cx="561850" cy="731525"/>
          </a:xfrm>
        </p:grpSpPr>
        <p:sp>
          <p:nvSpPr>
            <p:cNvPr id="29" name="Google Shape;651;p26">
              <a:extLst>
                <a:ext uri="{FF2B5EF4-FFF2-40B4-BE49-F238E27FC236}">
                  <a16:creationId xmlns:a16="http://schemas.microsoft.com/office/drawing/2014/main" id="{027F9C93-23F2-4491-AC16-930754592EF2}"/>
                </a:ext>
              </a:extLst>
            </p:cNvPr>
            <p:cNvSpPr/>
            <p:nvPr/>
          </p:nvSpPr>
          <p:spPr>
            <a:xfrm>
              <a:off x="5192799" y="1963663"/>
              <a:ext cx="547450" cy="712800"/>
            </a:xfrm>
            <a:custGeom>
              <a:avLst/>
              <a:gdLst/>
              <a:ahLst/>
              <a:cxnLst/>
              <a:rect l="l" t="t" r="r" b="b"/>
              <a:pathLst>
                <a:path w="21898" h="28512" extrusionOk="0">
                  <a:moveTo>
                    <a:pt x="11818" y="0"/>
                  </a:moveTo>
                  <a:cubicBezTo>
                    <a:pt x="11504" y="0"/>
                    <a:pt x="11186" y="28"/>
                    <a:pt x="10867" y="123"/>
                  </a:cubicBezTo>
                  <a:cubicBezTo>
                    <a:pt x="10352" y="278"/>
                    <a:pt x="9768" y="221"/>
                    <a:pt x="9237" y="346"/>
                  </a:cubicBezTo>
                  <a:cubicBezTo>
                    <a:pt x="8999" y="402"/>
                    <a:pt x="8758" y="353"/>
                    <a:pt x="8543" y="433"/>
                  </a:cubicBezTo>
                  <a:cubicBezTo>
                    <a:pt x="8210" y="557"/>
                    <a:pt x="7864" y="714"/>
                    <a:pt x="7548" y="812"/>
                  </a:cubicBezTo>
                  <a:cubicBezTo>
                    <a:pt x="6823" y="1034"/>
                    <a:pt x="6224" y="1461"/>
                    <a:pt x="5542" y="1737"/>
                  </a:cubicBezTo>
                  <a:cubicBezTo>
                    <a:pt x="5379" y="1802"/>
                    <a:pt x="5179" y="1853"/>
                    <a:pt x="5196" y="2086"/>
                  </a:cubicBezTo>
                  <a:cubicBezTo>
                    <a:pt x="5147" y="2066"/>
                    <a:pt x="5101" y="2057"/>
                    <a:pt x="5058" y="2057"/>
                  </a:cubicBezTo>
                  <a:cubicBezTo>
                    <a:pt x="4930" y="2057"/>
                    <a:pt x="4831" y="2138"/>
                    <a:pt x="4781" y="2248"/>
                  </a:cubicBezTo>
                  <a:cubicBezTo>
                    <a:pt x="4699" y="2428"/>
                    <a:pt x="4540" y="2490"/>
                    <a:pt x="4402" y="2602"/>
                  </a:cubicBezTo>
                  <a:cubicBezTo>
                    <a:pt x="3965" y="2957"/>
                    <a:pt x="3435" y="3287"/>
                    <a:pt x="3183" y="3748"/>
                  </a:cubicBezTo>
                  <a:cubicBezTo>
                    <a:pt x="2912" y="4242"/>
                    <a:pt x="2447" y="4589"/>
                    <a:pt x="2233" y="5108"/>
                  </a:cubicBezTo>
                  <a:cubicBezTo>
                    <a:pt x="2057" y="5535"/>
                    <a:pt x="1786" y="5913"/>
                    <a:pt x="1520" y="6299"/>
                  </a:cubicBezTo>
                  <a:cubicBezTo>
                    <a:pt x="1240" y="6705"/>
                    <a:pt x="1045" y="7183"/>
                    <a:pt x="835" y="7640"/>
                  </a:cubicBezTo>
                  <a:cubicBezTo>
                    <a:pt x="638" y="8069"/>
                    <a:pt x="533" y="8523"/>
                    <a:pt x="423" y="8949"/>
                  </a:cubicBezTo>
                  <a:cubicBezTo>
                    <a:pt x="274" y="9527"/>
                    <a:pt x="285" y="10157"/>
                    <a:pt x="204" y="10761"/>
                  </a:cubicBezTo>
                  <a:cubicBezTo>
                    <a:pt x="177" y="10961"/>
                    <a:pt x="392" y="11122"/>
                    <a:pt x="324" y="11271"/>
                  </a:cubicBezTo>
                  <a:cubicBezTo>
                    <a:pt x="1" y="11988"/>
                    <a:pt x="410" y="12680"/>
                    <a:pt x="374" y="13392"/>
                  </a:cubicBezTo>
                  <a:cubicBezTo>
                    <a:pt x="346" y="13961"/>
                    <a:pt x="624" y="14540"/>
                    <a:pt x="740" y="15119"/>
                  </a:cubicBezTo>
                  <a:cubicBezTo>
                    <a:pt x="902" y="15929"/>
                    <a:pt x="1282" y="16658"/>
                    <a:pt x="1621" y="17403"/>
                  </a:cubicBezTo>
                  <a:cubicBezTo>
                    <a:pt x="1791" y="17776"/>
                    <a:pt x="2050" y="18107"/>
                    <a:pt x="2249" y="18448"/>
                  </a:cubicBezTo>
                  <a:cubicBezTo>
                    <a:pt x="2482" y="18846"/>
                    <a:pt x="2694" y="19258"/>
                    <a:pt x="2882" y="19680"/>
                  </a:cubicBezTo>
                  <a:cubicBezTo>
                    <a:pt x="3259" y="20528"/>
                    <a:pt x="3875" y="21249"/>
                    <a:pt x="4342" y="22052"/>
                  </a:cubicBezTo>
                  <a:cubicBezTo>
                    <a:pt x="4530" y="22374"/>
                    <a:pt x="4842" y="22638"/>
                    <a:pt x="5043" y="22934"/>
                  </a:cubicBezTo>
                  <a:cubicBezTo>
                    <a:pt x="5402" y="23464"/>
                    <a:pt x="5754" y="23985"/>
                    <a:pt x="6212" y="24441"/>
                  </a:cubicBezTo>
                  <a:cubicBezTo>
                    <a:pt x="6429" y="24657"/>
                    <a:pt x="6636" y="24867"/>
                    <a:pt x="6793" y="25140"/>
                  </a:cubicBezTo>
                  <a:cubicBezTo>
                    <a:pt x="7047" y="25580"/>
                    <a:pt x="7461" y="25919"/>
                    <a:pt x="7776" y="26315"/>
                  </a:cubicBezTo>
                  <a:cubicBezTo>
                    <a:pt x="8091" y="26711"/>
                    <a:pt x="8367" y="27113"/>
                    <a:pt x="8766" y="27456"/>
                  </a:cubicBezTo>
                  <a:cubicBezTo>
                    <a:pt x="8967" y="27629"/>
                    <a:pt x="9285" y="27850"/>
                    <a:pt x="9308" y="28235"/>
                  </a:cubicBezTo>
                  <a:cubicBezTo>
                    <a:pt x="9315" y="28359"/>
                    <a:pt x="9410" y="28511"/>
                    <a:pt x="9595" y="28511"/>
                  </a:cubicBezTo>
                  <a:cubicBezTo>
                    <a:pt x="9666" y="28511"/>
                    <a:pt x="9750" y="28489"/>
                    <a:pt x="9848" y="28434"/>
                  </a:cubicBezTo>
                  <a:cubicBezTo>
                    <a:pt x="10142" y="28269"/>
                    <a:pt x="10367" y="28073"/>
                    <a:pt x="10618" y="27869"/>
                  </a:cubicBezTo>
                  <a:cubicBezTo>
                    <a:pt x="11399" y="27238"/>
                    <a:pt x="11999" y="26432"/>
                    <a:pt x="12851" y="25874"/>
                  </a:cubicBezTo>
                  <a:cubicBezTo>
                    <a:pt x="13152" y="25676"/>
                    <a:pt x="13335" y="25338"/>
                    <a:pt x="13630" y="25096"/>
                  </a:cubicBezTo>
                  <a:cubicBezTo>
                    <a:pt x="14123" y="24692"/>
                    <a:pt x="14608" y="24260"/>
                    <a:pt x="14941" y="23698"/>
                  </a:cubicBezTo>
                  <a:cubicBezTo>
                    <a:pt x="15044" y="23525"/>
                    <a:pt x="15387" y="23385"/>
                    <a:pt x="15460" y="23274"/>
                  </a:cubicBezTo>
                  <a:cubicBezTo>
                    <a:pt x="15673" y="22949"/>
                    <a:pt x="15923" y="22684"/>
                    <a:pt x="16183" y="22399"/>
                  </a:cubicBezTo>
                  <a:cubicBezTo>
                    <a:pt x="16478" y="22075"/>
                    <a:pt x="16647" y="21650"/>
                    <a:pt x="17039" y="21384"/>
                  </a:cubicBezTo>
                  <a:cubicBezTo>
                    <a:pt x="17152" y="21306"/>
                    <a:pt x="17109" y="21068"/>
                    <a:pt x="17329" y="21068"/>
                  </a:cubicBezTo>
                  <a:cubicBezTo>
                    <a:pt x="17336" y="21068"/>
                    <a:pt x="17343" y="21068"/>
                    <a:pt x="17351" y="21069"/>
                  </a:cubicBezTo>
                  <a:cubicBezTo>
                    <a:pt x="17359" y="20610"/>
                    <a:pt x="17803" y="20374"/>
                    <a:pt x="18043" y="20092"/>
                  </a:cubicBezTo>
                  <a:cubicBezTo>
                    <a:pt x="18515" y="19537"/>
                    <a:pt x="18890" y="18917"/>
                    <a:pt x="19360" y="18361"/>
                  </a:cubicBezTo>
                  <a:cubicBezTo>
                    <a:pt x="19580" y="18102"/>
                    <a:pt x="19868" y="17769"/>
                    <a:pt x="19926" y="17357"/>
                  </a:cubicBezTo>
                  <a:cubicBezTo>
                    <a:pt x="19958" y="17131"/>
                    <a:pt x="20090" y="16918"/>
                    <a:pt x="20279" y="16728"/>
                  </a:cubicBezTo>
                  <a:cubicBezTo>
                    <a:pt x="20400" y="16606"/>
                    <a:pt x="20697" y="16484"/>
                    <a:pt x="20522" y="16189"/>
                  </a:cubicBezTo>
                  <a:cubicBezTo>
                    <a:pt x="20486" y="16128"/>
                    <a:pt x="20591" y="15902"/>
                    <a:pt x="20660" y="15888"/>
                  </a:cubicBezTo>
                  <a:cubicBezTo>
                    <a:pt x="20997" y="15820"/>
                    <a:pt x="20891" y="15543"/>
                    <a:pt x="20968" y="15362"/>
                  </a:cubicBezTo>
                  <a:cubicBezTo>
                    <a:pt x="21132" y="14975"/>
                    <a:pt x="21035" y="14550"/>
                    <a:pt x="21131" y="14146"/>
                  </a:cubicBezTo>
                  <a:cubicBezTo>
                    <a:pt x="21170" y="13977"/>
                    <a:pt x="21390" y="13789"/>
                    <a:pt x="21309" y="13733"/>
                  </a:cubicBezTo>
                  <a:cubicBezTo>
                    <a:pt x="20965" y="13491"/>
                    <a:pt x="21613" y="13250"/>
                    <a:pt x="21281" y="13043"/>
                  </a:cubicBezTo>
                  <a:cubicBezTo>
                    <a:pt x="21716" y="12907"/>
                    <a:pt x="21175" y="12420"/>
                    <a:pt x="21586" y="12277"/>
                  </a:cubicBezTo>
                  <a:cubicBezTo>
                    <a:pt x="21381" y="12084"/>
                    <a:pt x="21898" y="11828"/>
                    <a:pt x="21525" y="11649"/>
                  </a:cubicBezTo>
                  <a:cubicBezTo>
                    <a:pt x="21551" y="11605"/>
                    <a:pt x="21573" y="11559"/>
                    <a:pt x="21602" y="11516"/>
                  </a:cubicBezTo>
                  <a:cubicBezTo>
                    <a:pt x="21791" y="11237"/>
                    <a:pt x="21793" y="10930"/>
                    <a:pt x="21696" y="10630"/>
                  </a:cubicBezTo>
                  <a:cubicBezTo>
                    <a:pt x="21679" y="10575"/>
                    <a:pt x="21541" y="10550"/>
                    <a:pt x="21587" y="10427"/>
                  </a:cubicBezTo>
                  <a:cubicBezTo>
                    <a:pt x="21763" y="9957"/>
                    <a:pt x="21484" y="9463"/>
                    <a:pt x="21658" y="8998"/>
                  </a:cubicBezTo>
                  <a:cubicBezTo>
                    <a:pt x="21698" y="8891"/>
                    <a:pt x="21652" y="8785"/>
                    <a:pt x="21670" y="8731"/>
                  </a:cubicBezTo>
                  <a:cubicBezTo>
                    <a:pt x="21778" y="8397"/>
                    <a:pt x="21493" y="8125"/>
                    <a:pt x="21565" y="7697"/>
                  </a:cubicBezTo>
                  <a:cubicBezTo>
                    <a:pt x="21703" y="7160"/>
                    <a:pt x="21100" y="6712"/>
                    <a:pt x="21050" y="6113"/>
                  </a:cubicBezTo>
                  <a:cubicBezTo>
                    <a:pt x="21027" y="5829"/>
                    <a:pt x="20726" y="5614"/>
                    <a:pt x="20671" y="5390"/>
                  </a:cubicBezTo>
                  <a:cubicBezTo>
                    <a:pt x="20541" y="4864"/>
                    <a:pt x="19859" y="4738"/>
                    <a:pt x="19829" y="4191"/>
                  </a:cubicBezTo>
                  <a:cubicBezTo>
                    <a:pt x="19221" y="3850"/>
                    <a:pt x="18853" y="3267"/>
                    <a:pt x="18333" y="2843"/>
                  </a:cubicBezTo>
                  <a:cubicBezTo>
                    <a:pt x="17523" y="2183"/>
                    <a:pt x="16672" y="1570"/>
                    <a:pt x="15741" y="1072"/>
                  </a:cubicBezTo>
                  <a:cubicBezTo>
                    <a:pt x="15385" y="880"/>
                    <a:pt x="14988" y="718"/>
                    <a:pt x="14651" y="529"/>
                  </a:cubicBezTo>
                  <a:cubicBezTo>
                    <a:pt x="14022" y="177"/>
                    <a:pt x="13354" y="77"/>
                    <a:pt x="12691" y="40"/>
                  </a:cubicBezTo>
                  <a:cubicBezTo>
                    <a:pt x="12403" y="24"/>
                    <a:pt x="12112" y="0"/>
                    <a:pt x="11818"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652;p26">
              <a:extLst>
                <a:ext uri="{FF2B5EF4-FFF2-40B4-BE49-F238E27FC236}">
                  <a16:creationId xmlns:a16="http://schemas.microsoft.com/office/drawing/2014/main" id="{7E973C29-7D19-4BEF-B92A-6AB2E7410AD5}"/>
                </a:ext>
              </a:extLst>
            </p:cNvPr>
            <p:cNvSpPr/>
            <p:nvPr/>
          </p:nvSpPr>
          <p:spPr>
            <a:xfrm>
              <a:off x="5185600" y="1944938"/>
              <a:ext cx="561850" cy="731525"/>
            </a:xfrm>
            <a:custGeom>
              <a:avLst/>
              <a:gdLst/>
              <a:ahLst/>
              <a:cxnLst/>
              <a:rect l="l" t="t" r="r" b="b"/>
              <a:pathLst>
                <a:path w="22474" h="29261" extrusionOk="0">
                  <a:moveTo>
                    <a:pt x="12261" y="1259"/>
                  </a:moveTo>
                  <a:cubicBezTo>
                    <a:pt x="12380" y="1259"/>
                    <a:pt x="12499" y="1280"/>
                    <a:pt x="12620" y="1348"/>
                  </a:cubicBezTo>
                  <a:cubicBezTo>
                    <a:pt x="12625" y="1351"/>
                    <a:pt x="12638" y="1353"/>
                    <a:pt x="12656" y="1353"/>
                  </a:cubicBezTo>
                  <a:cubicBezTo>
                    <a:pt x="12740" y="1353"/>
                    <a:pt x="12937" y="1323"/>
                    <a:pt x="13082" y="1323"/>
                  </a:cubicBezTo>
                  <a:cubicBezTo>
                    <a:pt x="13100" y="1323"/>
                    <a:pt x="13117" y="1324"/>
                    <a:pt x="13133" y="1325"/>
                  </a:cubicBezTo>
                  <a:cubicBezTo>
                    <a:pt x="13479" y="1347"/>
                    <a:pt x="13798" y="1420"/>
                    <a:pt x="14125" y="1600"/>
                  </a:cubicBezTo>
                  <a:cubicBezTo>
                    <a:pt x="14326" y="1708"/>
                    <a:pt x="14676" y="1692"/>
                    <a:pt x="14889" y="1858"/>
                  </a:cubicBezTo>
                  <a:cubicBezTo>
                    <a:pt x="15537" y="2363"/>
                    <a:pt x="16359" y="2605"/>
                    <a:pt x="16949" y="3221"/>
                  </a:cubicBezTo>
                  <a:cubicBezTo>
                    <a:pt x="17316" y="3605"/>
                    <a:pt x="17793" y="3930"/>
                    <a:pt x="18199" y="4294"/>
                  </a:cubicBezTo>
                  <a:cubicBezTo>
                    <a:pt x="18460" y="4527"/>
                    <a:pt x="18754" y="4737"/>
                    <a:pt x="18990" y="5017"/>
                  </a:cubicBezTo>
                  <a:cubicBezTo>
                    <a:pt x="19231" y="5304"/>
                    <a:pt x="19377" y="5715"/>
                    <a:pt x="19809" y="5841"/>
                  </a:cubicBezTo>
                  <a:cubicBezTo>
                    <a:pt x="19722" y="6060"/>
                    <a:pt x="19927" y="6174"/>
                    <a:pt x="19991" y="6339"/>
                  </a:cubicBezTo>
                  <a:cubicBezTo>
                    <a:pt x="20229" y="6960"/>
                    <a:pt x="20512" y="7586"/>
                    <a:pt x="20602" y="8233"/>
                  </a:cubicBezTo>
                  <a:cubicBezTo>
                    <a:pt x="20671" y="8738"/>
                    <a:pt x="20686" y="9281"/>
                    <a:pt x="20786" y="9767"/>
                  </a:cubicBezTo>
                  <a:cubicBezTo>
                    <a:pt x="20873" y="10185"/>
                    <a:pt x="20740" y="10578"/>
                    <a:pt x="20852" y="11001"/>
                  </a:cubicBezTo>
                  <a:cubicBezTo>
                    <a:pt x="20973" y="11457"/>
                    <a:pt x="20814" y="12008"/>
                    <a:pt x="20674" y="12491"/>
                  </a:cubicBezTo>
                  <a:cubicBezTo>
                    <a:pt x="20541" y="12953"/>
                    <a:pt x="20511" y="13424"/>
                    <a:pt x="20459" y="13888"/>
                  </a:cubicBezTo>
                  <a:cubicBezTo>
                    <a:pt x="20440" y="14050"/>
                    <a:pt x="20356" y="14186"/>
                    <a:pt x="20334" y="14343"/>
                  </a:cubicBezTo>
                  <a:cubicBezTo>
                    <a:pt x="20260" y="14868"/>
                    <a:pt x="20157" y="15423"/>
                    <a:pt x="19953" y="15891"/>
                  </a:cubicBezTo>
                  <a:cubicBezTo>
                    <a:pt x="19714" y="16440"/>
                    <a:pt x="19437" y="17009"/>
                    <a:pt x="19065" y="17506"/>
                  </a:cubicBezTo>
                  <a:cubicBezTo>
                    <a:pt x="18660" y="18051"/>
                    <a:pt x="18331" y="18641"/>
                    <a:pt x="17937" y="19193"/>
                  </a:cubicBezTo>
                  <a:cubicBezTo>
                    <a:pt x="17625" y="19629"/>
                    <a:pt x="17281" y="20039"/>
                    <a:pt x="16955" y="20463"/>
                  </a:cubicBezTo>
                  <a:cubicBezTo>
                    <a:pt x="16558" y="20978"/>
                    <a:pt x="16131" y="21478"/>
                    <a:pt x="15669" y="21942"/>
                  </a:cubicBezTo>
                  <a:cubicBezTo>
                    <a:pt x="15518" y="22092"/>
                    <a:pt x="15481" y="22279"/>
                    <a:pt x="15367" y="22435"/>
                  </a:cubicBezTo>
                  <a:cubicBezTo>
                    <a:pt x="14978" y="22970"/>
                    <a:pt x="14410" y="23340"/>
                    <a:pt x="14025" y="23879"/>
                  </a:cubicBezTo>
                  <a:cubicBezTo>
                    <a:pt x="13738" y="24279"/>
                    <a:pt x="13335" y="24607"/>
                    <a:pt x="12969" y="24952"/>
                  </a:cubicBezTo>
                  <a:cubicBezTo>
                    <a:pt x="12341" y="25544"/>
                    <a:pt x="11688" y="26112"/>
                    <a:pt x="11076" y="26719"/>
                  </a:cubicBezTo>
                  <a:cubicBezTo>
                    <a:pt x="10799" y="26994"/>
                    <a:pt x="10485" y="27233"/>
                    <a:pt x="10225" y="27516"/>
                  </a:cubicBezTo>
                  <a:cubicBezTo>
                    <a:pt x="10127" y="27622"/>
                    <a:pt x="10051" y="27662"/>
                    <a:pt x="9988" y="27662"/>
                  </a:cubicBezTo>
                  <a:cubicBezTo>
                    <a:pt x="9881" y="27662"/>
                    <a:pt x="9809" y="27550"/>
                    <a:pt x="9722" y="27447"/>
                  </a:cubicBezTo>
                  <a:cubicBezTo>
                    <a:pt x="9436" y="27108"/>
                    <a:pt x="9271" y="26694"/>
                    <a:pt x="8960" y="26366"/>
                  </a:cubicBezTo>
                  <a:cubicBezTo>
                    <a:pt x="8499" y="25884"/>
                    <a:pt x="8167" y="25312"/>
                    <a:pt x="7776" y="24785"/>
                  </a:cubicBezTo>
                  <a:cubicBezTo>
                    <a:pt x="7322" y="24173"/>
                    <a:pt x="6774" y="23617"/>
                    <a:pt x="6303" y="23004"/>
                  </a:cubicBezTo>
                  <a:cubicBezTo>
                    <a:pt x="5757" y="22292"/>
                    <a:pt x="5282" y="21540"/>
                    <a:pt x="4843" y="20769"/>
                  </a:cubicBezTo>
                  <a:cubicBezTo>
                    <a:pt x="4545" y="20249"/>
                    <a:pt x="4194" y="19763"/>
                    <a:pt x="3923" y="19222"/>
                  </a:cubicBezTo>
                  <a:cubicBezTo>
                    <a:pt x="3592" y="18560"/>
                    <a:pt x="3273" y="17885"/>
                    <a:pt x="2869" y="17252"/>
                  </a:cubicBezTo>
                  <a:cubicBezTo>
                    <a:pt x="2679" y="16954"/>
                    <a:pt x="2678" y="16540"/>
                    <a:pt x="2471" y="16258"/>
                  </a:cubicBezTo>
                  <a:cubicBezTo>
                    <a:pt x="2202" y="15893"/>
                    <a:pt x="2200" y="15466"/>
                    <a:pt x="2079" y="15080"/>
                  </a:cubicBezTo>
                  <a:cubicBezTo>
                    <a:pt x="1956" y="14686"/>
                    <a:pt x="1798" y="14276"/>
                    <a:pt x="1815" y="13823"/>
                  </a:cubicBezTo>
                  <a:cubicBezTo>
                    <a:pt x="1831" y="13399"/>
                    <a:pt x="1668" y="12964"/>
                    <a:pt x="1663" y="12526"/>
                  </a:cubicBezTo>
                  <a:cubicBezTo>
                    <a:pt x="1658" y="11926"/>
                    <a:pt x="1698" y="11306"/>
                    <a:pt x="1636" y="10733"/>
                  </a:cubicBezTo>
                  <a:cubicBezTo>
                    <a:pt x="1588" y="10291"/>
                    <a:pt x="1886" y="9884"/>
                    <a:pt x="1669" y="9466"/>
                  </a:cubicBezTo>
                  <a:cubicBezTo>
                    <a:pt x="1657" y="9441"/>
                    <a:pt x="1740" y="9383"/>
                    <a:pt x="1740" y="9340"/>
                  </a:cubicBezTo>
                  <a:cubicBezTo>
                    <a:pt x="1740" y="9210"/>
                    <a:pt x="2155" y="9133"/>
                    <a:pt x="1795" y="8958"/>
                  </a:cubicBezTo>
                  <a:cubicBezTo>
                    <a:pt x="1768" y="8945"/>
                    <a:pt x="1814" y="8875"/>
                    <a:pt x="1859" y="8835"/>
                  </a:cubicBezTo>
                  <a:cubicBezTo>
                    <a:pt x="1994" y="8718"/>
                    <a:pt x="2129" y="8647"/>
                    <a:pt x="2039" y="8385"/>
                  </a:cubicBezTo>
                  <a:cubicBezTo>
                    <a:pt x="1980" y="8216"/>
                    <a:pt x="2251" y="7955"/>
                    <a:pt x="2365" y="7733"/>
                  </a:cubicBezTo>
                  <a:cubicBezTo>
                    <a:pt x="2613" y="7247"/>
                    <a:pt x="2890" y="6770"/>
                    <a:pt x="3259" y="6334"/>
                  </a:cubicBezTo>
                  <a:cubicBezTo>
                    <a:pt x="3437" y="6124"/>
                    <a:pt x="3713" y="5812"/>
                    <a:pt x="3679" y="5444"/>
                  </a:cubicBezTo>
                  <a:cubicBezTo>
                    <a:pt x="3678" y="5422"/>
                    <a:pt x="3680" y="5385"/>
                    <a:pt x="3694" y="5378"/>
                  </a:cubicBezTo>
                  <a:cubicBezTo>
                    <a:pt x="4276" y="5076"/>
                    <a:pt x="4397" y="4363"/>
                    <a:pt x="4939" y="4060"/>
                  </a:cubicBezTo>
                  <a:cubicBezTo>
                    <a:pt x="5449" y="3776"/>
                    <a:pt x="5654" y="3138"/>
                    <a:pt x="6307" y="3049"/>
                  </a:cubicBezTo>
                  <a:cubicBezTo>
                    <a:pt x="6484" y="2597"/>
                    <a:pt x="7017" y="2606"/>
                    <a:pt x="7355" y="2357"/>
                  </a:cubicBezTo>
                  <a:cubicBezTo>
                    <a:pt x="7578" y="2192"/>
                    <a:pt x="7940" y="2110"/>
                    <a:pt x="8189" y="1912"/>
                  </a:cubicBezTo>
                  <a:cubicBezTo>
                    <a:pt x="8238" y="1984"/>
                    <a:pt x="8274" y="2007"/>
                    <a:pt x="8300" y="2007"/>
                  </a:cubicBezTo>
                  <a:cubicBezTo>
                    <a:pt x="8315" y="2007"/>
                    <a:pt x="8328" y="1999"/>
                    <a:pt x="8338" y="1989"/>
                  </a:cubicBezTo>
                  <a:cubicBezTo>
                    <a:pt x="8828" y="1501"/>
                    <a:pt x="9519" y="1650"/>
                    <a:pt x="10114" y="1502"/>
                  </a:cubicBezTo>
                  <a:cubicBezTo>
                    <a:pt x="10625" y="1375"/>
                    <a:pt x="11170" y="1343"/>
                    <a:pt x="11702" y="1321"/>
                  </a:cubicBezTo>
                  <a:cubicBezTo>
                    <a:pt x="11884" y="1314"/>
                    <a:pt x="12071" y="1259"/>
                    <a:pt x="12261" y="1259"/>
                  </a:cubicBezTo>
                  <a:close/>
                  <a:moveTo>
                    <a:pt x="12129" y="1"/>
                  </a:moveTo>
                  <a:cubicBezTo>
                    <a:pt x="11806" y="1"/>
                    <a:pt x="11480" y="29"/>
                    <a:pt x="11154" y="127"/>
                  </a:cubicBezTo>
                  <a:cubicBezTo>
                    <a:pt x="10624" y="286"/>
                    <a:pt x="10026" y="226"/>
                    <a:pt x="9481" y="354"/>
                  </a:cubicBezTo>
                  <a:cubicBezTo>
                    <a:pt x="9236" y="413"/>
                    <a:pt x="8989" y="362"/>
                    <a:pt x="8768" y="444"/>
                  </a:cubicBezTo>
                  <a:cubicBezTo>
                    <a:pt x="8426" y="571"/>
                    <a:pt x="8072" y="733"/>
                    <a:pt x="7747" y="833"/>
                  </a:cubicBezTo>
                  <a:cubicBezTo>
                    <a:pt x="7002" y="1061"/>
                    <a:pt x="6388" y="1499"/>
                    <a:pt x="5687" y="1783"/>
                  </a:cubicBezTo>
                  <a:cubicBezTo>
                    <a:pt x="5521" y="1850"/>
                    <a:pt x="5315" y="1901"/>
                    <a:pt x="5332" y="2141"/>
                  </a:cubicBezTo>
                  <a:cubicBezTo>
                    <a:pt x="5282" y="2120"/>
                    <a:pt x="5235" y="2111"/>
                    <a:pt x="5191" y="2111"/>
                  </a:cubicBezTo>
                  <a:cubicBezTo>
                    <a:pt x="5060" y="2111"/>
                    <a:pt x="4959" y="2194"/>
                    <a:pt x="4907" y="2307"/>
                  </a:cubicBezTo>
                  <a:cubicBezTo>
                    <a:pt x="4823" y="2492"/>
                    <a:pt x="4660" y="2556"/>
                    <a:pt x="4518" y="2671"/>
                  </a:cubicBezTo>
                  <a:cubicBezTo>
                    <a:pt x="4069" y="3035"/>
                    <a:pt x="3526" y="3374"/>
                    <a:pt x="3266" y="3847"/>
                  </a:cubicBezTo>
                  <a:cubicBezTo>
                    <a:pt x="2989" y="4353"/>
                    <a:pt x="2511" y="4710"/>
                    <a:pt x="2292" y="5243"/>
                  </a:cubicBezTo>
                  <a:cubicBezTo>
                    <a:pt x="2111" y="5679"/>
                    <a:pt x="1832" y="6067"/>
                    <a:pt x="1559" y="6464"/>
                  </a:cubicBezTo>
                  <a:cubicBezTo>
                    <a:pt x="1272" y="6880"/>
                    <a:pt x="1072" y="7371"/>
                    <a:pt x="857" y="7840"/>
                  </a:cubicBezTo>
                  <a:cubicBezTo>
                    <a:pt x="655" y="8280"/>
                    <a:pt x="546" y="8746"/>
                    <a:pt x="434" y="9183"/>
                  </a:cubicBezTo>
                  <a:cubicBezTo>
                    <a:pt x="281" y="9777"/>
                    <a:pt x="292" y="10423"/>
                    <a:pt x="209" y="11043"/>
                  </a:cubicBezTo>
                  <a:cubicBezTo>
                    <a:pt x="181" y="11247"/>
                    <a:pt x="402" y="11413"/>
                    <a:pt x="333" y="11567"/>
                  </a:cubicBezTo>
                  <a:cubicBezTo>
                    <a:pt x="1" y="12301"/>
                    <a:pt x="421" y="13013"/>
                    <a:pt x="384" y="13744"/>
                  </a:cubicBezTo>
                  <a:cubicBezTo>
                    <a:pt x="356" y="14327"/>
                    <a:pt x="640" y="14921"/>
                    <a:pt x="759" y="15516"/>
                  </a:cubicBezTo>
                  <a:cubicBezTo>
                    <a:pt x="925" y="16346"/>
                    <a:pt x="1316" y="17095"/>
                    <a:pt x="1664" y="17860"/>
                  </a:cubicBezTo>
                  <a:cubicBezTo>
                    <a:pt x="1839" y="18241"/>
                    <a:pt x="2105" y="18583"/>
                    <a:pt x="2309" y="18931"/>
                  </a:cubicBezTo>
                  <a:cubicBezTo>
                    <a:pt x="2548" y="19342"/>
                    <a:pt x="2764" y="19764"/>
                    <a:pt x="2957" y="20197"/>
                  </a:cubicBezTo>
                  <a:cubicBezTo>
                    <a:pt x="3346" y="21066"/>
                    <a:pt x="3976" y="21807"/>
                    <a:pt x="4456" y="22631"/>
                  </a:cubicBezTo>
                  <a:cubicBezTo>
                    <a:pt x="4649" y="22962"/>
                    <a:pt x="4970" y="23233"/>
                    <a:pt x="5175" y="23535"/>
                  </a:cubicBezTo>
                  <a:cubicBezTo>
                    <a:pt x="5544" y="24079"/>
                    <a:pt x="5905" y="24615"/>
                    <a:pt x="6375" y="25082"/>
                  </a:cubicBezTo>
                  <a:cubicBezTo>
                    <a:pt x="6599" y="25304"/>
                    <a:pt x="6810" y="25520"/>
                    <a:pt x="6973" y="25801"/>
                  </a:cubicBezTo>
                  <a:cubicBezTo>
                    <a:pt x="7232" y="26252"/>
                    <a:pt x="7658" y="26601"/>
                    <a:pt x="7981" y="27006"/>
                  </a:cubicBezTo>
                  <a:cubicBezTo>
                    <a:pt x="8304" y="27412"/>
                    <a:pt x="8587" y="27824"/>
                    <a:pt x="8996" y="28177"/>
                  </a:cubicBezTo>
                  <a:cubicBezTo>
                    <a:pt x="9204" y="28356"/>
                    <a:pt x="9529" y="28583"/>
                    <a:pt x="9552" y="28977"/>
                  </a:cubicBezTo>
                  <a:cubicBezTo>
                    <a:pt x="9560" y="29105"/>
                    <a:pt x="9658" y="29261"/>
                    <a:pt x="9848" y="29261"/>
                  </a:cubicBezTo>
                  <a:cubicBezTo>
                    <a:pt x="9921" y="29261"/>
                    <a:pt x="10007" y="29238"/>
                    <a:pt x="10106" y="29182"/>
                  </a:cubicBezTo>
                  <a:cubicBezTo>
                    <a:pt x="10408" y="29014"/>
                    <a:pt x="10639" y="28810"/>
                    <a:pt x="10898" y="28601"/>
                  </a:cubicBezTo>
                  <a:cubicBezTo>
                    <a:pt x="11698" y="27954"/>
                    <a:pt x="12314" y="27127"/>
                    <a:pt x="13187" y="26554"/>
                  </a:cubicBezTo>
                  <a:cubicBezTo>
                    <a:pt x="13498" y="26352"/>
                    <a:pt x="13685" y="26005"/>
                    <a:pt x="13987" y="25757"/>
                  </a:cubicBezTo>
                  <a:cubicBezTo>
                    <a:pt x="14494" y="25340"/>
                    <a:pt x="14991" y="24898"/>
                    <a:pt x="15333" y="24322"/>
                  </a:cubicBezTo>
                  <a:cubicBezTo>
                    <a:pt x="15439" y="24144"/>
                    <a:pt x="15792" y="24001"/>
                    <a:pt x="15867" y="23886"/>
                  </a:cubicBezTo>
                  <a:cubicBezTo>
                    <a:pt x="16084" y="23554"/>
                    <a:pt x="16342" y="23281"/>
                    <a:pt x="16608" y="22987"/>
                  </a:cubicBezTo>
                  <a:cubicBezTo>
                    <a:pt x="16911" y="22656"/>
                    <a:pt x="17086" y="22220"/>
                    <a:pt x="17487" y="21945"/>
                  </a:cubicBezTo>
                  <a:cubicBezTo>
                    <a:pt x="17603" y="21866"/>
                    <a:pt x="17559" y="21622"/>
                    <a:pt x="17784" y="21622"/>
                  </a:cubicBezTo>
                  <a:cubicBezTo>
                    <a:pt x="17792" y="21622"/>
                    <a:pt x="17799" y="21622"/>
                    <a:pt x="17807" y="21623"/>
                  </a:cubicBezTo>
                  <a:cubicBezTo>
                    <a:pt x="17816" y="21152"/>
                    <a:pt x="18271" y="20911"/>
                    <a:pt x="18518" y="20620"/>
                  </a:cubicBezTo>
                  <a:cubicBezTo>
                    <a:pt x="19002" y="20051"/>
                    <a:pt x="19386" y="19414"/>
                    <a:pt x="19869" y="18845"/>
                  </a:cubicBezTo>
                  <a:cubicBezTo>
                    <a:pt x="20095" y="18578"/>
                    <a:pt x="20390" y="18237"/>
                    <a:pt x="20450" y="17815"/>
                  </a:cubicBezTo>
                  <a:cubicBezTo>
                    <a:pt x="20483" y="17582"/>
                    <a:pt x="20619" y="17363"/>
                    <a:pt x="20813" y="17169"/>
                  </a:cubicBezTo>
                  <a:cubicBezTo>
                    <a:pt x="20937" y="17043"/>
                    <a:pt x="21242" y="16919"/>
                    <a:pt x="21062" y="16615"/>
                  </a:cubicBezTo>
                  <a:cubicBezTo>
                    <a:pt x="21025" y="16552"/>
                    <a:pt x="21133" y="16320"/>
                    <a:pt x="21205" y="16306"/>
                  </a:cubicBezTo>
                  <a:cubicBezTo>
                    <a:pt x="21550" y="16237"/>
                    <a:pt x="21441" y="15952"/>
                    <a:pt x="21520" y="15766"/>
                  </a:cubicBezTo>
                  <a:cubicBezTo>
                    <a:pt x="21687" y="15369"/>
                    <a:pt x="21588" y="14933"/>
                    <a:pt x="21686" y="14518"/>
                  </a:cubicBezTo>
                  <a:cubicBezTo>
                    <a:pt x="21726" y="14344"/>
                    <a:pt x="21952" y="14153"/>
                    <a:pt x="21870" y="14095"/>
                  </a:cubicBezTo>
                  <a:cubicBezTo>
                    <a:pt x="21516" y="13846"/>
                    <a:pt x="22181" y="13599"/>
                    <a:pt x="21841" y="13386"/>
                  </a:cubicBezTo>
                  <a:cubicBezTo>
                    <a:pt x="22287" y="13248"/>
                    <a:pt x="21730" y="12748"/>
                    <a:pt x="22154" y="12601"/>
                  </a:cubicBezTo>
                  <a:cubicBezTo>
                    <a:pt x="21943" y="12403"/>
                    <a:pt x="22474" y="12140"/>
                    <a:pt x="22090" y="11957"/>
                  </a:cubicBezTo>
                  <a:cubicBezTo>
                    <a:pt x="22117" y="11912"/>
                    <a:pt x="22139" y="11864"/>
                    <a:pt x="22168" y="11820"/>
                  </a:cubicBezTo>
                  <a:cubicBezTo>
                    <a:pt x="22364" y="11533"/>
                    <a:pt x="22365" y="11218"/>
                    <a:pt x="22266" y="10910"/>
                  </a:cubicBezTo>
                  <a:cubicBezTo>
                    <a:pt x="22248" y="10854"/>
                    <a:pt x="22106" y="10828"/>
                    <a:pt x="22154" y="10701"/>
                  </a:cubicBezTo>
                  <a:cubicBezTo>
                    <a:pt x="22336" y="10220"/>
                    <a:pt x="22048" y="9715"/>
                    <a:pt x="22227" y="9236"/>
                  </a:cubicBezTo>
                  <a:cubicBezTo>
                    <a:pt x="22267" y="9126"/>
                    <a:pt x="22221" y="9017"/>
                    <a:pt x="22239" y="8961"/>
                  </a:cubicBezTo>
                  <a:cubicBezTo>
                    <a:pt x="22349" y="8619"/>
                    <a:pt x="22057" y="8338"/>
                    <a:pt x="22131" y="7901"/>
                  </a:cubicBezTo>
                  <a:cubicBezTo>
                    <a:pt x="22273" y="7349"/>
                    <a:pt x="21654" y="6890"/>
                    <a:pt x="21604" y="6274"/>
                  </a:cubicBezTo>
                  <a:cubicBezTo>
                    <a:pt x="21580" y="5981"/>
                    <a:pt x="21271" y="5762"/>
                    <a:pt x="21215" y="5532"/>
                  </a:cubicBezTo>
                  <a:cubicBezTo>
                    <a:pt x="21082" y="4992"/>
                    <a:pt x="20382" y="4863"/>
                    <a:pt x="20351" y="4301"/>
                  </a:cubicBezTo>
                  <a:cubicBezTo>
                    <a:pt x="19726" y="3952"/>
                    <a:pt x="19349" y="3353"/>
                    <a:pt x="18815" y="2917"/>
                  </a:cubicBezTo>
                  <a:cubicBezTo>
                    <a:pt x="17984" y="2241"/>
                    <a:pt x="17110" y="1612"/>
                    <a:pt x="16155" y="1100"/>
                  </a:cubicBezTo>
                  <a:cubicBezTo>
                    <a:pt x="15790" y="903"/>
                    <a:pt x="15382" y="737"/>
                    <a:pt x="15035" y="543"/>
                  </a:cubicBezTo>
                  <a:cubicBezTo>
                    <a:pt x="14390" y="182"/>
                    <a:pt x="13705" y="79"/>
                    <a:pt x="13025" y="41"/>
                  </a:cubicBezTo>
                  <a:cubicBezTo>
                    <a:pt x="12729" y="25"/>
                    <a:pt x="12430" y="1"/>
                    <a:pt x="121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11255;p96">
            <a:extLst>
              <a:ext uri="{FF2B5EF4-FFF2-40B4-BE49-F238E27FC236}">
                <a16:creationId xmlns:a16="http://schemas.microsoft.com/office/drawing/2014/main" id="{C81FE756-7599-4FC2-B428-083C1B72A155}"/>
              </a:ext>
            </a:extLst>
          </p:cNvPr>
          <p:cNvSpPr/>
          <p:nvPr/>
        </p:nvSpPr>
        <p:spPr>
          <a:xfrm>
            <a:off x="381403" y="362574"/>
            <a:ext cx="418804" cy="349239"/>
          </a:xfrm>
          <a:custGeom>
            <a:avLst/>
            <a:gdLst/>
            <a:ahLst/>
            <a:cxnLst/>
            <a:rect l="l" t="t" r="r" b="b"/>
            <a:pathLst>
              <a:path w="11967" h="9809" extrusionOk="0">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3" name="Google Shape;1153;p66"/>
          <p:cNvSpPr txBox="1">
            <a:spLocks noGrp="1"/>
          </p:cNvSpPr>
          <p:nvPr>
            <p:ph type="ctrTitle"/>
          </p:nvPr>
        </p:nvSpPr>
        <p:spPr>
          <a:xfrm>
            <a:off x="979725" y="115025"/>
            <a:ext cx="72903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Microscopische bouw nier: nierlichaampje </a:t>
            </a:r>
            <a:endParaRPr/>
          </a:p>
        </p:txBody>
      </p:sp>
      <p:sp>
        <p:nvSpPr>
          <p:cNvPr id="1154" name="Google Shape;1154;p66"/>
          <p:cNvSpPr txBox="1">
            <a:spLocks noGrp="1"/>
          </p:cNvSpPr>
          <p:nvPr>
            <p:ph type="body" idx="1"/>
          </p:nvPr>
        </p:nvSpPr>
        <p:spPr>
          <a:xfrm>
            <a:off x="1136073" y="1225600"/>
            <a:ext cx="7133952" cy="168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dirty="0"/>
              <a:t>Nu dat je de theorie gelezen hebt van de microscopische bouw van </a:t>
            </a:r>
            <a:r>
              <a:rPr lang="nl-BE" sz="1500" dirty="0"/>
              <a:t>het</a:t>
            </a:r>
            <a:r>
              <a:rPr lang="en" sz="1500" dirty="0"/>
              <a:t> nier</a:t>
            </a:r>
            <a:r>
              <a:rPr lang="nl-BE" sz="1500" dirty="0"/>
              <a:t>lichaampje</a:t>
            </a:r>
            <a:r>
              <a:rPr lang="en" sz="1500" dirty="0"/>
              <a:t>, kan je de namen invullen op de </a:t>
            </a:r>
            <a:r>
              <a:rPr lang="nl-BE" sz="1500" dirty="0"/>
              <a:t>afbeelding</a:t>
            </a:r>
            <a:r>
              <a:rPr lang="en" sz="1500" dirty="0"/>
              <a:t>. </a:t>
            </a:r>
          </a:p>
          <a:p>
            <a:pPr marL="0" lvl="0" indent="0" algn="l" rtl="0">
              <a:spcBef>
                <a:spcPts val="0"/>
              </a:spcBef>
              <a:spcAft>
                <a:spcPts val="0"/>
              </a:spcAft>
              <a:buNone/>
            </a:pPr>
            <a:endParaRPr lang="en" sz="1500" dirty="0"/>
          </a:p>
          <a:p>
            <a:pPr marL="0" lvl="0" indent="0" algn="l" rtl="0">
              <a:spcBef>
                <a:spcPts val="0"/>
              </a:spcBef>
              <a:spcAft>
                <a:spcPts val="0"/>
              </a:spcAft>
              <a:buNone/>
            </a:pPr>
            <a:r>
              <a:rPr lang="en" sz="1500" dirty="0"/>
              <a:t>Klik hiervoor op </a:t>
            </a:r>
            <a:r>
              <a:rPr lang="nl-BE" sz="1500" dirty="0"/>
              <a:t>de</a:t>
            </a:r>
            <a:r>
              <a:rPr lang="en" sz="1500" dirty="0"/>
              <a:t> link:</a:t>
            </a:r>
            <a:br>
              <a:rPr lang="en" sz="1500" dirty="0"/>
            </a:br>
            <a:r>
              <a:rPr lang="en" sz="1500" u="sng" dirty="0">
                <a:solidFill>
                  <a:schemeClr val="hlink"/>
                </a:solidFill>
                <a:latin typeface="Arial"/>
                <a:ea typeface="Arial"/>
                <a:cs typeface="Arial"/>
                <a:sym typeface="Arial"/>
                <a:hlinkClick r:id="rId3"/>
              </a:rPr>
              <a:t>https://www.bookwidgets.com/play/WUDWWQ</a:t>
            </a:r>
            <a:r>
              <a:rPr lang="en" sz="1500" dirty="0">
                <a:solidFill>
                  <a:schemeClr val="dk1"/>
                </a:solidFill>
                <a:latin typeface="Arial"/>
                <a:ea typeface="Arial"/>
                <a:cs typeface="Arial"/>
                <a:sym typeface="Arial"/>
              </a:rPr>
              <a:t> </a:t>
            </a:r>
            <a:endParaRPr sz="1500" dirty="0"/>
          </a:p>
        </p:txBody>
      </p:sp>
      <p:pic>
        <p:nvPicPr>
          <p:cNvPr id="1155" name="Google Shape;1155;p66"/>
          <p:cNvPicPr preferRelativeResize="0"/>
          <p:nvPr/>
        </p:nvPicPr>
        <p:blipFill>
          <a:blip r:embed="rId4">
            <a:alphaModFix/>
          </a:blip>
          <a:stretch>
            <a:fillRect/>
          </a:stretch>
        </p:blipFill>
        <p:spPr>
          <a:xfrm rot="5400000">
            <a:off x="6045878" y="2274803"/>
            <a:ext cx="2173276" cy="2887725"/>
          </a:xfrm>
          <a:prstGeom prst="rect">
            <a:avLst/>
          </a:prstGeom>
          <a:noFill/>
          <a:ln>
            <a:noFill/>
          </a:ln>
        </p:spPr>
      </p:pic>
      <p:grpSp>
        <p:nvGrpSpPr>
          <p:cNvPr id="5" name="Google Shape;643;p26">
            <a:extLst>
              <a:ext uri="{FF2B5EF4-FFF2-40B4-BE49-F238E27FC236}">
                <a16:creationId xmlns:a16="http://schemas.microsoft.com/office/drawing/2014/main" id="{36F0CDBA-7A76-4EBF-B097-CCE055153DF9}"/>
              </a:ext>
            </a:extLst>
          </p:cNvPr>
          <p:cNvGrpSpPr/>
          <p:nvPr/>
        </p:nvGrpSpPr>
        <p:grpSpPr>
          <a:xfrm>
            <a:off x="169758" y="86149"/>
            <a:ext cx="710142" cy="930112"/>
            <a:chOff x="759538" y="1702650"/>
            <a:chExt cx="563712" cy="725050"/>
          </a:xfrm>
        </p:grpSpPr>
        <p:sp>
          <p:nvSpPr>
            <p:cNvPr id="6" name="Google Shape;644;p26">
              <a:extLst>
                <a:ext uri="{FF2B5EF4-FFF2-40B4-BE49-F238E27FC236}">
                  <a16:creationId xmlns:a16="http://schemas.microsoft.com/office/drawing/2014/main" id="{61ED946D-4620-48D4-BED3-F20D74EB124E}"/>
                </a:ext>
              </a:extLst>
            </p:cNvPr>
            <p:cNvSpPr/>
            <p:nvPr/>
          </p:nvSpPr>
          <p:spPr>
            <a:xfrm>
              <a:off x="759538" y="1702650"/>
              <a:ext cx="552625" cy="725025"/>
            </a:xfrm>
            <a:custGeom>
              <a:avLst/>
              <a:gdLst/>
              <a:ahLst/>
              <a:cxnLst/>
              <a:rect l="l" t="t" r="r" b="b"/>
              <a:pathLst>
                <a:path w="22105" h="29001" extrusionOk="0">
                  <a:moveTo>
                    <a:pt x="11590" y="1"/>
                  </a:moveTo>
                  <a:cubicBezTo>
                    <a:pt x="11339" y="1"/>
                    <a:pt x="11083" y="68"/>
                    <a:pt x="10868" y="74"/>
                  </a:cubicBezTo>
                  <a:cubicBezTo>
                    <a:pt x="10347" y="91"/>
                    <a:pt x="9790" y="308"/>
                    <a:pt x="9238" y="333"/>
                  </a:cubicBezTo>
                  <a:cubicBezTo>
                    <a:pt x="8081" y="384"/>
                    <a:pt x="7054" y="941"/>
                    <a:pt x="6085" y="1405"/>
                  </a:cubicBezTo>
                  <a:cubicBezTo>
                    <a:pt x="5330" y="1765"/>
                    <a:pt x="4535" y="2285"/>
                    <a:pt x="3861" y="2941"/>
                  </a:cubicBezTo>
                  <a:cubicBezTo>
                    <a:pt x="2856" y="3919"/>
                    <a:pt x="2039" y="4997"/>
                    <a:pt x="1454" y="6234"/>
                  </a:cubicBezTo>
                  <a:cubicBezTo>
                    <a:pt x="655" y="7919"/>
                    <a:pt x="264" y="9761"/>
                    <a:pt x="119" y="11591"/>
                  </a:cubicBezTo>
                  <a:cubicBezTo>
                    <a:pt x="0" y="13095"/>
                    <a:pt x="115" y="14639"/>
                    <a:pt x="632" y="16131"/>
                  </a:cubicBezTo>
                  <a:cubicBezTo>
                    <a:pt x="1042" y="17310"/>
                    <a:pt x="1607" y="18417"/>
                    <a:pt x="2164" y="19510"/>
                  </a:cubicBezTo>
                  <a:cubicBezTo>
                    <a:pt x="2663" y="20488"/>
                    <a:pt x="3249" y="21454"/>
                    <a:pt x="4032" y="22294"/>
                  </a:cubicBezTo>
                  <a:cubicBezTo>
                    <a:pt x="4832" y="23154"/>
                    <a:pt x="5555" y="24085"/>
                    <a:pt x="6386" y="24925"/>
                  </a:cubicBezTo>
                  <a:cubicBezTo>
                    <a:pt x="7831" y="26383"/>
                    <a:pt x="9256" y="27852"/>
                    <a:pt x="11118" y="28807"/>
                  </a:cubicBezTo>
                  <a:cubicBezTo>
                    <a:pt x="11360" y="28931"/>
                    <a:pt x="11606" y="29001"/>
                    <a:pt x="11839" y="29001"/>
                  </a:cubicBezTo>
                  <a:cubicBezTo>
                    <a:pt x="12146" y="29001"/>
                    <a:pt x="12430" y="28878"/>
                    <a:pt x="12644" y="28596"/>
                  </a:cubicBezTo>
                  <a:cubicBezTo>
                    <a:pt x="13119" y="27972"/>
                    <a:pt x="13714" y="27462"/>
                    <a:pt x="14214" y="26878"/>
                  </a:cubicBezTo>
                  <a:cubicBezTo>
                    <a:pt x="15058" y="25896"/>
                    <a:pt x="15876" y="24891"/>
                    <a:pt x="16805" y="23988"/>
                  </a:cubicBezTo>
                  <a:cubicBezTo>
                    <a:pt x="17028" y="23771"/>
                    <a:pt x="16911" y="23397"/>
                    <a:pt x="17153" y="23276"/>
                  </a:cubicBezTo>
                  <a:cubicBezTo>
                    <a:pt x="17672" y="23018"/>
                    <a:pt x="17777" y="22433"/>
                    <a:pt x="18182" y="22094"/>
                  </a:cubicBezTo>
                  <a:cubicBezTo>
                    <a:pt x="18325" y="21974"/>
                    <a:pt x="18544" y="21910"/>
                    <a:pt x="18556" y="21665"/>
                  </a:cubicBezTo>
                  <a:cubicBezTo>
                    <a:pt x="18583" y="21099"/>
                    <a:pt x="19127" y="20836"/>
                    <a:pt x="19325" y="20332"/>
                  </a:cubicBezTo>
                  <a:cubicBezTo>
                    <a:pt x="19651" y="19505"/>
                    <a:pt x="20201" y="18767"/>
                    <a:pt x="20651" y="17989"/>
                  </a:cubicBezTo>
                  <a:cubicBezTo>
                    <a:pt x="20793" y="17745"/>
                    <a:pt x="20628" y="17430"/>
                    <a:pt x="20894" y="17188"/>
                  </a:cubicBezTo>
                  <a:cubicBezTo>
                    <a:pt x="21207" y="16904"/>
                    <a:pt x="21297" y="16476"/>
                    <a:pt x="21381" y="16067"/>
                  </a:cubicBezTo>
                  <a:cubicBezTo>
                    <a:pt x="21519" y="15392"/>
                    <a:pt x="21632" y="14709"/>
                    <a:pt x="21793" y="14039"/>
                  </a:cubicBezTo>
                  <a:cubicBezTo>
                    <a:pt x="22006" y="13158"/>
                    <a:pt x="21995" y="12247"/>
                    <a:pt x="22051" y="11360"/>
                  </a:cubicBezTo>
                  <a:cubicBezTo>
                    <a:pt x="22105" y="10507"/>
                    <a:pt x="21852" y="9612"/>
                    <a:pt x="21615" y="8769"/>
                  </a:cubicBezTo>
                  <a:cubicBezTo>
                    <a:pt x="21466" y="8240"/>
                    <a:pt x="21511" y="7664"/>
                    <a:pt x="21239" y="7179"/>
                  </a:cubicBezTo>
                  <a:cubicBezTo>
                    <a:pt x="20749" y="6312"/>
                    <a:pt x="20439" y="5360"/>
                    <a:pt x="19856" y="4523"/>
                  </a:cubicBezTo>
                  <a:cubicBezTo>
                    <a:pt x="19513" y="4031"/>
                    <a:pt x="19127" y="3510"/>
                    <a:pt x="18718" y="3172"/>
                  </a:cubicBezTo>
                  <a:cubicBezTo>
                    <a:pt x="18255" y="2789"/>
                    <a:pt x="17946" y="2091"/>
                    <a:pt x="17195" y="2063"/>
                  </a:cubicBezTo>
                  <a:cubicBezTo>
                    <a:pt x="17083" y="2058"/>
                    <a:pt x="17001" y="1889"/>
                    <a:pt x="16941" y="1751"/>
                  </a:cubicBezTo>
                  <a:cubicBezTo>
                    <a:pt x="16796" y="1418"/>
                    <a:pt x="16210" y="1609"/>
                    <a:pt x="16173" y="1126"/>
                  </a:cubicBezTo>
                  <a:cubicBezTo>
                    <a:pt x="16137" y="1140"/>
                    <a:pt x="16090" y="1144"/>
                    <a:pt x="16063" y="1168"/>
                  </a:cubicBezTo>
                  <a:cubicBezTo>
                    <a:pt x="15912" y="1307"/>
                    <a:pt x="15817" y="1362"/>
                    <a:pt x="15757" y="1362"/>
                  </a:cubicBezTo>
                  <a:cubicBezTo>
                    <a:pt x="15620" y="1362"/>
                    <a:pt x="15673" y="1070"/>
                    <a:pt x="15669" y="855"/>
                  </a:cubicBezTo>
                  <a:lnTo>
                    <a:pt x="15669" y="855"/>
                  </a:lnTo>
                  <a:cubicBezTo>
                    <a:pt x="15538" y="900"/>
                    <a:pt x="15310" y="1038"/>
                    <a:pt x="15216" y="1038"/>
                  </a:cubicBezTo>
                  <a:cubicBezTo>
                    <a:pt x="15176" y="1038"/>
                    <a:pt x="15160" y="1013"/>
                    <a:pt x="15188" y="943"/>
                  </a:cubicBezTo>
                  <a:cubicBezTo>
                    <a:pt x="15272" y="728"/>
                    <a:pt x="15270" y="683"/>
                    <a:pt x="15223" y="683"/>
                  </a:cubicBezTo>
                  <a:cubicBezTo>
                    <a:pt x="15190" y="683"/>
                    <a:pt x="15134" y="705"/>
                    <a:pt x="15070" y="705"/>
                  </a:cubicBezTo>
                  <a:cubicBezTo>
                    <a:pt x="15044" y="705"/>
                    <a:pt x="15017" y="702"/>
                    <a:pt x="14990" y="692"/>
                  </a:cubicBezTo>
                  <a:cubicBezTo>
                    <a:pt x="14605" y="550"/>
                    <a:pt x="14222" y="507"/>
                    <a:pt x="13834" y="507"/>
                  </a:cubicBezTo>
                  <a:cubicBezTo>
                    <a:pt x="13684" y="507"/>
                    <a:pt x="13533" y="514"/>
                    <a:pt x="13380" y="523"/>
                  </a:cubicBezTo>
                  <a:cubicBezTo>
                    <a:pt x="13366" y="524"/>
                    <a:pt x="13352" y="525"/>
                    <a:pt x="13338" y="525"/>
                  </a:cubicBezTo>
                  <a:cubicBezTo>
                    <a:pt x="13298" y="525"/>
                    <a:pt x="13259" y="522"/>
                    <a:pt x="13219" y="521"/>
                  </a:cubicBezTo>
                  <a:cubicBezTo>
                    <a:pt x="13230" y="260"/>
                    <a:pt x="13177" y="183"/>
                    <a:pt x="13096" y="183"/>
                  </a:cubicBezTo>
                  <a:cubicBezTo>
                    <a:pt x="12982" y="183"/>
                    <a:pt x="12814" y="337"/>
                    <a:pt x="12699" y="337"/>
                  </a:cubicBezTo>
                  <a:cubicBezTo>
                    <a:pt x="12684" y="337"/>
                    <a:pt x="12669" y="334"/>
                    <a:pt x="12656" y="328"/>
                  </a:cubicBezTo>
                  <a:cubicBezTo>
                    <a:pt x="12635" y="318"/>
                    <a:pt x="12612" y="314"/>
                    <a:pt x="12589" y="314"/>
                  </a:cubicBezTo>
                  <a:cubicBezTo>
                    <a:pt x="12520" y="314"/>
                    <a:pt x="12443" y="346"/>
                    <a:pt x="12375" y="346"/>
                  </a:cubicBezTo>
                  <a:cubicBezTo>
                    <a:pt x="12332" y="346"/>
                    <a:pt x="12293" y="334"/>
                    <a:pt x="12260" y="295"/>
                  </a:cubicBezTo>
                  <a:cubicBezTo>
                    <a:pt x="12067" y="62"/>
                    <a:pt x="11831" y="1"/>
                    <a:pt x="11590" y="1"/>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645;p26">
              <a:extLst>
                <a:ext uri="{FF2B5EF4-FFF2-40B4-BE49-F238E27FC236}">
                  <a16:creationId xmlns:a16="http://schemas.microsoft.com/office/drawing/2014/main" id="{20B1CE00-01E7-49A0-834F-CF9C7B713953}"/>
                </a:ext>
              </a:extLst>
            </p:cNvPr>
            <p:cNvSpPr/>
            <p:nvPr/>
          </p:nvSpPr>
          <p:spPr>
            <a:xfrm>
              <a:off x="770600" y="1702700"/>
              <a:ext cx="552650" cy="725000"/>
            </a:xfrm>
            <a:custGeom>
              <a:avLst/>
              <a:gdLst/>
              <a:ahLst/>
              <a:cxnLst/>
              <a:rect l="l" t="t" r="r" b="b"/>
              <a:pathLst>
                <a:path w="22106" h="29000" extrusionOk="0">
                  <a:moveTo>
                    <a:pt x="10389" y="1605"/>
                  </a:moveTo>
                  <a:cubicBezTo>
                    <a:pt x="10980" y="1605"/>
                    <a:pt x="11572" y="1678"/>
                    <a:pt x="12158" y="1712"/>
                  </a:cubicBezTo>
                  <a:cubicBezTo>
                    <a:pt x="12989" y="1761"/>
                    <a:pt x="13868" y="1740"/>
                    <a:pt x="14634" y="2205"/>
                  </a:cubicBezTo>
                  <a:cubicBezTo>
                    <a:pt x="14698" y="2244"/>
                    <a:pt x="14794" y="2225"/>
                    <a:pt x="14866" y="2255"/>
                  </a:cubicBezTo>
                  <a:cubicBezTo>
                    <a:pt x="14915" y="2276"/>
                    <a:pt x="14947" y="2337"/>
                    <a:pt x="15032" y="2431"/>
                  </a:cubicBezTo>
                  <a:cubicBezTo>
                    <a:pt x="15689" y="2594"/>
                    <a:pt x="16324" y="2980"/>
                    <a:pt x="16865" y="3444"/>
                  </a:cubicBezTo>
                  <a:cubicBezTo>
                    <a:pt x="17776" y="4226"/>
                    <a:pt x="18716" y="5013"/>
                    <a:pt x="19194" y="6183"/>
                  </a:cubicBezTo>
                  <a:cubicBezTo>
                    <a:pt x="19428" y="6752"/>
                    <a:pt x="19866" y="7201"/>
                    <a:pt x="20006" y="7847"/>
                  </a:cubicBezTo>
                  <a:cubicBezTo>
                    <a:pt x="20329" y="9323"/>
                    <a:pt x="20817" y="10762"/>
                    <a:pt x="20634" y="12311"/>
                  </a:cubicBezTo>
                  <a:cubicBezTo>
                    <a:pt x="20595" y="12640"/>
                    <a:pt x="20483" y="12989"/>
                    <a:pt x="20699" y="13331"/>
                  </a:cubicBezTo>
                  <a:cubicBezTo>
                    <a:pt x="20832" y="13541"/>
                    <a:pt x="20624" y="13860"/>
                    <a:pt x="20576" y="14004"/>
                  </a:cubicBezTo>
                  <a:cubicBezTo>
                    <a:pt x="20276" y="14898"/>
                    <a:pt x="20345" y="15945"/>
                    <a:pt x="19679" y="16677"/>
                  </a:cubicBezTo>
                  <a:cubicBezTo>
                    <a:pt x="19413" y="16969"/>
                    <a:pt x="19684" y="17201"/>
                    <a:pt x="19550" y="17427"/>
                  </a:cubicBezTo>
                  <a:cubicBezTo>
                    <a:pt x="19197" y="18023"/>
                    <a:pt x="18891" y="18655"/>
                    <a:pt x="18473" y="19200"/>
                  </a:cubicBezTo>
                  <a:cubicBezTo>
                    <a:pt x="18239" y="19503"/>
                    <a:pt x="18100" y="19851"/>
                    <a:pt x="17925" y="20162"/>
                  </a:cubicBezTo>
                  <a:cubicBezTo>
                    <a:pt x="17380" y="21137"/>
                    <a:pt x="16604" y="21926"/>
                    <a:pt x="15968" y="22822"/>
                  </a:cubicBezTo>
                  <a:cubicBezTo>
                    <a:pt x="15010" y="24174"/>
                    <a:pt x="13770" y="25285"/>
                    <a:pt x="12774" y="26611"/>
                  </a:cubicBezTo>
                  <a:cubicBezTo>
                    <a:pt x="12512" y="26960"/>
                    <a:pt x="12286" y="27502"/>
                    <a:pt x="11675" y="27568"/>
                  </a:cubicBezTo>
                  <a:cubicBezTo>
                    <a:pt x="11632" y="27573"/>
                    <a:pt x="11590" y="27575"/>
                    <a:pt x="11549" y="27575"/>
                  </a:cubicBezTo>
                  <a:cubicBezTo>
                    <a:pt x="11336" y="27575"/>
                    <a:pt x="11157" y="27512"/>
                    <a:pt x="11133" y="27359"/>
                  </a:cubicBezTo>
                  <a:cubicBezTo>
                    <a:pt x="11073" y="26998"/>
                    <a:pt x="10741" y="26923"/>
                    <a:pt x="10555" y="26817"/>
                  </a:cubicBezTo>
                  <a:cubicBezTo>
                    <a:pt x="9912" y="26448"/>
                    <a:pt x="9369" y="25996"/>
                    <a:pt x="8865" y="25456"/>
                  </a:cubicBezTo>
                  <a:cubicBezTo>
                    <a:pt x="8545" y="25116"/>
                    <a:pt x="8164" y="24825"/>
                    <a:pt x="7822" y="24494"/>
                  </a:cubicBezTo>
                  <a:cubicBezTo>
                    <a:pt x="7362" y="24048"/>
                    <a:pt x="6999" y="23518"/>
                    <a:pt x="6568" y="23081"/>
                  </a:cubicBezTo>
                  <a:cubicBezTo>
                    <a:pt x="6012" y="22514"/>
                    <a:pt x="5604" y="21872"/>
                    <a:pt x="5148" y="21250"/>
                  </a:cubicBezTo>
                  <a:cubicBezTo>
                    <a:pt x="4935" y="20961"/>
                    <a:pt x="4741" y="20668"/>
                    <a:pt x="4652" y="20297"/>
                  </a:cubicBezTo>
                  <a:cubicBezTo>
                    <a:pt x="4557" y="19894"/>
                    <a:pt x="4184" y="19636"/>
                    <a:pt x="3981" y="19262"/>
                  </a:cubicBezTo>
                  <a:cubicBezTo>
                    <a:pt x="3510" y="18393"/>
                    <a:pt x="3070" y="17515"/>
                    <a:pt x="2737" y="16587"/>
                  </a:cubicBezTo>
                  <a:cubicBezTo>
                    <a:pt x="2434" y="15744"/>
                    <a:pt x="2085" y="14902"/>
                    <a:pt x="1938" y="14031"/>
                  </a:cubicBezTo>
                  <a:cubicBezTo>
                    <a:pt x="1883" y="13702"/>
                    <a:pt x="1617" y="13303"/>
                    <a:pt x="1869" y="12925"/>
                  </a:cubicBezTo>
                  <a:cubicBezTo>
                    <a:pt x="1898" y="12881"/>
                    <a:pt x="1930" y="12785"/>
                    <a:pt x="1917" y="12776"/>
                  </a:cubicBezTo>
                  <a:cubicBezTo>
                    <a:pt x="1282" y="12342"/>
                    <a:pt x="1755" y="11672"/>
                    <a:pt x="1626" y="11126"/>
                  </a:cubicBezTo>
                  <a:cubicBezTo>
                    <a:pt x="1480" y="10517"/>
                    <a:pt x="1688" y="9771"/>
                    <a:pt x="1806" y="9100"/>
                  </a:cubicBezTo>
                  <a:cubicBezTo>
                    <a:pt x="1947" y="8310"/>
                    <a:pt x="2170" y="7536"/>
                    <a:pt x="2473" y="6793"/>
                  </a:cubicBezTo>
                  <a:cubicBezTo>
                    <a:pt x="2730" y="6167"/>
                    <a:pt x="3164" y="5620"/>
                    <a:pt x="3570" y="5065"/>
                  </a:cubicBezTo>
                  <a:cubicBezTo>
                    <a:pt x="3880" y="4639"/>
                    <a:pt x="4224" y="4251"/>
                    <a:pt x="4557" y="3850"/>
                  </a:cubicBezTo>
                  <a:cubicBezTo>
                    <a:pt x="4769" y="3594"/>
                    <a:pt x="5028" y="3615"/>
                    <a:pt x="5243" y="3491"/>
                  </a:cubicBezTo>
                  <a:cubicBezTo>
                    <a:pt x="5857" y="3137"/>
                    <a:pt x="6297" y="2567"/>
                    <a:pt x="7098" y="2402"/>
                  </a:cubicBezTo>
                  <a:cubicBezTo>
                    <a:pt x="7786" y="2260"/>
                    <a:pt x="8478" y="1923"/>
                    <a:pt x="9190" y="1740"/>
                  </a:cubicBezTo>
                  <a:cubicBezTo>
                    <a:pt x="9588" y="1639"/>
                    <a:pt x="9988" y="1605"/>
                    <a:pt x="10389" y="1605"/>
                  </a:cubicBezTo>
                  <a:close/>
                  <a:moveTo>
                    <a:pt x="11590" y="1"/>
                  </a:moveTo>
                  <a:cubicBezTo>
                    <a:pt x="11338" y="1"/>
                    <a:pt x="11083" y="67"/>
                    <a:pt x="10868" y="74"/>
                  </a:cubicBezTo>
                  <a:cubicBezTo>
                    <a:pt x="10346" y="90"/>
                    <a:pt x="9790" y="307"/>
                    <a:pt x="9238" y="332"/>
                  </a:cubicBezTo>
                  <a:cubicBezTo>
                    <a:pt x="8081" y="383"/>
                    <a:pt x="7055" y="941"/>
                    <a:pt x="6084" y="1404"/>
                  </a:cubicBezTo>
                  <a:cubicBezTo>
                    <a:pt x="5330" y="1764"/>
                    <a:pt x="4535" y="2285"/>
                    <a:pt x="3860" y="2942"/>
                  </a:cubicBezTo>
                  <a:cubicBezTo>
                    <a:pt x="2855" y="3920"/>
                    <a:pt x="2038" y="4996"/>
                    <a:pt x="1453" y="6233"/>
                  </a:cubicBezTo>
                  <a:cubicBezTo>
                    <a:pt x="655" y="7918"/>
                    <a:pt x="264" y="9759"/>
                    <a:pt x="120" y="11590"/>
                  </a:cubicBezTo>
                  <a:cubicBezTo>
                    <a:pt x="0" y="13094"/>
                    <a:pt x="115" y="14640"/>
                    <a:pt x="632" y="16130"/>
                  </a:cubicBezTo>
                  <a:cubicBezTo>
                    <a:pt x="1042" y="17310"/>
                    <a:pt x="1607" y="18416"/>
                    <a:pt x="2164" y="19509"/>
                  </a:cubicBezTo>
                  <a:cubicBezTo>
                    <a:pt x="2662" y="20487"/>
                    <a:pt x="3249" y="21453"/>
                    <a:pt x="4031" y="22293"/>
                  </a:cubicBezTo>
                  <a:cubicBezTo>
                    <a:pt x="4831" y="23152"/>
                    <a:pt x="5554" y="24085"/>
                    <a:pt x="6386" y="24924"/>
                  </a:cubicBezTo>
                  <a:cubicBezTo>
                    <a:pt x="7832" y="26382"/>
                    <a:pt x="9257" y="27853"/>
                    <a:pt x="11118" y="28806"/>
                  </a:cubicBezTo>
                  <a:cubicBezTo>
                    <a:pt x="11360" y="28930"/>
                    <a:pt x="11606" y="29000"/>
                    <a:pt x="11839" y="29000"/>
                  </a:cubicBezTo>
                  <a:cubicBezTo>
                    <a:pt x="12147" y="29000"/>
                    <a:pt x="12429" y="28878"/>
                    <a:pt x="12644" y="28596"/>
                  </a:cubicBezTo>
                  <a:cubicBezTo>
                    <a:pt x="13119" y="27971"/>
                    <a:pt x="13713" y="27462"/>
                    <a:pt x="14214" y="26878"/>
                  </a:cubicBezTo>
                  <a:cubicBezTo>
                    <a:pt x="15058" y="25895"/>
                    <a:pt x="15876" y="24890"/>
                    <a:pt x="16804" y="23987"/>
                  </a:cubicBezTo>
                  <a:cubicBezTo>
                    <a:pt x="17028" y="23770"/>
                    <a:pt x="16911" y="23397"/>
                    <a:pt x="17152" y="23277"/>
                  </a:cubicBezTo>
                  <a:cubicBezTo>
                    <a:pt x="17671" y="23018"/>
                    <a:pt x="17778" y="22433"/>
                    <a:pt x="18182" y="22093"/>
                  </a:cubicBezTo>
                  <a:cubicBezTo>
                    <a:pt x="18325" y="21973"/>
                    <a:pt x="18543" y="21909"/>
                    <a:pt x="18556" y="21666"/>
                  </a:cubicBezTo>
                  <a:cubicBezTo>
                    <a:pt x="18582" y="21099"/>
                    <a:pt x="19127" y="20835"/>
                    <a:pt x="19325" y="20331"/>
                  </a:cubicBezTo>
                  <a:cubicBezTo>
                    <a:pt x="19651" y="19504"/>
                    <a:pt x="20201" y="18766"/>
                    <a:pt x="20651" y="17989"/>
                  </a:cubicBezTo>
                  <a:cubicBezTo>
                    <a:pt x="20793" y="17744"/>
                    <a:pt x="20628" y="17429"/>
                    <a:pt x="20894" y="17187"/>
                  </a:cubicBezTo>
                  <a:cubicBezTo>
                    <a:pt x="21208" y="16903"/>
                    <a:pt x="21297" y="16475"/>
                    <a:pt x="21380" y="16068"/>
                  </a:cubicBezTo>
                  <a:cubicBezTo>
                    <a:pt x="21518" y="15391"/>
                    <a:pt x="21633" y="14708"/>
                    <a:pt x="21794" y="14039"/>
                  </a:cubicBezTo>
                  <a:cubicBezTo>
                    <a:pt x="22006" y="13157"/>
                    <a:pt x="21995" y="12246"/>
                    <a:pt x="22051" y="11360"/>
                  </a:cubicBezTo>
                  <a:cubicBezTo>
                    <a:pt x="22106" y="10505"/>
                    <a:pt x="21853" y="9611"/>
                    <a:pt x="21616" y="8767"/>
                  </a:cubicBezTo>
                  <a:cubicBezTo>
                    <a:pt x="21467" y="8239"/>
                    <a:pt x="21512" y="7662"/>
                    <a:pt x="21239" y="7178"/>
                  </a:cubicBezTo>
                  <a:cubicBezTo>
                    <a:pt x="20749" y="6310"/>
                    <a:pt x="20440" y="5358"/>
                    <a:pt x="19857" y="4522"/>
                  </a:cubicBezTo>
                  <a:cubicBezTo>
                    <a:pt x="19514" y="4029"/>
                    <a:pt x="19128" y="3508"/>
                    <a:pt x="18719" y="3171"/>
                  </a:cubicBezTo>
                  <a:cubicBezTo>
                    <a:pt x="18256" y="2788"/>
                    <a:pt x="17946" y="2089"/>
                    <a:pt x="17196" y="2061"/>
                  </a:cubicBezTo>
                  <a:cubicBezTo>
                    <a:pt x="17084" y="2057"/>
                    <a:pt x="17002" y="1887"/>
                    <a:pt x="16942" y="1750"/>
                  </a:cubicBezTo>
                  <a:cubicBezTo>
                    <a:pt x="16796" y="1418"/>
                    <a:pt x="16211" y="1608"/>
                    <a:pt x="16174" y="1124"/>
                  </a:cubicBezTo>
                  <a:cubicBezTo>
                    <a:pt x="16138" y="1138"/>
                    <a:pt x="16091" y="1142"/>
                    <a:pt x="16064" y="1166"/>
                  </a:cubicBezTo>
                  <a:cubicBezTo>
                    <a:pt x="15913" y="1305"/>
                    <a:pt x="15818" y="1360"/>
                    <a:pt x="15758" y="1360"/>
                  </a:cubicBezTo>
                  <a:cubicBezTo>
                    <a:pt x="15620" y="1360"/>
                    <a:pt x="15673" y="1068"/>
                    <a:pt x="15669" y="853"/>
                  </a:cubicBezTo>
                  <a:lnTo>
                    <a:pt x="15669" y="853"/>
                  </a:lnTo>
                  <a:cubicBezTo>
                    <a:pt x="15538" y="898"/>
                    <a:pt x="15310" y="1037"/>
                    <a:pt x="15216" y="1037"/>
                  </a:cubicBezTo>
                  <a:cubicBezTo>
                    <a:pt x="15176" y="1037"/>
                    <a:pt x="15160" y="1012"/>
                    <a:pt x="15187" y="944"/>
                  </a:cubicBezTo>
                  <a:cubicBezTo>
                    <a:pt x="15271" y="728"/>
                    <a:pt x="15270" y="683"/>
                    <a:pt x="15224" y="683"/>
                  </a:cubicBezTo>
                  <a:cubicBezTo>
                    <a:pt x="15190" y="683"/>
                    <a:pt x="15134" y="706"/>
                    <a:pt x="15070" y="706"/>
                  </a:cubicBezTo>
                  <a:cubicBezTo>
                    <a:pt x="15045" y="706"/>
                    <a:pt x="15018" y="702"/>
                    <a:pt x="14991" y="692"/>
                  </a:cubicBezTo>
                  <a:cubicBezTo>
                    <a:pt x="14605" y="549"/>
                    <a:pt x="14221" y="506"/>
                    <a:pt x="13833" y="506"/>
                  </a:cubicBezTo>
                  <a:cubicBezTo>
                    <a:pt x="13683" y="506"/>
                    <a:pt x="13532" y="513"/>
                    <a:pt x="13380" y="522"/>
                  </a:cubicBezTo>
                  <a:cubicBezTo>
                    <a:pt x="13366" y="523"/>
                    <a:pt x="13352" y="524"/>
                    <a:pt x="13338" y="524"/>
                  </a:cubicBezTo>
                  <a:cubicBezTo>
                    <a:pt x="13299" y="524"/>
                    <a:pt x="13259" y="521"/>
                    <a:pt x="13219" y="520"/>
                  </a:cubicBezTo>
                  <a:cubicBezTo>
                    <a:pt x="13230" y="259"/>
                    <a:pt x="13177" y="182"/>
                    <a:pt x="13096" y="182"/>
                  </a:cubicBezTo>
                  <a:cubicBezTo>
                    <a:pt x="12982" y="182"/>
                    <a:pt x="12814" y="336"/>
                    <a:pt x="12699" y="336"/>
                  </a:cubicBezTo>
                  <a:cubicBezTo>
                    <a:pt x="12683" y="336"/>
                    <a:pt x="12669" y="333"/>
                    <a:pt x="12656" y="327"/>
                  </a:cubicBezTo>
                  <a:cubicBezTo>
                    <a:pt x="12635" y="317"/>
                    <a:pt x="12613" y="314"/>
                    <a:pt x="12589" y="314"/>
                  </a:cubicBezTo>
                  <a:cubicBezTo>
                    <a:pt x="12520" y="314"/>
                    <a:pt x="12443" y="346"/>
                    <a:pt x="12374" y="346"/>
                  </a:cubicBezTo>
                  <a:cubicBezTo>
                    <a:pt x="12332" y="346"/>
                    <a:pt x="12293" y="333"/>
                    <a:pt x="12260" y="294"/>
                  </a:cubicBezTo>
                  <a:cubicBezTo>
                    <a:pt x="12067" y="62"/>
                    <a:pt x="11831" y="1"/>
                    <a:pt x="115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13423;p99">
            <a:extLst>
              <a:ext uri="{FF2B5EF4-FFF2-40B4-BE49-F238E27FC236}">
                <a16:creationId xmlns:a16="http://schemas.microsoft.com/office/drawing/2014/main" id="{2C3EF9A5-2EB8-4C69-A6A7-427CF26F8DEA}"/>
              </a:ext>
            </a:extLst>
          </p:cNvPr>
          <p:cNvGrpSpPr/>
          <p:nvPr/>
        </p:nvGrpSpPr>
        <p:grpSpPr>
          <a:xfrm>
            <a:off x="278659" y="281578"/>
            <a:ext cx="521826" cy="501098"/>
            <a:chOff x="3532345" y="3362635"/>
            <a:chExt cx="339328" cy="336274"/>
          </a:xfrm>
          <a:solidFill>
            <a:schemeClr val="tx1"/>
          </a:solidFill>
        </p:grpSpPr>
        <p:sp>
          <p:nvSpPr>
            <p:cNvPr id="9" name="Google Shape;13424;p99">
              <a:extLst>
                <a:ext uri="{FF2B5EF4-FFF2-40B4-BE49-F238E27FC236}">
                  <a16:creationId xmlns:a16="http://schemas.microsoft.com/office/drawing/2014/main" id="{331802EA-2CEA-4748-AFF9-70032B99333F}"/>
                </a:ext>
              </a:extLst>
            </p:cNvPr>
            <p:cNvSpPr/>
            <p:nvPr/>
          </p:nvSpPr>
          <p:spPr>
            <a:xfrm>
              <a:off x="3819385" y="3493258"/>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3425;p99">
              <a:extLst>
                <a:ext uri="{FF2B5EF4-FFF2-40B4-BE49-F238E27FC236}">
                  <a16:creationId xmlns:a16="http://schemas.microsoft.com/office/drawing/2014/main" id="{6581AC43-41C0-4805-BEC2-CAA63C9D9850}"/>
                </a:ext>
              </a:extLst>
            </p:cNvPr>
            <p:cNvSpPr/>
            <p:nvPr/>
          </p:nvSpPr>
          <p:spPr>
            <a:xfrm>
              <a:off x="3819385" y="3493258"/>
              <a:ext cx="32" cy="32"/>
            </a:xfrm>
            <a:custGeom>
              <a:avLst/>
              <a:gdLst/>
              <a:ahLst/>
              <a:cxnLst/>
              <a:rect l="l" t="t" r="r" b="b"/>
              <a:pathLst>
                <a:path w="1" h="1" extrusionOk="0">
                  <a:moveTo>
                    <a:pt x="0"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3426;p99">
              <a:extLst>
                <a:ext uri="{FF2B5EF4-FFF2-40B4-BE49-F238E27FC236}">
                  <a16:creationId xmlns:a16="http://schemas.microsoft.com/office/drawing/2014/main" id="{9BA5ECEB-067D-48F1-8106-402E5E2EAD46}"/>
                </a:ext>
              </a:extLst>
            </p:cNvPr>
            <p:cNvSpPr/>
            <p:nvPr/>
          </p:nvSpPr>
          <p:spPr>
            <a:xfrm>
              <a:off x="3532345" y="3362635"/>
              <a:ext cx="339328" cy="282142"/>
            </a:xfrm>
            <a:custGeom>
              <a:avLst/>
              <a:gdLst/>
              <a:ahLst/>
              <a:cxnLst/>
              <a:rect l="l" t="t" r="r" b="b"/>
              <a:pathLst>
                <a:path w="10669" h="8871" extrusionOk="0">
                  <a:moveTo>
                    <a:pt x="6299" y="262"/>
                  </a:moveTo>
                  <a:cubicBezTo>
                    <a:pt x="6465" y="262"/>
                    <a:pt x="6596" y="393"/>
                    <a:pt x="6596" y="560"/>
                  </a:cubicBezTo>
                  <a:lnTo>
                    <a:pt x="6596" y="2084"/>
                  </a:lnTo>
                  <a:cubicBezTo>
                    <a:pt x="6382" y="2119"/>
                    <a:pt x="6322" y="2155"/>
                    <a:pt x="6322" y="2155"/>
                  </a:cubicBezTo>
                  <a:cubicBezTo>
                    <a:pt x="6203" y="2179"/>
                    <a:pt x="6108" y="2227"/>
                    <a:pt x="6049" y="2238"/>
                  </a:cubicBezTo>
                  <a:cubicBezTo>
                    <a:pt x="5941" y="2119"/>
                    <a:pt x="6001" y="1988"/>
                    <a:pt x="5989" y="1846"/>
                  </a:cubicBezTo>
                  <a:lnTo>
                    <a:pt x="5989" y="560"/>
                  </a:lnTo>
                  <a:cubicBezTo>
                    <a:pt x="5989" y="393"/>
                    <a:pt x="6120" y="262"/>
                    <a:pt x="6287" y="262"/>
                  </a:cubicBezTo>
                  <a:close/>
                  <a:moveTo>
                    <a:pt x="3489" y="262"/>
                  </a:moveTo>
                  <a:cubicBezTo>
                    <a:pt x="3655" y="262"/>
                    <a:pt x="3786" y="393"/>
                    <a:pt x="3786" y="560"/>
                  </a:cubicBezTo>
                  <a:lnTo>
                    <a:pt x="3786" y="1846"/>
                  </a:lnTo>
                  <a:cubicBezTo>
                    <a:pt x="3786" y="2084"/>
                    <a:pt x="3786" y="2096"/>
                    <a:pt x="3775" y="2155"/>
                  </a:cubicBezTo>
                  <a:cubicBezTo>
                    <a:pt x="3727" y="2274"/>
                    <a:pt x="3620" y="2357"/>
                    <a:pt x="3477" y="2357"/>
                  </a:cubicBezTo>
                  <a:cubicBezTo>
                    <a:pt x="3477" y="2357"/>
                    <a:pt x="3470" y="2358"/>
                    <a:pt x="3457" y="2358"/>
                  </a:cubicBezTo>
                  <a:cubicBezTo>
                    <a:pt x="3399" y="2358"/>
                    <a:pt x="3228" y="2342"/>
                    <a:pt x="3179" y="2155"/>
                  </a:cubicBezTo>
                  <a:cubicBezTo>
                    <a:pt x="3167" y="2084"/>
                    <a:pt x="3191" y="2024"/>
                    <a:pt x="3179" y="1846"/>
                  </a:cubicBezTo>
                  <a:lnTo>
                    <a:pt x="3179" y="560"/>
                  </a:lnTo>
                  <a:cubicBezTo>
                    <a:pt x="3179" y="393"/>
                    <a:pt x="3310" y="262"/>
                    <a:pt x="3477" y="262"/>
                  </a:cubicBezTo>
                  <a:close/>
                  <a:moveTo>
                    <a:pt x="5370" y="262"/>
                  </a:moveTo>
                  <a:cubicBezTo>
                    <a:pt x="5525" y="262"/>
                    <a:pt x="5668" y="393"/>
                    <a:pt x="5668" y="560"/>
                  </a:cubicBezTo>
                  <a:lnTo>
                    <a:pt x="5668" y="1846"/>
                  </a:lnTo>
                  <a:cubicBezTo>
                    <a:pt x="5668" y="2060"/>
                    <a:pt x="5668" y="2096"/>
                    <a:pt x="5644" y="2155"/>
                  </a:cubicBezTo>
                  <a:cubicBezTo>
                    <a:pt x="5608" y="2274"/>
                    <a:pt x="5501" y="2357"/>
                    <a:pt x="5346" y="2357"/>
                  </a:cubicBezTo>
                  <a:cubicBezTo>
                    <a:pt x="5346" y="2357"/>
                    <a:pt x="5339" y="2358"/>
                    <a:pt x="5327" y="2358"/>
                  </a:cubicBezTo>
                  <a:cubicBezTo>
                    <a:pt x="5269" y="2358"/>
                    <a:pt x="5098" y="2342"/>
                    <a:pt x="5049" y="2155"/>
                  </a:cubicBezTo>
                  <a:lnTo>
                    <a:pt x="5049" y="1846"/>
                  </a:lnTo>
                  <a:lnTo>
                    <a:pt x="5049" y="560"/>
                  </a:lnTo>
                  <a:cubicBezTo>
                    <a:pt x="5049" y="393"/>
                    <a:pt x="5191" y="262"/>
                    <a:pt x="5346" y="262"/>
                  </a:cubicBezTo>
                  <a:close/>
                  <a:moveTo>
                    <a:pt x="4429" y="262"/>
                  </a:moveTo>
                  <a:cubicBezTo>
                    <a:pt x="4596" y="262"/>
                    <a:pt x="4727" y="393"/>
                    <a:pt x="4727" y="560"/>
                  </a:cubicBezTo>
                  <a:lnTo>
                    <a:pt x="4727" y="2060"/>
                  </a:lnTo>
                  <a:cubicBezTo>
                    <a:pt x="4727" y="2264"/>
                    <a:pt x="4567" y="2368"/>
                    <a:pt x="4408" y="2368"/>
                  </a:cubicBezTo>
                  <a:cubicBezTo>
                    <a:pt x="4251" y="2368"/>
                    <a:pt x="4096" y="2267"/>
                    <a:pt x="4096" y="2060"/>
                  </a:cubicBezTo>
                  <a:cubicBezTo>
                    <a:pt x="4120" y="1726"/>
                    <a:pt x="4120" y="869"/>
                    <a:pt x="4120" y="560"/>
                  </a:cubicBezTo>
                  <a:cubicBezTo>
                    <a:pt x="4120" y="393"/>
                    <a:pt x="4251" y="262"/>
                    <a:pt x="4417" y="262"/>
                  </a:cubicBezTo>
                  <a:close/>
                  <a:moveTo>
                    <a:pt x="2882" y="2155"/>
                  </a:moveTo>
                  <a:cubicBezTo>
                    <a:pt x="2927" y="2488"/>
                    <a:pt x="3212" y="2686"/>
                    <a:pt x="3503" y="2686"/>
                  </a:cubicBezTo>
                  <a:cubicBezTo>
                    <a:pt x="3670" y="2686"/>
                    <a:pt x="3839" y="2620"/>
                    <a:pt x="3965" y="2477"/>
                  </a:cubicBezTo>
                  <a:cubicBezTo>
                    <a:pt x="4090" y="2619"/>
                    <a:pt x="4260" y="2691"/>
                    <a:pt x="4431" y="2691"/>
                  </a:cubicBezTo>
                  <a:cubicBezTo>
                    <a:pt x="4602" y="2691"/>
                    <a:pt x="4775" y="2619"/>
                    <a:pt x="4906" y="2477"/>
                  </a:cubicBezTo>
                  <a:cubicBezTo>
                    <a:pt x="5001" y="2596"/>
                    <a:pt x="5168" y="2691"/>
                    <a:pt x="5346" y="2691"/>
                  </a:cubicBezTo>
                  <a:cubicBezTo>
                    <a:pt x="5275" y="2750"/>
                    <a:pt x="5203" y="2822"/>
                    <a:pt x="5120" y="2893"/>
                  </a:cubicBezTo>
                  <a:lnTo>
                    <a:pt x="2227" y="2893"/>
                  </a:lnTo>
                  <a:lnTo>
                    <a:pt x="2227" y="2155"/>
                  </a:lnTo>
                  <a:close/>
                  <a:moveTo>
                    <a:pt x="8370" y="2155"/>
                  </a:moveTo>
                  <a:lnTo>
                    <a:pt x="8370" y="2893"/>
                  </a:lnTo>
                  <a:lnTo>
                    <a:pt x="7870" y="2893"/>
                  </a:lnTo>
                  <a:lnTo>
                    <a:pt x="7870" y="2155"/>
                  </a:lnTo>
                  <a:close/>
                  <a:moveTo>
                    <a:pt x="9906" y="2798"/>
                  </a:moveTo>
                  <a:lnTo>
                    <a:pt x="10228" y="2977"/>
                  </a:lnTo>
                  <a:cubicBezTo>
                    <a:pt x="10287" y="2989"/>
                    <a:pt x="10287" y="3072"/>
                    <a:pt x="10228" y="3108"/>
                  </a:cubicBezTo>
                  <a:lnTo>
                    <a:pt x="9906" y="3286"/>
                  </a:lnTo>
                  <a:cubicBezTo>
                    <a:pt x="9835" y="3131"/>
                    <a:pt x="9835" y="2941"/>
                    <a:pt x="9906" y="2798"/>
                  </a:cubicBezTo>
                  <a:close/>
                  <a:moveTo>
                    <a:pt x="1917" y="2167"/>
                  </a:moveTo>
                  <a:lnTo>
                    <a:pt x="1917" y="3905"/>
                  </a:lnTo>
                  <a:lnTo>
                    <a:pt x="1298" y="3905"/>
                  </a:lnTo>
                  <a:lnTo>
                    <a:pt x="1298" y="2167"/>
                  </a:lnTo>
                  <a:close/>
                  <a:moveTo>
                    <a:pt x="4870" y="3227"/>
                  </a:moveTo>
                  <a:cubicBezTo>
                    <a:pt x="4834" y="3274"/>
                    <a:pt x="4751" y="3393"/>
                    <a:pt x="4715" y="3512"/>
                  </a:cubicBezTo>
                  <a:cubicBezTo>
                    <a:pt x="4656" y="3631"/>
                    <a:pt x="4596" y="3774"/>
                    <a:pt x="4596" y="3774"/>
                  </a:cubicBezTo>
                  <a:lnTo>
                    <a:pt x="4548" y="3905"/>
                  </a:lnTo>
                  <a:lnTo>
                    <a:pt x="2227" y="3905"/>
                  </a:lnTo>
                  <a:lnTo>
                    <a:pt x="2227" y="3227"/>
                  </a:lnTo>
                  <a:close/>
                  <a:moveTo>
                    <a:pt x="8370" y="3227"/>
                  </a:moveTo>
                  <a:lnTo>
                    <a:pt x="8370" y="3905"/>
                  </a:lnTo>
                  <a:lnTo>
                    <a:pt x="7775" y="3905"/>
                  </a:lnTo>
                  <a:cubicBezTo>
                    <a:pt x="7882" y="3548"/>
                    <a:pt x="7870" y="3286"/>
                    <a:pt x="7870" y="3227"/>
                  </a:cubicBezTo>
                  <a:close/>
                  <a:moveTo>
                    <a:pt x="7109" y="843"/>
                  </a:moveTo>
                  <a:cubicBezTo>
                    <a:pt x="7144" y="843"/>
                    <a:pt x="7181" y="849"/>
                    <a:pt x="7215" y="857"/>
                  </a:cubicBezTo>
                  <a:cubicBezTo>
                    <a:pt x="7358" y="905"/>
                    <a:pt x="7477" y="1024"/>
                    <a:pt x="7525" y="1167"/>
                  </a:cubicBezTo>
                  <a:cubicBezTo>
                    <a:pt x="7549" y="1286"/>
                    <a:pt x="7537" y="1393"/>
                    <a:pt x="7537" y="1524"/>
                  </a:cubicBezTo>
                  <a:cubicBezTo>
                    <a:pt x="7537" y="3370"/>
                    <a:pt x="7585" y="3489"/>
                    <a:pt x="7454" y="3870"/>
                  </a:cubicBezTo>
                  <a:cubicBezTo>
                    <a:pt x="7394" y="4024"/>
                    <a:pt x="7311" y="4179"/>
                    <a:pt x="7215" y="4322"/>
                  </a:cubicBezTo>
                  <a:lnTo>
                    <a:pt x="4751" y="4322"/>
                  </a:lnTo>
                  <a:cubicBezTo>
                    <a:pt x="4846" y="3786"/>
                    <a:pt x="5156" y="3250"/>
                    <a:pt x="5537" y="2941"/>
                  </a:cubicBezTo>
                  <a:cubicBezTo>
                    <a:pt x="5763" y="2750"/>
                    <a:pt x="6108" y="2560"/>
                    <a:pt x="6465" y="2453"/>
                  </a:cubicBezTo>
                  <a:cubicBezTo>
                    <a:pt x="6763" y="2381"/>
                    <a:pt x="6799" y="2405"/>
                    <a:pt x="6870" y="2346"/>
                  </a:cubicBezTo>
                  <a:cubicBezTo>
                    <a:pt x="6894" y="2322"/>
                    <a:pt x="6894" y="2298"/>
                    <a:pt x="6918" y="2286"/>
                  </a:cubicBezTo>
                  <a:cubicBezTo>
                    <a:pt x="6930" y="2238"/>
                    <a:pt x="6930" y="2203"/>
                    <a:pt x="6930" y="2167"/>
                  </a:cubicBezTo>
                  <a:lnTo>
                    <a:pt x="6930" y="988"/>
                  </a:lnTo>
                  <a:cubicBezTo>
                    <a:pt x="6930" y="964"/>
                    <a:pt x="6942" y="929"/>
                    <a:pt x="6954" y="905"/>
                  </a:cubicBezTo>
                  <a:cubicBezTo>
                    <a:pt x="6991" y="860"/>
                    <a:pt x="7048" y="843"/>
                    <a:pt x="7109" y="843"/>
                  </a:cubicBezTo>
                  <a:close/>
                  <a:moveTo>
                    <a:pt x="4453" y="4227"/>
                  </a:moveTo>
                  <a:cubicBezTo>
                    <a:pt x="4453" y="4251"/>
                    <a:pt x="4441" y="4286"/>
                    <a:pt x="4441" y="4322"/>
                  </a:cubicBezTo>
                  <a:lnTo>
                    <a:pt x="3548" y="4322"/>
                  </a:lnTo>
                  <a:cubicBezTo>
                    <a:pt x="3489" y="4322"/>
                    <a:pt x="3441" y="4322"/>
                    <a:pt x="3405" y="4346"/>
                  </a:cubicBezTo>
                  <a:cubicBezTo>
                    <a:pt x="3370" y="4298"/>
                    <a:pt x="3358" y="4262"/>
                    <a:pt x="3322" y="4227"/>
                  </a:cubicBezTo>
                  <a:close/>
                  <a:moveTo>
                    <a:pt x="3489" y="0"/>
                  </a:moveTo>
                  <a:cubicBezTo>
                    <a:pt x="3144" y="0"/>
                    <a:pt x="2858" y="274"/>
                    <a:pt x="2858" y="619"/>
                  </a:cubicBezTo>
                  <a:lnTo>
                    <a:pt x="2858" y="1905"/>
                  </a:lnTo>
                  <a:lnTo>
                    <a:pt x="1167" y="1905"/>
                  </a:lnTo>
                  <a:cubicBezTo>
                    <a:pt x="750" y="1905"/>
                    <a:pt x="357" y="2107"/>
                    <a:pt x="155" y="2465"/>
                  </a:cubicBezTo>
                  <a:cubicBezTo>
                    <a:pt x="107" y="2536"/>
                    <a:pt x="143" y="2643"/>
                    <a:pt x="215" y="2691"/>
                  </a:cubicBezTo>
                  <a:cubicBezTo>
                    <a:pt x="237" y="2706"/>
                    <a:pt x="263" y="2713"/>
                    <a:pt x="289" y="2713"/>
                  </a:cubicBezTo>
                  <a:cubicBezTo>
                    <a:pt x="347" y="2713"/>
                    <a:pt x="408" y="2680"/>
                    <a:pt x="441" y="2631"/>
                  </a:cubicBezTo>
                  <a:cubicBezTo>
                    <a:pt x="572" y="2417"/>
                    <a:pt x="762" y="2274"/>
                    <a:pt x="1000" y="2227"/>
                  </a:cubicBezTo>
                  <a:lnTo>
                    <a:pt x="1000" y="3941"/>
                  </a:lnTo>
                  <a:cubicBezTo>
                    <a:pt x="631" y="3846"/>
                    <a:pt x="334" y="3536"/>
                    <a:pt x="322" y="3155"/>
                  </a:cubicBezTo>
                  <a:cubicBezTo>
                    <a:pt x="322" y="3060"/>
                    <a:pt x="238" y="3000"/>
                    <a:pt x="155" y="3000"/>
                  </a:cubicBezTo>
                  <a:cubicBezTo>
                    <a:pt x="60" y="3000"/>
                    <a:pt x="0" y="3072"/>
                    <a:pt x="0" y="3167"/>
                  </a:cubicBezTo>
                  <a:cubicBezTo>
                    <a:pt x="48" y="3762"/>
                    <a:pt x="536" y="4239"/>
                    <a:pt x="1131" y="4286"/>
                  </a:cubicBezTo>
                  <a:lnTo>
                    <a:pt x="3001" y="4286"/>
                  </a:lnTo>
                  <a:cubicBezTo>
                    <a:pt x="3024" y="4370"/>
                    <a:pt x="3072" y="4465"/>
                    <a:pt x="3120" y="4536"/>
                  </a:cubicBezTo>
                  <a:cubicBezTo>
                    <a:pt x="2941" y="4667"/>
                    <a:pt x="2834" y="4882"/>
                    <a:pt x="2834" y="5120"/>
                  </a:cubicBezTo>
                  <a:lnTo>
                    <a:pt x="2834" y="5632"/>
                  </a:lnTo>
                  <a:cubicBezTo>
                    <a:pt x="2834" y="6025"/>
                    <a:pt x="3144" y="6346"/>
                    <a:pt x="3536" y="6370"/>
                  </a:cubicBezTo>
                  <a:lnTo>
                    <a:pt x="3536" y="8704"/>
                  </a:lnTo>
                  <a:cubicBezTo>
                    <a:pt x="3536" y="8787"/>
                    <a:pt x="3608" y="8870"/>
                    <a:pt x="3691" y="8870"/>
                  </a:cubicBezTo>
                  <a:cubicBezTo>
                    <a:pt x="3786" y="8870"/>
                    <a:pt x="3858" y="8787"/>
                    <a:pt x="3858" y="8704"/>
                  </a:cubicBezTo>
                  <a:lnTo>
                    <a:pt x="3858" y="6310"/>
                  </a:lnTo>
                  <a:lnTo>
                    <a:pt x="5001" y="6310"/>
                  </a:lnTo>
                  <a:cubicBezTo>
                    <a:pt x="5096" y="6310"/>
                    <a:pt x="5168" y="6227"/>
                    <a:pt x="5168" y="6144"/>
                  </a:cubicBezTo>
                  <a:cubicBezTo>
                    <a:pt x="5168" y="6048"/>
                    <a:pt x="5096" y="5977"/>
                    <a:pt x="5001" y="5977"/>
                  </a:cubicBezTo>
                  <a:lnTo>
                    <a:pt x="3548" y="5977"/>
                  </a:lnTo>
                  <a:cubicBezTo>
                    <a:pt x="3334" y="5965"/>
                    <a:pt x="3155" y="5786"/>
                    <a:pt x="3155" y="5572"/>
                  </a:cubicBezTo>
                  <a:lnTo>
                    <a:pt x="3155" y="5048"/>
                  </a:lnTo>
                  <a:cubicBezTo>
                    <a:pt x="3155" y="4917"/>
                    <a:pt x="3215" y="4798"/>
                    <a:pt x="3322" y="4727"/>
                  </a:cubicBezTo>
                  <a:cubicBezTo>
                    <a:pt x="3394" y="4667"/>
                    <a:pt x="3489" y="4632"/>
                    <a:pt x="3572" y="4632"/>
                  </a:cubicBezTo>
                  <a:lnTo>
                    <a:pt x="7215" y="4632"/>
                  </a:lnTo>
                  <a:cubicBezTo>
                    <a:pt x="7275" y="4632"/>
                    <a:pt x="7311" y="4655"/>
                    <a:pt x="7358" y="4667"/>
                  </a:cubicBezTo>
                  <a:lnTo>
                    <a:pt x="7370" y="4667"/>
                  </a:lnTo>
                  <a:cubicBezTo>
                    <a:pt x="7525" y="4727"/>
                    <a:pt x="7608" y="4870"/>
                    <a:pt x="7608" y="5036"/>
                  </a:cubicBezTo>
                  <a:lnTo>
                    <a:pt x="7608" y="5560"/>
                  </a:lnTo>
                  <a:cubicBezTo>
                    <a:pt x="7608" y="5786"/>
                    <a:pt x="7430" y="5977"/>
                    <a:pt x="7192" y="5977"/>
                  </a:cubicBezTo>
                  <a:lnTo>
                    <a:pt x="5620" y="5977"/>
                  </a:lnTo>
                  <a:cubicBezTo>
                    <a:pt x="5525" y="5977"/>
                    <a:pt x="5453" y="6048"/>
                    <a:pt x="5453" y="6144"/>
                  </a:cubicBezTo>
                  <a:cubicBezTo>
                    <a:pt x="5453" y="6227"/>
                    <a:pt x="5525" y="6298"/>
                    <a:pt x="5620" y="6298"/>
                  </a:cubicBezTo>
                  <a:lnTo>
                    <a:pt x="6751" y="6298"/>
                  </a:lnTo>
                  <a:lnTo>
                    <a:pt x="6751" y="6751"/>
                  </a:lnTo>
                  <a:cubicBezTo>
                    <a:pt x="6751" y="6834"/>
                    <a:pt x="6823" y="6918"/>
                    <a:pt x="6918" y="6918"/>
                  </a:cubicBezTo>
                  <a:cubicBezTo>
                    <a:pt x="7001" y="6918"/>
                    <a:pt x="7073" y="6834"/>
                    <a:pt x="7073" y="6751"/>
                  </a:cubicBezTo>
                  <a:lnTo>
                    <a:pt x="7073" y="6298"/>
                  </a:lnTo>
                  <a:lnTo>
                    <a:pt x="7215" y="6298"/>
                  </a:lnTo>
                  <a:cubicBezTo>
                    <a:pt x="7608" y="6298"/>
                    <a:pt x="7942" y="5977"/>
                    <a:pt x="7942" y="5572"/>
                  </a:cubicBezTo>
                  <a:lnTo>
                    <a:pt x="7942" y="5048"/>
                  </a:lnTo>
                  <a:cubicBezTo>
                    <a:pt x="7942" y="4786"/>
                    <a:pt x="7787" y="4560"/>
                    <a:pt x="7585" y="4429"/>
                  </a:cubicBezTo>
                  <a:lnTo>
                    <a:pt x="7585" y="4393"/>
                  </a:lnTo>
                  <a:cubicBezTo>
                    <a:pt x="7608" y="4334"/>
                    <a:pt x="7644" y="4298"/>
                    <a:pt x="7668" y="4239"/>
                  </a:cubicBezTo>
                  <a:lnTo>
                    <a:pt x="8561" y="4239"/>
                  </a:lnTo>
                  <a:cubicBezTo>
                    <a:pt x="8728" y="4239"/>
                    <a:pt x="8894" y="4191"/>
                    <a:pt x="9037" y="4120"/>
                  </a:cubicBezTo>
                  <a:cubicBezTo>
                    <a:pt x="9073" y="4096"/>
                    <a:pt x="9263" y="4001"/>
                    <a:pt x="10394" y="3405"/>
                  </a:cubicBezTo>
                  <a:cubicBezTo>
                    <a:pt x="10621" y="3250"/>
                    <a:pt x="10668" y="2929"/>
                    <a:pt x="10466" y="2750"/>
                  </a:cubicBezTo>
                  <a:cubicBezTo>
                    <a:pt x="10394" y="2691"/>
                    <a:pt x="10383" y="2691"/>
                    <a:pt x="9918" y="2453"/>
                  </a:cubicBezTo>
                  <a:lnTo>
                    <a:pt x="9632" y="2298"/>
                  </a:lnTo>
                  <a:cubicBezTo>
                    <a:pt x="9610" y="2287"/>
                    <a:pt x="9585" y="2282"/>
                    <a:pt x="9559" y="2282"/>
                  </a:cubicBezTo>
                  <a:cubicBezTo>
                    <a:pt x="9503" y="2282"/>
                    <a:pt x="9446" y="2308"/>
                    <a:pt x="9430" y="2357"/>
                  </a:cubicBezTo>
                  <a:cubicBezTo>
                    <a:pt x="9382" y="2441"/>
                    <a:pt x="9418" y="2536"/>
                    <a:pt x="9490" y="2572"/>
                  </a:cubicBezTo>
                  <a:lnTo>
                    <a:pt x="9621" y="2643"/>
                  </a:lnTo>
                  <a:cubicBezTo>
                    <a:pt x="9490" y="2881"/>
                    <a:pt x="9490" y="3179"/>
                    <a:pt x="9621" y="3429"/>
                  </a:cubicBezTo>
                  <a:lnTo>
                    <a:pt x="8882" y="3834"/>
                  </a:lnTo>
                  <a:cubicBezTo>
                    <a:pt x="8823" y="3870"/>
                    <a:pt x="8763" y="3893"/>
                    <a:pt x="8680" y="3905"/>
                  </a:cubicBezTo>
                  <a:lnTo>
                    <a:pt x="8680" y="2203"/>
                  </a:lnTo>
                  <a:cubicBezTo>
                    <a:pt x="8823" y="2227"/>
                    <a:pt x="8894" y="2274"/>
                    <a:pt x="8942" y="2298"/>
                  </a:cubicBezTo>
                  <a:cubicBezTo>
                    <a:pt x="8966" y="2314"/>
                    <a:pt x="8995" y="2322"/>
                    <a:pt x="9023" y="2322"/>
                  </a:cubicBezTo>
                  <a:cubicBezTo>
                    <a:pt x="9077" y="2322"/>
                    <a:pt x="9129" y="2293"/>
                    <a:pt x="9144" y="2238"/>
                  </a:cubicBezTo>
                  <a:cubicBezTo>
                    <a:pt x="9192" y="2167"/>
                    <a:pt x="9156" y="2060"/>
                    <a:pt x="9085" y="2036"/>
                  </a:cubicBezTo>
                  <a:lnTo>
                    <a:pt x="9025" y="2000"/>
                  </a:lnTo>
                  <a:cubicBezTo>
                    <a:pt x="8882" y="1929"/>
                    <a:pt x="8716" y="1881"/>
                    <a:pt x="8549" y="1881"/>
                  </a:cubicBezTo>
                  <a:lnTo>
                    <a:pt x="7882" y="1881"/>
                  </a:lnTo>
                  <a:lnTo>
                    <a:pt x="7882" y="1345"/>
                  </a:lnTo>
                  <a:cubicBezTo>
                    <a:pt x="7882" y="1048"/>
                    <a:pt x="7704" y="750"/>
                    <a:pt x="7370" y="619"/>
                  </a:cubicBezTo>
                  <a:cubicBezTo>
                    <a:pt x="7297" y="590"/>
                    <a:pt x="7200" y="569"/>
                    <a:pt x="7107" y="569"/>
                  </a:cubicBezTo>
                  <a:cubicBezTo>
                    <a:pt x="7049" y="569"/>
                    <a:pt x="6992" y="577"/>
                    <a:pt x="6942" y="595"/>
                  </a:cubicBezTo>
                  <a:cubicBezTo>
                    <a:pt x="6930" y="262"/>
                    <a:pt x="6656" y="0"/>
                    <a:pt x="6322" y="0"/>
                  </a:cubicBezTo>
                  <a:lnTo>
                    <a:pt x="6299" y="0"/>
                  </a:lnTo>
                  <a:cubicBezTo>
                    <a:pt x="6120" y="0"/>
                    <a:pt x="5965" y="71"/>
                    <a:pt x="5846" y="202"/>
                  </a:cubicBezTo>
                  <a:cubicBezTo>
                    <a:pt x="5727" y="71"/>
                    <a:pt x="5560" y="0"/>
                    <a:pt x="5382" y="0"/>
                  </a:cubicBezTo>
                  <a:lnTo>
                    <a:pt x="5370" y="0"/>
                  </a:lnTo>
                  <a:cubicBezTo>
                    <a:pt x="5191" y="0"/>
                    <a:pt x="5025" y="71"/>
                    <a:pt x="4906" y="202"/>
                  </a:cubicBezTo>
                  <a:cubicBezTo>
                    <a:pt x="4787" y="71"/>
                    <a:pt x="4620" y="0"/>
                    <a:pt x="4441" y="0"/>
                  </a:cubicBezTo>
                  <a:lnTo>
                    <a:pt x="4429" y="0"/>
                  </a:lnTo>
                  <a:cubicBezTo>
                    <a:pt x="4251" y="0"/>
                    <a:pt x="4084" y="71"/>
                    <a:pt x="3965" y="202"/>
                  </a:cubicBezTo>
                  <a:cubicBezTo>
                    <a:pt x="3846" y="71"/>
                    <a:pt x="3679" y="0"/>
                    <a:pt x="3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3427;p99">
              <a:extLst>
                <a:ext uri="{FF2B5EF4-FFF2-40B4-BE49-F238E27FC236}">
                  <a16:creationId xmlns:a16="http://schemas.microsoft.com/office/drawing/2014/main" id="{BF9B9FDA-AEC7-45B9-8666-0D1C3DEA0BDA}"/>
                </a:ext>
              </a:extLst>
            </p:cNvPr>
            <p:cNvSpPr/>
            <p:nvPr/>
          </p:nvSpPr>
          <p:spPr>
            <a:xfrm>
              <a:off x="3819385" y="3493258"/>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428;p99">
              <a:extLst>
                <a:ext uri="{FF2B5EF4-FFF2-40B4-BE49-F238E27FC236}">
                  <a16:creationId xmlns:a16="http://schemas.microsoft.com/office/drawing/2014/main" id="{4A532D87-B688-46B0-BB99-AADDD9A9961A}"/>
                </a:ext>
              </a:extLst>
            </p:cNvPr>
            <p:cNvSpPr/>
            <p:nvPr/>
          </p:nvSpPr>
          <p:spPr>
            <a:xfrm>
              <a:off x="3644044" y="3592490"/>
              <a:ext cx="112494" cy="106420"/>
            </a:xfrm>
            <a:custGeom>
              <a:avLst/>
              <a:gdLst/>
              <a:ahLst/>
              <a:cxnLst/>
              <a:rect l="l" t="t" r="r" b="b"/>
              <a:pathLst>
                <a:path w="3537" h="3346" extrusionOk="0">
                  <a:moveTo>
                    <a:pt x="3382" y="0"/>
                  </a:moveTo>
                  <a:cubicBezTo>
                    <a:pt x="3299" y="0"/>
                    <a:pt x="3227" y="72"/>
                    <a:pt x="3227" y="167"/>
                  </a:cubicBezTo>
                  <a:lnTo>
                    <a:pt x="3227" y="2798"/>
                  </a:lnTo>
                  <a:cubicBezTo>
                    <a:pt x="3227" y="2929"/>
                    <a:pt x="3120" y="3036"/>
                    <a:pt x="2989" y="3036"/>
                  </a:cubicBezTo>
                  <a:lnTo>
                    <a:pt x="572" y="3036"/>
                  </a:lnTo>
                  <a:cubicBezTo>
                    <a:pt x="441" y="3036"/>
                    <a:pt x="334" y="2929"/>
                    <a:pt x="334" y="2798"/>
                  </a:cubicBezTo>
                  <a:lnTo>
                    <a:pt x="334" y="2060"/>
                  </a:lnTo>
                  <a:cubicBezTo>
                    <a:pt x="334" y="1965"/>
                    <a:pt x="263" y="1893"/>
                    <a:pt x="167" y="1893"/>
                  </a:cubicBezTo>
                  <a:cubicBezTo>
                    <a:pt x="84" y="1893"/>
                    <a:pt x="1" y="1965"/>
                    <a:pt x="1" y="2060"/>
                  </a:cubicBezTo>
                  <a:lnTo>
                    <a:pt x="1" y="2798"/>
                  </a:lnTo>
                  <a:cubicBezTo>
                    <a:pt x="1" y="3108"/>
                    <a:pt x="263" y="3346"/>
                    <a:pt x="560" y="3346"/>
                  </a:cubicBezTo>
                  <a:lnTo>
                    <a:pt x="2989" y="3346"/>
                  </a:lnTo>
                  <a:cubicBezTo>
                    <a:pt x="3299" y="3346"/>
                    <a:pt x="3537" y="3096"/>
                    <a:pt x="3537" y="2798"/>
                  </a:cubicBezTo>
                  <a:lnTo>
                    <a:pt x="3537" y="167"/>
                  </a:lnTo>
                  <a:cubicBezTo>
                    <a:pt x="3537" y="60"/>
                    <a:pt x="3465" y="0"/>
                    <a:pt x="33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1160" name="Google Shape;1160;p67"/>
          <p:cNvSpPr txBox="1">
            <a:spLocks noGrp="1"/>
          </p:cNvSpPr>
          <p:nvPr>
            <p:ph type="ctrTitle"/>
          </p:nvPr>
        </p:nvSpPr>
        <p:spPr>
          <a:xfrm>
            <a:off x="926850" y="110950"/>
            <a:ext cx="72903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Microscopische bouw: nierbuis + verzamelbuis  </a:t>
            </a:r>
            <a:endParaRPr/>
          </a:p>
        </p:txBody>
      </p:sp>
      <p:sp>
        <p:nvSpPr>
          <p:cNvPr id="1161" name="Google Shape;1161;p67"/>
          <p:cNvSpPr txBox="1">
            <a:spLocks noGrp="1"/>
          </p:cNvSpPr>
          <p:nvPr>
            <p:ph type="body" idx="1"/>
          </p:nvPr>
        </p:nvSpPr>
        <p:spPr>
          <a:xfrm>
            <a:off x="3895160" y="1034725"/>
            <a:ext cx="4867437" cy="387902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dirty="0"/>
              <a:t>In vorige dia’s heb je gezien hoe een nierlichaampje is opgebouwd. Het </a:t>
            </a:r>
            <a:r>
              <a:rPr lang="en" sz="1400" dirty="0">
                <a:highlight>
                  <a:srgbClr val="FFFF00"/>
                </a:highlight>
              </a:rPr>
              <a:t>nierlichaampje</a:t>
            </a:r>
            <a:r>
              <a:rPr lang="en" sz="1400" dirty="0"/>
              <a:t> eindigt in een dun </a:t>
            </a:r>
            <a:r>
              <a:rPr lang="en" sz="1400" dirty="0">
                <a:highlight>
                  <a:srgbClr val="FFFF00"/>
                </a:highlight>
              </a:rPr>
              <a:t>nierbuisje</a:t>
            </a:r>
            <a:r>
              <a:rPr lang="en" sz="1400" dirty="0"/>
              <a:t>. Dit nierbuisje stopt hier niet, maar loopt nog door. Het nierbuisje bestaat slechts uit één laag cellen. Samen met vele andere nierbuisjes, mondt deze uit in een </a:t>
            </a:r>
            <a:r>
              <a:rPr lang="en" sz="1400" dirty="0">
                <a:highlight>
                  <a:srgbClr val="FFFF00"/>
                </a:highlight>
              </a:rPr>
              <a:t>verzamelbuis</a:t>
            </a:r>
            <a:r>
              <a:rPr lang="en" sz="1400" dirty="0"/>
              <a:t>. Deze buis bevindt zich met vele andere verzamelbuizen in de </a:t>
            </a:r>
            <a:r>
              <a:rPr lang="en" sz="1400" dirty="0">
                <a:highlight>
                  <a:srgbClr val="FFFF00"/>
                </a:highlight>
              </a:rPr>
              <a:t>nierpiramiden</a:t>
            </a:r>
            <a:r>
              <a:rPr lang="en" sz="1400" dirty="0"/>
              <a:t>. </a:t>
            </a:r>
            <a:endParaRPr sz="1400" dirty="0"/>
          </a:p>
          <a:p>
            <a:pPr marL="0" lvl="0" indent="0" algn="l" rtl="0">
              <a:spcBef>
                <a:spcPts val="1600"/>
              </a:spcBef>
              <a:spcAft>
                <a:spcPts val="0"/>
              </a:spcAft>
              <a:buNone/>
            </a:pPr>
            <a:endParaRPr sz="1400" dirty="0"/>
          </a:p>
          <a:p>
            <a:pPr marL="0" lvl="0" indent="0" algn="l" rtl="0">
              <a:spcBef>
                <a:spcPts val="1600"/>
              </a:spcBef>
              <a:spcAft>
                <a:spcPts val="1600"/>
              </a:spcAft>
              <a:buNone/>
            </a:pPr>
            <a:r>
              <a:rPr lang="en" sz="1400" dirty="0"/>
              <a:t>Aan de linkerkant van de </a:t>
            </a:r>
            <a:r>
              <a:rPr lang="en" sz="1400" dirty="0">
                <a:solidFill>
                  <a:srgbClr val="C00000"/>
                </a:solidFill>
              </a:rPr>
              <a:t>rode lijn</a:t>
            </a:r>
            <a:r>
              <a:rPr lang="en" sz="1400" dirty="0"/>
              <a:t>, loopt het nierbuisje. Aan de rechterkant van de rode lijn zie je dat het nierbuisje uitmondt in een verzamelbuis.</a:t>
            </a:r>
            <a:endParaRPr sz="1400" dirty="0"/>
          </a:p>
        </p:txBody>
      </p:sp>
      <p:grpSp>
        <p:nvGrpSpPr>
          <p:cNvPr id="6" name="Google Shape;650;p26">
            <a:extLst>
              <a:ext uri="{FF2B5EF4-FFF2-40B4-BE49-F238E27FC236}">
                <a16:creationId xmlns:a16="http://schemas.microsoft.com/office/drawing/2014/main" id="{8A4A2C82-2470-4769-8618-7E0ACFD3EC35}"/>
              </a:ext>
            </a:extLst>
          </p:cNvPr>
          <p:cNvGrpSpPr/>
          <p:nvPr/>
        </p:nvGrpSpPr>
        <p:grpSpPr>
          <a:xfrm>
            <a:off x="240420" y="144646"/>
            <a:ext cx="696207" cy="930048"/>
            <a:chOff x="5185600" y="1944938"/>
            <a:chExt cx="561850" cy="731525"/>
          </a:xfrm>
        </p:grpSpPr>
        <p:sp>
          <p:nvSpPr>
            <p:cNvPr id="7" name="Google Shape;651;p26">
              <a:extLst>
                <a:ext uri="{FF2B5EF4-FFF2-40B4-BE49-F238E27FC236}">
                  <a16:creationId xmlns:a16="http://schemas.microsoft.com/office/drawing/2014/main" id="{1F2DB424-83E7-483C-91EC-BE2D82FCFB94}"/>
                </a:ext>
              </a:extLst>
            </p:cNvPr>
            <p:cNvSpPr/>
            <p:nvPr/>
          </p:nvSpPr>
          <p:spPr>
            <a:xfrm>
              <a:off x="5192800" y="1954338"/>
              <a:ext cx="547450" cy="712800"/>
            </a:xfrm>
            <a:custGeom>
              <a:avLst/>
              <a:gdLst/>
              <a:ahLst/>
              <a:cxnLst/>
              <a:rect l="l" t="t" r="r" b="b"/>
              <a:pathLst>
                <a:path w="21898" h="28512" extrusionOk="0">
                  <a:moveTo>
                    <a:pt x="11818" y="0"/>
                  </a:moveTo>
                  <a:cubicBezTo>
                    <a:pt x="11504" y="0"/>
                    <a:pt x="11186" y="28"/>
                    <a:pt x="10867" y="123"/>
                  </a:cubicBezTo>
                  <a:cubicBezTo>
                    <a:pt x="10352" y="278"/>
                    <a:pt x="9768" y="221"/>
                    <a:pt x="9237" y="346"/>
                  </a:cubicBezTo>
                  <a:cubicBezTo>
                    <a:pt x="8999" y="402"/>
                    <a:pt x="8758" y="353"/>
                    <a:pt x="8543" y="433"/>
                  </a:cubicBezTo>
                  <a:cubicBezTo>
                    <a:pt x="8210" y="557"/>
                    <a:pt x="7864" y="714"/>
                    <a:pt x="7548" y="812"/>
                  </a:cubicBezTo>
                  <a:cubicBezTo>
                    <a:pt x="6823" y="1034"/>
                    <a:pt x="6224" y="1461"/>
                    <a:pt x="5542" y="1737"/>
                  </a:cubicBezTo>
                  <a:cubicBezTo>
                    <a:pt x="5379" y="1802"/>
                    <a:pt x="5179" y="1853"/>
                    <a:pt x="5196" y="2086"/>
                  </a:cubicBezTo>
                  <a:cubicBezTo>
                    <a:pt x="5147" y="2066"/>
                    <a:pt x="5101" y="2057"/>
                    <a:pt x="5058" y="2057"/>
                  </a:cubicBezTo>
                  <a:cubicBezTo>
                    <a:pt x="4930" y="2057"/>
                    <a:pt x="4831" y="2138"/>
                    <a:pt x="4781" y="2248"/>
                  </a:cubicBezTo>
                  <a:cubicBezTo>
                    <a:pt x="4699" y="2428"/>
                    <a:pt x="4540" y="2490"/>
                    <a:pt x="4402" y="2602"/>
                  </a:cubicBezTo>
                  <a:cubicBezTo>
                    <a:pt x="3965" y="2957"/>
                    <a:pt x="3435" y="3287"/>
                    <a:pt x="3183" y="3748"/>
                  </a:cubicBezTo>
                  <a:cubicBezTo>
                    <a:pt x="2912" y="4242"/>
                    <a:pt x="2447" y="4589"/>
                    <a:pt x="2233" y="5108"/>
                  </a:cubicBezTo>
                  <a:cubicBezTo>
                    <a:pt x="2057" y="5535"/>
                    <a:pt x="1786" y="5913"/>
                    <a:pt x="1520" y="6299"/>
                  </a:cubicBezTo>
                  <a:cubicBezTo>
                    <a:pt x="1240" y="6705"/>
                    <a:pt x="1045" y="7183"/>
                    <a:pt x="835" y="7640"/>
                  </a:cubicBezTo>
                  <a:cubicBezTo>
                    <a:pt x="638" y="8069"/>
                    <a:pt x="533" y="8523"/>
                    <a:pt x="423" y="8949"/>
                  </a:cubicBezTo>
                  <a:cubicBezTo>
                    <a:pt x="274" y="9527"/>
                    <a:pt x="285" y="10157"/>
                    <a:pt x="204" y="10761"/>
                  </a:cubicBezTo>
                  <a:cubicBezTo>
                    <a:pt x="177" y="10961"/>
                    <a:pt x="392" y="11122"/>
                    <a:pt x="324" y="11271"/>
                  </a:cubicBezTo>
                  <a:cubicBezTo>
                    <a:pt x="1" y="11988"/>
                    <a:pt x="410" y="12680"/>
                    <a:pt x="374" y="13392"/>
                  </a:cubicBezTo>
                  <a:cubicBezTo>
                    <a:pt x="346" y="13961"/>
                    <a:pt x="624" y="14540"/>
                    <a:pt x="740" y="15119"/>
                  </a:cubicBezTo>
                  <a:cubicBezTo>
                    <a:pt x="902" y="15929"/>
                    <a:pt x="1282" y="16658"/>
                    <a:pt x="1621" y="17403"/>
                  </a:cubicBezTo>
                  <a:cubicBezTo>
                    <a:pt x="1791" y="17776"/>
                    <a:pt x="2050" y="18107"/>
                    <a:pt x="2249" y="18448"/>
                  </a:cubicBezTo>
                  <a:cubicBezTo>
                    <a:pt x="2482" y="18846"/>
                    <a:pt x="2694" y="19258"/>
                    <a:pt x="2882" y="19680"/>
                  </a:cubicBezTo>
                  <a:cubicBezTo>
                    <a:pt x="3259" y="20528"/>
                    <a:pt x="3875" y="21249"/>
                    <a:pt x="4342" y="22052"/>
                  </a:cubicBezTo>
                  <a:cubicBezTo>
                    <a:pt x="4530" y="22374"/>
                    <a:pt x="4842" y="22638"/>
                    <a:pt x="5043" y="22934"/>
                  </a:cubicBezTo>
                  <a:cubicBezTo>
                    <a:pt x="5402" y="23464"/>
                    <a:pt x="5754" y="23985"/>
                    <a:pt x="6212" y="24441"/>
                  </a:cubicBezTo>
                  <a:cubicBezTo>
                    <a:pt x="6429" y="24657"/>
                    <a:pt x="6636" y="24867"/>
                    <a:pt x="6793" y="25140"/>
                  </a:cubicBezTo>
                  <a:cubicBezTo>
                    <a:pt x="7047" y="25580"/>
                    <a:pt x="7461" y="25919"/>
                    <a:pt x="7776" y="26315"/>
                  </a:cubicBezTo>
                  <a:cubicBezTo>
                    <a:pt x="8091" y="26711"/>
                    <a:pt x="8367" y="27113"/>
                    <a:pt x="8766" y="27456"/>
                  </a:cubicBezTo>
                  <a:cubicBezTo>
                    <a:pt x="8967" y="27629"/>
                    <a:pt x="9285" y="27850"/>
                    <a:pt x="9308" y="28235"/>
                  </a:cubicBezTo>
                  <a:cubicBezTo>
                    <a:pt x="9315" y="28359"/>
                    <a:pt x="9410" y="28511"/>
                    <a:pt x="9595" y="28511"/>
                  </a:cubicBezTo>
                  <a:cubicBezTo>
                    <a:pt x="9666" y="28511"/>
                    <a:pt x="9750" y="28489"/>
                    <a:pt x="9848" y="28434"/>
                  </a:cubicBezTo>
                  <a:cubicBezTo>
                    <a:pt x="10142" y="28269"/>
                    <a:pt x="10367" y="28073"/>
                    <a:pt x="10618" y="27869"/>
                  </a:cubicBezTo>
                  <a:cubicBezTo>
                    <a:pt x="11399" y="27238"/>
                    <a:pt x="11999" y="26432"/>
                    <a:pt x="12851" y="25874"/>
                  </a:cubicBezTo>
                  <a:cubicBezTo>
                    <a:pt x="13152" y="25676"/>
                    <a:pt x="13335" y="25338"/>
                    <a:pt x="13630" y="25096"/>
                  </a:cubicBezTo>
                  <a:cubicBezTo>
                    <a:pt x="14123" y="24692"/>
                    <a:pt x="14608" y="24260"/>
                    <a:pt x="14941" y="23698"/>
                  </a:cubicBezTo>
                  <a:cubicBezTo>
                    <a:pt x="15044" y="23525"/>
                    <a:pt x="15387" y="23385"/>
                    <a:pt x="15460" y="23274"/>
                  </a:cubicBezTo>
                  <a:cubicBezTo>
                    <a:pt x="15673" y="22949"/>
                    <a:pt x="15923" y="22684"/>
                    <a:pt x="16183" y="22399"/>
                  </a:cubicBezTo>
                  <a:cubicBezTo>
                    <a:pt x="16478" y="22075"/>
                    <a:pt x="16647" y="21650"/>
                    <a:pt x="17039" y="21384"/>
                  </a:cubicBezTo>
                  <a:cubicBezTo>
                    <a:pt x="17152" y="21306"/>
                    <a:pt x="17109" y="21068"/>
                    <a:pt x="17329" y="21068"/>
                  </a:cubicBezTo>
                  <a:cubicBezTo>
                    <a:pt x="17336" y="21068"/>
                    <a:pt x="17343" y="21068"/>
                    <a:pt x="17351" y="21069"/>
                  </a:cubicBezTo>
                  <a:cubicBezTo>
                    <a:pt x="17359" y="20610"/>
                    <a:pt x="17803" y="20374"/>
                    <a:pt x="18043" y="20092"/>
                  </a:cubicBezTo>
                  <a:cubicBezTo>
                    <a:pt x="18515" y="19537"/>
                    <a:pt x="18890" y="18917"/>
                    <a:pt x="19360" y="18361"/>
                  </a:cubicBezTo>
                  <a:cubicBezTo>
                    <a:pt x="19580" y="18102"/>
                    <a:pt x="19868" y="17769"/>
                    <a:pt x="19926" y="17357"/>
                  </a:cubicBezTo>
                  <a:cubicBezTo>
                    <a:pt x="19958" y="17131"/>
                    <a:pt x="20090" y="16918"/>
                    <a:pt x="20279" y="16728"/>
                  </a:cubicBezTo>
                  <a:cubicBezTo>
                    <a:pt x="20400" y="16606"/>
                    <a:pt x="20697" y="16484"/>
                    <a:pt x="20522" y="16189"/>
                  </a:cubicBezTo>
                  <a:cubicBezTo>
                    <a:pt x="20486" y="16128"/>
                    <a:pt x="20591" y="15902"/>
                    <a:pt x="20660" y="15888"/>
                  </a:cubicBezTo>
                  <a:cubicBezTo>
                    <a:pt x="20997" y="15820"/>
                    <a:pt x="20891" y="15543"/>
                    <a:pt x="20968" y="15362"/>
                  </a:cubicBezTo>
                  <a:cubicBezTo>
                    <a:pt x="21132" y="14975"/>
                    <a:pt x="21035" y="14550"/>
                    <a:pt x="21131" y="14146"/>
                  </a:cubicBezTo>
                  <a:cubicBezTo>
                    <a:pt x="21170" y="13977"/>
                    <a:pt x="21390" y="13789"/>
                    <a:pt x="21309" y="13733"/>
                  </a:cubicBezTo>
                  <a:cubicBezTo>
                    <a:pt x="20965" y="13491"/>
                    <a:pt x="21613" y="13250"/>
                    <a:pt x="21281" y="13043"/>
                  </a:cubicBezTo>
                  <a:cubicBezTo>
                    <a:pt x="21716" y="12907"/>
                    <a:pt x="21175" y="12420"/>
                    <a:pt x="21586" y="12277"/>
                  </a:cubicBezTo>
                  <a:cubicBezTo>
                    <a:pt x="21381" y="12084"/>
                    <a:pt x="21898" y="11828"/>
                    <a:pt x="21525" y="11649"/>
                  </a:cubicBezTo>
                  <a:cubicBezTo>
                    <a:pt x="21551" y="11605"/>
                    <a:pt x="21573" y="11559"/>
                    <a:pt x="21602" y="11516"/>
                  </a:cubicBezTo>
                  <a:cubicBezTo>
                    <a:pt x="21791" y="11237"/>
                    <a:pt x="21793" y="10930"/>
                    <a:pt x="21696" y="10630"/>
                  </a:cubicBezTo>
                  <a:cubicBezTo>
                    <a:pt x="21679" y="10575"/>
                    <a:pt x="21541" y="10550"/>
                    <a:pt x="21587" y="10427"/>
                  </a:cubicBezTo>
                  <a:cubicBezTo>
                    <a:pt x="21763" y="9957"/>
                    <a:pt x="21484" y="9463"/>
                    <a:pt x="21658" y="8998"/>
                  </a:cubicBezTo>
                  <a:cubicBezTo>
                    <a:pt x="21698" y="8891"/>
                    <a:pt x="21652" y="8785"/>
                    <a:pt x="21670" y="8731"/>
                  </a:cubicBezTo>
                  <a:cubicBezTo>
                    <a:pt x="21778" y="8397"/>
                    <a:pt x="21493" y="8125"/>
                    <a:pt x="21565" y="7697"/>
                  </a:cubicBezTo>
                  <a:cubicBezTo>
                    <a:pt x="21703" y="7160"/>
                    <a:pt x="21100" y="6712"/>
                    <a:pt x="21050" y="6113"/>
                  </a:cubicBezTo>
                  <a:cubicBezTo>
                    <a:pt x="21027" y="5829"/>
                    <a:pt x="20726" y="5614"/>
                    <a:pt x="20671" y="5390"/>
                  </a:cubicBezTo>
                  <a:cubicBezTo>
                    <a:pt x="20541" y="4864"/>
                    <a:pt x="19859" y="4738"/>
                    <a:pt x="19829" y="4191"/>
                  </a:cubicBezTo>
                  <a:cubicBezTo>
                    <a:pt x="19221" y="3850"/>
                    <a:pt x="18853" y="3267"/>
                    <a:pt x="18333" y="2843"/>
                  </a:cubicBezTo>
                  <a:cubicBezTo>
                    <a:pt x="17523" y="2183"/>
                    <a:pt x="16672" y="1570"/>
                    <a:pt x="15741" y="1072"/>
                  </a:cubicBezTo>
                  <a:cubicBezTo>
                    <a:pt x="15385" y="880"/>
                    <a:pt x="14988" y="718"/>
                    <a:pt x="14651" y="529"/>
                  </a:cubicBezTo>
                  <a:cubicBezTo>
                    <a:pt x="14022" y="177"/>
                    <a:pt x="13354" y="77"/>
                    <a:pt x="12691" y="40"/>
                  </a:cubicBezTo>
                  <a:cubicBezTo>
                    <a:pt x="12403" y="24"/>
                    <a:pt x="12112" y="0"/>
                    <a:pt x="11818"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652;p26">
              <a:extLst>
                <a:ext uri="{FF2B5EF4-FFF2-40B4-BE49-F238E27FC236}">
                  <a16:creationId xmlns:a16="http://schemas.microsoft.com/office/drawing/2014/main" id="{DB17AAB7-773C-402C-A002-B827E4567AC9}"/>
                </a:ext>
              </a:extLst>
            </p:cNvPr>
            <p:cNvSpPr/>
            <p:nvPr/>
          </p:nvSpPr>
          <p:spPr>
            <a:xfrm>
              <a:off x="5185600" y="1944938"/>
              <a:ext cx="561850" cy="731525"/>
            </a:xfrm>
            <a:custGeom>
              <a:avLst/>
              <a:gdLst/>
              <a:ahLst/>
              <a:cxnLst/>
              <a:rect l="l" t="t" r="r" b="b"/>
              <a:pathLst>
                <a:path w="22474" h="29261" extrusionOk="0">
                  <a:moveTo>
                    <a:pt x="12261" y="1259"/>
                  </a:moveTo>
                  <a:cubicBezTo>
                    <a:pt x="12380" y="1259"/>
                    <a:pt x="12499" y="1280"/>
                    <a:pt x="12620" y="1348"/>
                  </a:cubicBezTo>
                  <a:cubicBezTo>
                    <a:pt x="12625" y="1351"/>
                    <a:pt x="12638" y="1353"/>
                    <a:pt x="12656" y="1353"/>
                  </a:cubicBezTo>
                  <a:cubicBezTo>
                    <a:pt x="12740" y="1353"/>
                    <a:pt x="12937" y="1323"/>
                    <a:pt x="13082" y="1323"/>
                  </a:cubicBezTo>
                  <a:cubicBezTo>
                    <a:pt x="13100" y="1323"/>
                    <a:pt x="13117" y="1324"/>
                    <a:pt x="13133" y="1325"/>
                  </a:cubicBezTo>
                  <a:cubicBezTo>
                    <a:pt x="13479" y="1347"/>
                    <a:pt x="13798" y="1420"/>
                    <a:pt x="14125" y="1600"/>
                  </a:cubicBezTo>
                  <a:cubicBezTo>
                    <a:pt x="14326" y="1708"/>
                    <a:pt x="14676" y="1692"/>
                    <a:pt x="14889" y="1858"/>
                  </a:cubicBezTo>
                  <a:cubicBezTo>
                    <a:pt x="15537" y="2363"/>
                    <a:pt x="16359" y="2605"/>
                    <a:pt x="16949" y="3221"/>
                  </a:cubicBezTo>
                  <a:cubicBezTo>
                    <a:pt x="17316" y="3605"/>
                    <a:pt x="17793" y="3930"/>
                    <a:pt x="18199" y="4294"/>
                  </a:cubicBezTo>
                  <a:cubicBezTo>
                    <a:pt x="18460" y="4527"/>
                    <a:pt x="18754" y="4737"/>
                    <a:pt x="18990" y="5017"/>
                  </a:cubicBezTo>
                  <a:cubicBezTo>
                    <a:pt x="19231" y="5304"/>
                    <a:pt x="19377" y="5715"/>
                    <a:pt x="19809" y="5841"/>
                  </a:cubicBezTo>
                  <a:cubicBezTo>
                    <a:pt x="19722" y="6060"/>
                    <a:pt x="19927" y="6174"/>
                    <a:pt x="19991" y="6339"/>
                  </a:cubicBezTo>
                  <a:cubicBezTo>
                    <a:pt x="20229" y="6960"/>
                    <a:pt x="20512" y="7586"/>
                    <a:pt x="20602" y="8233"/>
                  </a:cubicBezTo>
                  <a:cubicBezTo>
                    <a:pt x="20671" y="8738"/>
                    <a:pt x="20686" y="9281"/>
                    <a:pt x="20786" y="9767"/>
                  </a:cubicBezTo>
                  <a:cubicBezTo>
                    <a:pt x="20873" y="10185"/>
                    <a:pt x="20740" y="10578"/>
                    <a:pt x="20852" y="11001"/>
                  </a:cubicBezTo>
                  <a:cubicBezTo>
                    <a:pt x="20973" y="11457"/>
                    <a:pt x="20814" y="12008"/>
                    <a:pt x="20674" y="12491"/>
                  </a:cubicBezTo>
                  <a:cubicBezTo>
                    <a:pt x="20541" y="12953"/>
                    <a:pt x="20511" y="13424"/>
                    <a:pt x="20459" y="13888"/>
                  </a:cubicBezTo>
                  <a:cubicBezTo>
                    <a:pt x="20440" y="14050"/>
                    <a:pt x="20356" y="14186"/>
                    <a:pt x="20334" y="14343"/>
                  </a:cubicBezTo>
                  <a:cubicBezTo>
                    <a:pt x="20260" y="14868"/>
                    <a:pt x="20157" y="15423"/>
                    <a:pt x="19953" y="15891"/>
                  </a:cubicBezTo>
                  <a:cubicBezTo>
                    <a:pt x="19714" y="16440"/>
                    <a:pt x="19437" y="17009"/>
                    <a:pt x="19065" y="17506"/>
                  </a:cubicBezTo>
                  <a:cubicBezTo>
                    <a:pt x="18660" y="18051"/>
                    <a:pt x="18331" y="18641"/>
                    <a:pt x="17937" y="19193"/>
                  </a:cubicBezTo>
                  <a:cubicBezTo>
                    <a:pt x="17625" y="19629"/>
                    <a:pt x="17281" y="20039"/>
                    <a:pt x="16955" y="20463"/>
                  </a:cubicBezTo>
                  <a:cubicBezTo>
                    <a:pt x="16558" y="20978"/>
                    <a:pt x="16131" y="21478"/>
                    <a:pt x="15669" y="21942"/>
                  </a:cubicBezTo>
                  <a:cubicBezTo>
                    <a:pt x="15518" y="22092"/>
                    <a:pt x="15481" y="22279"/>
                    <a:pt x="15367" y="22435"/>
                  </a:cubicBezTo>
                  <a:cubicBezTo>
                    <a:pt x="14978" y="22970"/>
                    <a:pt x="14410" y="23340"/>
                    <a:pt x="14025" y="23879"/>
                  </a:cubicBezTo>
                  <a:cubicBezTo>
                    <a:pt x="13738" y="24279"/>
                    <a:pt x="13335" y="24607"/>
                    <a:pt x="12969" y="24952"/>
                  </a:cubicBezTo>
                  <a:cubicBezTo>
                    <a:pt x="12341" y="25544"/>
                    <a:pt x="11688" y="26112"/>
                    <a:pt x="11076" y="26719"/>
                  </a:cubicBezTo>
                  <a:cubicBezTo>
                    <a:pt x="10799" y="26994"/>
                    <a:pt x="10485" y="27233"/>
                    <a:pt x="10225" y="27516"/>
                  </a:cubicBezTo>
                  <a:cubicBezTo>
                    <a:pt x="10127" y="27622"/>
                    <a:pt x="10051" y="27662"/>
                    <a:pt x="9988" y="27662"/>
                  </a:cubicBezTo>
                  <a:cubicBezTo>
                    <a:pt x="9881" y="27662"/>
                    <a:pt x="9809" y="27550"/>
                    <a:pt x="9722" y="27447"/>
                  </a:cubicBezTo>
                  <a:cubicBezTo>
                    <a:pt x="9436" y="27108"/>
                    <a:pt x="9271" y="26694"/>
                    <a:pt x="8960" y="26366"/>
                  </a:cubicBezTo>
                  <a:cubicBezTo>
                    <a:pt x="8499" y="25884"/>
                    <a:pt x="8167" y="25312"/>
                    <a:pt x="7776" y="24785"/>
                  </a:cubicBezTo>
                  <a:cubicBezTo>
                    <a:pt x="7322" y="24173"/>
                    <a:pt x="6774" y="23617"/>
                    <a:pt x="6303" y="23004"/>
                  </a:cubicBezTo>
                  <a:cubicBezTo>
                    <a:pt x="5757" y="22292"/>
                    <a:pt x="5282" y="21540"/>
                    <a:pt x="4843" y="20769"/>
                  </a:cubicBezTo>
                  <a:cubicBezTo>
                    <a:pt x="4545" y="20249"/>
                    <a:pt x="4194" y="19763"/>
                    <a:pt x="3923" y="19222"/>
                  </a:cubicBezTo>
                  <a:cubicBezTo>
                    <a:pt x="3592" y="18560"/>
                    <a:pt x="3273" y="17885"/>
                    <a:pt x="2869" y="17252"/>
                  </a:cubicBezTo>
                  <a:cubicBezTo>
                    <a:pt x="2679" y="16954"/>
                    <a:pt x="2678" y="16540"/>
                    <a:pt x="2471" y="16258"/>
                  </a:cubicBezTo>
                  <a:cubicBezTo>
                    <a:pt x="2202" y="15893"/>
                    <a:pt x="2200" y="15466"/>
                    <a:pt x="2079" y="15080"/>
                  </a:cubicBezTo>
                  <a:cubicBezTo>
                    <a:pt x="1956" y="14686"/>
                    <a:pt x="1798" y="14276"/>
                    <a:pt x="1815" y="13823"/>
                  </a:cubicBezTo>
                  <a:cubicBezTo>
                    <a:pt x="1831" y="13399"/>
                    <a:pt x="1668" y="12964"/>
                    <a:pt x="1663" y="12526"/>
                  </a:cubicBezTo>
                  <a:cubicBezTo>
                    <a:pt x="1658" y="11926"/>
                    <a:pt x="1698" y="11306"/>
                    <a:pt x="1636" y="10733"/>
                  </a:cubicBezTo>
                  <a:cubicBezTo>
                    <a:pt x="1588" y="10291"/>
                    <a:pt x="1886" y="9884"/>
                    <a:pt x="1669" y="9466"/>
                  </a:cubicBezTo>
                  <a:cubicBezTo>
                    <a:pt x="1657" y="9441"/>
                    <a:pt x="1740" y="9383"/>
                    <a:pt x="1740" y="9340"/>
                  </a:cubicBezTo>
                  <a:cubicBezTo>
                    <a:pt x="1740" y="9210"/>
                    <a:pt x="2155" y="9133"/>
                    <a:pt x="1795" y="8958"/>
                  </a:cubicBezTo>
                  <a:cubicBezTo>
                    <a:pt x="1768" y="8945"/>
                    <a:pt x="1814" y="8875"/>
                    <a:pt x="1859" y="8835"/>
                  </a:cubicBezTo>
                  <a:cubicBezTo>
                    <a:pt x="1994" y="8718"/>
                    <a:pt x="2129" y="8647"/>
                    <a:pt x="2039" y="8385"/>
                  </a:cubicBezTo>
                  <a:cubicBezTo>
                    <a:pt x="1980" y="8216"/>
                    <a:pt x="2251" y="7955"/>
                    <a:pt x="2365" y="7733"/>
                  </a:cubicBezTo>
                  <a:cubicBezTo>
                    <a:pt x="2613" y="7247"/>
                    <a:pt x="2890" y="6770"/>
                    <a:pt x="3259" y="6334"/>
                  </a:cubicBezTo>
                  <a:cubicBezTo>
                    <a:pt x="3437" y="6124"/>
                    <a:pt x="3713" y="5812"/>
                    <a:pt x="3679" y="5444"/>
                  </a:cubicBezTo>
                  <a:cubicBezTo>
                    <a:pt x="3678" y="5422"/>
                    <a:pt x="3680" y="5385"/>
                    <a:pt x="3694" y="5378"/>
                  </a:cubicBezTo>
                  <a:cubicBezTo>
                    <a:pt x="4276" y="5076"/>
                    <a:pt x="4397" y="4363"/>
                    <a:pt x="4939" y="4060"/>
                  </a:cubicBezTo>
                  <a:cubicBezTo>
                    <a:pt x="5449" y="3776"/>
                    <a:pt x="5654" y="3138"/>
                    <a:pt x="6307" y="3049"/>
                  </a:cubicBezTo>
                  <a:cubicBezTo>
                    <a:pt x="6484" y="2597"/>
                    <a:pt x="7017" y="2606"/>
                    <a:pt x="7355" y="2357"/>
                  </a:cubicBezTo>
                  <a:cubicBezTo>
                    <a:pt x="7578" y="2192"/>
                    <a:pt x="7940" y="2110"/>
                    <a:pt x="8189" y="1912"/>
                  </a:cubicBezTo>
                  <a:cubicBezTo>
                    <a:pt x="8238" y="1984"/>
                    <a:pt x="8274" y="2007"/>
                    <a:pt x="8300" y="2007"/>
                  </a:cubicBezTo>
                  <a:cubicBezTo>
                    <a:pt x="8315" y="2007"/>
                    <a:pt x="8328" y="1999"/>
                    <a:pt x="8338" y="1989"/>
                  </a:cubicBezTo>
                  <a:cubicBezTo>
                    <a:pt x="8828" y="1501"/>
                    <a:pt x="9519" y="1650"/>
                    <a:pt x="10114" y="1502"/>
                  </a:cubicBezTo>
                  <a:cubicBezTo>
                    <a:pt x="10625" y="1375"/>
                    <a:pt x="11170" y="1343"/>
                    <a:pt x="11702" y="1321"/>
                  </a:cubicBezTo>
                  <a:cubicBezTo>
                    <a:pt x="11884" y="1314"/>
                    <a:pt x="12071" y="1259"/>
                    <a:pt x="12261" y="1259"/>
                  </a:cubicBezTo>
                  <a:close/>
                  <a:moveTo>
                    <a:pt x="12129" y="1"/>
                  </a:moveTo>
                  <a:cubicBezTo>
                    <a:pt x="11806" y="1"/>
                    <a:pt x="11480" y="29"/>
                    <a:pt x="11154" y="127"/>
                  </a:cubicBezTo>
                  <a:cubicBezTo>
                    <a:pt x="10624" y="286"/>
                    <a:pt x="10026" y="226"/>
                    <a:pt x="9481" y="354"/>
                  </a:cubicBezTo>
                  <a:cubicBezTo>
                    <a:pt x="9236" y="413"/>
                    <a:pt x="8989" y="362"/>
                    <a:pt x="8768" y="444"/>
                  </a:cubicBezTo>
                  <a:cubicBezTo>
                    <a:pt x="8426" y="571"/>
                    <a:pt x="8072" y="733"/>
                    <a:pt x="7747" y="833"/>
                  </a:cubicBezTo>
                  <a:cubicBezTo>
                    <a:pt x="7002" y="1061"/>
                    <a:pt x="6388" y="1499"/>
                    <a:pt x="5687" y="1783"/>
                  </a:cubicBezTo>
                  <a:cubicBezTo>
                    <a:pt x="5521" y="1850"/>
                    <a:pt x="5315" y="1901"/>
                    <a:pt x="5332" y="2141"/>
                  </a:cubicBezTo>
                  <a:cubicBezTo>
                    <a:pt x="5282" y="2120"/>
                    <a:pt x="5235" y="2111"/>
                    <a:pt x="5191" y="2111"/>
                  </a:cubicBezTo>
                  <a:cubicBezTo>
                    <a:pt x="5060" y="2111"/>
                    <a:pt x="4959" y="2194"/>
                    <a:pt x="4907" y="2307"/>
                  </a:cubicBezTo>
                  <a:cubicBezTo>
                    <a:pt x="4823" y="2492"/>
                    <a:pt x="4660" y="2556"/>
                    <a:pt x="4518" y="2671"/>
                  </a:cubicBezTo>
                  <a:cubicBezTo>
                    <a:pt x="4069" y="3035"/>
                    <a:pt x="3526" y="3374"/>
                    <a:pt x="3266" y="3847"/>
                  </a:cubicBezTo>
                  <a:cubicBezTo>
                    <a:pt x="2989" y="4353"/>
                    <a:pt x="2511" y="4710"/>
                    <a:pt x="2292" y="5243"/>
                  </a:cubicBezTo>
                  <a:cubicBezTo>
                    <a:pt x="2111" y="5679"/>
                    <a:pt x="1832" y="6067"/>
                    <a:pt x="1559" y="6464"/>
                  </a:cubicBezTo>
                  <a:cubicBezTo>
                    <a:pt x="1272" y="6880"/>
                    <a:pt x="1072" y="7371"/>
                    <a:pt x="857" y="7840"/>
                  </a:cubicBezTo>
                  <a:cubicBezTo>
                    <a:pt x="655" y="8280"/>
                    <a:pt x="546" y="8746"/>
                    <a:pt x="434" y="9183"/>
                  </a:cubicBezTo>
                  <a:cubicBezTo>
                    <a:pt x="281" y="9777"/>
                    <a:pt x="292" y="10423"/>
                    <a:pt x="209" y="11043"/>
                  </a:cubicBezTo>
                  <a:cubicBezTo>
                    <a:pt x="181" y="11247"/>
                    <a:pt x="402" y="11413"/>
                    <a:pt x="333" y="11567"/>
                  </a:cubicBezTo>
                  <a:cubicBezTo>
                    <a:pt x="1" y="12301"/>
                    <a:pt x="421" y="13013"/>
                    <a:pt x="384" y="13744"/>
                  </a:cubicBezTo>
                  <a:cubicBezTo>
                    <a:pt x="356" y="14327"/>
                    <a:pt x="640" y="14921"/>
                    <a:pt x="759" y="15516"/>
                  </a:cubicBezTo>
                  <a:cubicBezTo>
                    <a:pt x="925" y="16346"/>
                    <a:pt x="1316" y="17095"/>
                    <a:pt x="1664" y="17860"/>
                  </a:cubicBezTo>
                  <a:cubicBezTo>
                    <a:pt x="1839" y="18241"/>
                    <a:pt x="2105" y="18583"/>
                    <a:pt x="2309" y="18931"/>
                  </a:cubicBezTo>
                  <a:cubicBezTo>
                    <a:pt x="2548" y="19342"/>
                    <a:pt x="2764" y="19764"/>
                    <a:pt x="2957" y="20197"/>
                  </a:cubicBezTo>
                  <a:cubicBezTo>
                    <a:pt x="3346" y="21066"/>
                    <a:pt x="3976" y="21807"/>
                    <a:pt x="4456" y="22631"/>
                  </a:cubicBezTo>
                  <a:cubicBezTo>
                    <a:pt x="4649" y="22962"/>
                    <a:pt x="4970" y="23233"/>
                    <a:pt x="5175" y="23535"/>
                  </a:cubicBezTo>
                  <a:cubicBezTo>
                    <a:pt x="5544" y="24079"/>
                    <a:pt x="5905" y="24615"/>
                    <a:pt x="6375" y="25082"/>
                  </a:cubicBezTo>
                  <a:cubicBezTo>
                    <a:pt x="6599" y="25304"/>
                    <a:pt x="6810" y="25520"/>
                    <a:pt x="6973" y="25801"/>
                  </a:cubicBezTo>
                  <a:cubicBezTo>
                    <a:pt x="7232" y="26252"/>
                    <a:pt x="7658" y="26601"/>
                    <a:pt x="7981" y="27006"/>
                  </a:cubicBezTo>
                  <a:cubicBezTo>
                    <a:pt x="8304" y="27412"/>
                    <a:pt x="8587" y="27824"/>
                    <a:pt x="8996" y="28177"/>
                  </a:cubicBezTo>
                  <a:cubicBezTo>
                    <a:pt x="9204" y="28356"/>
                    <a:pt x="9529" y="28583"/>
                    <a:pt x="9552" y="28977"/>
                  </a:cubicBezTo>
                  <a:cubicBezTo>
                    <a:pt x="9560" y="29105"/>
                    <a:pt x="9658" y="29261"/>
                    <a:pt x="9848" y="29261"/>
                  </a:cubicBezTo>
                  <a:cubicBezTo>
                    <a:pt x="9921" y="29261"/>
                    <a:pt x="10007" y="29238"/>
                    <a:pt x="10106" y="29182"/>
                  </a:cubicBezTo>
                  <a:cubicBezTo>
                    <a:pt x="10408" y="29014"/>
                    <a:pt x="10639" y="28810"/>
                    <a:pt x="10898" y="28601"/>
                  </a:cubicBezTo>
                  <a:cubicBezTo>
                    <a:pt x="11698" y="27954"/>
                    <a:pt x="12314" y="27127"/>
                    <a:pt x="13187" y="26554"/>
                  </a:cubicBezTo>
                  <a:cubicBezTo>
                    <a:pt x="13498" y="26352"/>
                    <a:pt x="13685" y="26005"/>
                    <a:pt x="13987" y="25757"/>
                  </a:cubicBezTo>
                  <a:cubicBezTo>
                    <a:pt x="14494" y="25340"/>
                    <a:pt x="14991" y="24898"/>
                    <a:pt x="15333" y="24322"/>
                  </a:cubicBezTo>
                  <a:cubicBezTo>
                    <a:pt x="15439" y="24144"/>
                    <a:pt x="15792" y="24001"/>
                    <a:pt x="15867" y="23886"/>
                  </a:cubicBezTo>
                  <a:cubicBezTo>
                    <a:pt x="16084" y="23554"/>
                    <a:pt x="16342" y="23281"/>
                    <a:pt x="16608" y="22987"/>
                  </a:cubicBezTo>
                  <a:cubicBezTo>
                    <a:pt x="16911" y="22656"/>
                    <a:pt x="17086" y="22220"/>
                    <a:pt x="17487" y="21945"/>
                  </a:cubicBezTo>
                  <a:cubicBezTo>
                    <a:pt x="17603" y="21866"/>
                    <a:pt x="17559" y="21622"/>
                    <a:pt x="17784" y="21622"/>
                  </a:cubicBezTo>
                  <a:cubicBezTo>
                    <a:pt x="17792" y="21622"/>
                    <a:pt x="17799" y="21622"/>
                    <a:pt x="17807" y="21623"/>
                  </a:cubicBezTo>
                  <a:cubicBezTo>
                    <a:pt x="17816" y="21152"/>
                    <a:pt x="18271" y="20911"/>
                    <a:pt x="18518" y="20620"/>
                  </a:cubicBezTo>
                  <a:cubicBezTo>
                    <a:pt x="19002" y="20051"/>
                    <a:pt x="19386" y="19414"/>
                    <a:pt x="19869" y="18845"/>
                  </a:cubicBezTo>
                  <a:cubicBezTo>
                    <a:pt x="20095" y="18578"/>
                    <a:pt x="20390" y="18237"/>
                    <a:pt x="20450" y="17815"/>
                  </a:cubicBezTo>
                  <a:cubicBezTo>
                    <a:pt x="20483" y="17582"/>
                    <a:pt x="20619" y="17363"/>
                    <a:pt x="20813" y="17169"/>
                  </a:cubicBezTo>
                  <a:cubicBezTo>
                    <a:pt x="20937" y="17043"/>
                    <a:pt x="21242" y="16919"/>
                    <a:pt x="21062" y="16615"/>
                  </a:cubicBezTo>
                  <a:cubicBezTo>
                    <a:pt x="21025" y="16552"/>
                    <a:pt x="21133" y="16320"/>
                    <a:pt x="21205" y="16306"/>
                  </a:cubicBezTo>
                  <a:cubicBezTo>
                    <a:pt x="21550" y="16237"/>
                    <a:pt x="21441" y="15952"/>
                    <a:pt x="21520" y="15766"/>
                  </a:cubicBezTo>
                  <a:cubicBezTo>
                    <a:pt x="21687" y="15369"/>
                    <a:pt x="21588" y="14933"/>
                    <a:pt x="21686" y="14518"/>
                  </a:cubicBezTo>
                  <a:cubicBezTo>
                    <a:pt x="21726" y="14344"/>
                    <a:pt x="21952" y="14153"/>
                    <a:pt x="21870" y="14095"/>
                  </a:cubicBezTo>
                  <a:cubicBezTo>
                    <a:pt x="21516" y="13846"/>
                    <a:pt x="22181" y="13599"/>
                    <a:pt x="21841" y="13386"/>
                  </a:cubicBezTo>
                  <a:cubicBezTo>
                    <a:pt x="22287" y="13248"/>
                    <a:pt x="21730" y="12748"/>
                    <a:pt x="22154" y="12601"/>
                  </a:cubicBezTo>
                  <a:cubicBezTo>
                    <a:pt x="21943" y="12403"/>
                    <a:pt x="22474" y="12140"/>
                    <a:pt x="22090" y="11957"/>
                  </a:cubicBezTo>
                  <a:cubicBezTo>
                    <a:pt x="22117" y="11912"/>
                    <a:pt x="22139" y="11864"/>
                    <a:pt x="22168" y="11820"/>
                  </a:cubicBezTo>
                  <a:cubicBezTo>
                    <a:pt x="22364" y="11533"/>
                    <a:pt x="22365" y="11218"/>
                    <a:pt x="22266" y="10910"/>
                  </a:cubicBezTo>
                  <a:cubicBezTo>
                    <a:pt x="22248" y="10854"/>
                    <a:pt x="22106" y="10828"/>
                    <a:pt x="22154" y="10701"/>
                  </a:cubicBezTo>
                  <a:cubicBezTo>
                    <a:pt x="22336" y="10220"/>
                    <a:pt x="22048" y="9715"/>
                    <a:pt x="22227" y="9236"/>
                  </a:cubicBezTo>
                  <a:cubicBezTo>
                    <a:pt x="22267" y="9126"/>
                    <a:pt x="22221" y="9017"/>
                    <a:pt x="22239" y="8961"/>
                  </a:cubicBezTo>
                  <a:cubicBezTo>
                    <a:pt x="22349" y="8619"/>
                    <a:pt x="22057" y="8338"/>
                    <a:pt x="22131" y="7901"/>
                  </a:cubicBezTo>
                  <a:cubicBezTo>
                    <a:pt x="22273" y="7349"/>
                    <a:pt x="21654" y="6890"/>
                    <a:pt x="21604" y="6274"/>
                  </a:cubicBezTo>
                  <a:cubicBezTo>
                    <a:pt x="21580" y="5981"/>
                    <a:pt x="21271" y="5762"/>
                    <a:pt x="21215" y="5532"/>
                  </a:cubicBezTo>
                  <a:cubicBezTo>
                    <a:pt x="21082" y="4992"/>
                    <a:pt x="20382" y="4863"/>
                    <a:pt x="20351" y="4301"/>
                  </a:cubicBezTo>
                  <a:cubicBezTo>
                    <a:pt x="19726" y="3952"/>
                    <a:pt x="19349" y="3353"/>
                    <a:pt x="18815" y="2917"/>
                  </a:cubicBezTo>
                  <a:cubicBezTo>
                    <a:pt x="17984" y="2241"/>
                    <a:pt x="17110" y="1612"/>
                    <a:pt x="16155" y="1100"/>
                  </a:cubicBezTo>
                  <a:cubicBezTo>
                    <a:pt x="15790" y="903"/>
                    <a:pt x="15382" y="737"/>
                    <a:pt x="15035" y="543"/>
                  </a:cubicBezTo>
                  <a:cubicBezTo>
                    <a:pt x="14390" y="182"/>
                    <a:pt x="13705" y="79"/>
                    <a:pt x="13025" y="41"/>
                  </a:cubicBezTo>
                  <a:cubicBezTo>
                    <a:pt x="12729" y="25"/>
                    <a:pt x="12430" y="1"/>
                    <a:pt x="121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11255;p96">
            <a:extLst>
              <a:ext uri="{FF2B5EF4-FFF2-40B4-BE49-F238E27FC236}">
                <a16:creationId xmlns:a16="http://schemas.microsoft.com/office/drawing/2014/main" id="{71057347-6D9D-4CDE-9267-A09307AA5C04}"/>
              </a:ext>
            </a:extLst>
          </p:cNvPr>
          <p:cNvSpPr/>
          <p:nvPr/>
        </p:nvSpPr>
        <p:spPr>
          <a:xfrm>
            <a:off x="381403" y="362574"/>
            <a:ext cx="418804" cy="349239"/>
          </a:xfrm>
          <a:custGeom>
            <a:avLst/>
            <a:gdLst/>
            <a:ahLst/>
            <a:cxnLst/>
            <a:rect l="l" t="t" r="r" b="b"/>
            <a:pathLst>
              <a:path w="11967" h="9809" extrusionOk="0">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Afbeelding 2" descr="Afbeelding met tekst&#10;&#10;Automatisch gegenereerde beschrijving">
            <a:extLst>
              <a:ext uri="{FF2B5EF4-FFF2-40B4-BE49-F238E27FC236}">
                <a16:creationId xmlns:a16="http://schemas.microsoft.com/office/drawing/2014/main" id="{4F22B927-AF9D-4FD2-8F24-4873AB2E2951}"/>
              </a:ext>
            </a:extLst>
          </p:cNvPr>
          <p:cNvPicPr>
            <a:picLocks noChangeAspect="1"/>
          </p:cNvPicPr>
          <p:nvPr/>
        </p:nvPicPr>
        <p:blipFill rotWithShape="1">
          <a:blip r:embed="rId3"/>
          <a:srcRect l="7456" t="8001" r="12682" b="10563"/>
          <a:stretch/>
        </p:blipFill>
        <p:spPr>
          <a:xfrm>
            <a:off x="800207" y="879884"/>
            <a:ext cx="2986703" cy="4188701"/>
          </a:xfrm>
          <a:prstGeom prst="rect">
            <a:avLst/>
          </a:prstGeom>
        </p:spPr>
      </p:pic>
      <p:cxnSp>
        <p:nvCxnSpPr>
          <p:cNvPr id="12" name="Google Shape;1163;p67">
            <a:extLst>
              <a:ext uri="{FF2B5EF4-FFF2-40B4-BE49-F238E27FC236}">
                <a16:creationId xmlns:a16="http://schemas.microsoft.com/office/drawing/2014/main" id="{4F36369A-04B7-439F-8674-4457EB83B504}"/>
              </a:ext>
            </a:extLst>
          </p:cNvPr>
          <p:cNvCxnSpPr>
            <a:cxnSpLocks/>
          </p:cNvCxnSpPr>
          <p:nvPr/>
        </p:nvCxnSpPr>
        <p:spPr>
          <a:xfrm>
            <a:off x="2748912" y="1469195"/>
            <a:ext cx="0" cy="906011"/>
          </a:xfrm>
          <a:prstGeom prst="straightConnector1">
            <a:avLst/>
          </a:prstGeom>
          <a:noFill/>
          <a:ln w="19050" cap="flat" cmpd="sng">
            <a:solidFill>
              <a:srgbClr val="C00000"/>
            </a:solidFill>
            <a:prstDash val="solid"/>
            <a:round/>
            <a:headEnd type="none" w="med" len="med"/>
            <a:tailEnd type="none" w="med" len="med"/>
          </a:ln>
        </p:spPr>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68" name="Google Shape;1168;p68"/>
          <p:cNvSpPr txBox="1">
            <a:spLocks noGrp="1"/>
          </p:cNvSpPr>
          <p:nvPr>
            <p:ph type="ctrTitle"/>
          </p:nvPr>
        </p:nvSpPr>
        <p:spPr>
          <a:xfrm>
            <a:off x="926850" y="74825"/>
            <a:ext cx="72903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Besluit</a:t>
            </a:r>
            <a:endParaRPr/>
          </a:p>
        </p:txBody>
      </p:sp>
      <p:sp>
        <p:nvSpPr>
          <p:cNvPr id="1169" name="Google Shape;1169;p68"/>
          <p:cNvSpPr txBox="1">
            <a:spLocks noGrp="1"/>
          </p:cNvSpPr>
          <p:nvPr>
            <p:ph type="body" idx="1"/>
          </p:nvPr>
        </p:nvSpPr>
        <p:spPr>
          <a:xfrm>
            <a:off x="863950" y="1647525"/>
            <a:ext cx="7584600" cy="2400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600" dirty="0"/>
              <a:t>Als je de nier beter bekijkt, op microscopisch niveau, zie je dat er in het nierschors vele </a:t>
            </a:r>
            <a:r>
              <a:rPr lang="en" sz="1600" dirty="0">
                <a:highlight>
                  <a:srgbClr val="FFFF00"/>
                </a:highlight>
              </a:rPr>
              <a:t>nierlichaampjes</a:t>
            </a:r>
            <a:r>
              <a:rPr lang="en" sz="1600" dirty="0"/>
              <a:t> zitten. </a:t>
            </a:r>
            <a:br>
              <a:rPr lang="en" sz="1600" dirty="0"/>
            </a:br>
            <a:r>
              <a:rPr lang="en" sz="1600" dirty="0"/>
              <a:t>Een nierlichaampje is opgebouwd uit haarvatenkluwen en een nierkapsel. Vanuit het nierlichaampje vertrekt een nierbuis. Deze loopt naar de verzamelbuis. Deze verzamelbuis bevindt zich in de nierpiramide.</a:t>
            </a:r>
            <a:endParaRPr sz="1600" dirty="0"/>
          </a:p>
        </p:txBody>
      </p:sp>
      <p:sp>
        <p:nvSpPr>
          <p:cNvPr id="1170" name="Google Shape;1170;p68"/>
          <p:cNvSpPr/>
          <p:nvPr/>
        </p:nvSpPr>
        <p:spPr>
          <a:xfrm>
            <a:off x="480150" y="1436575"/>
            <a:ext cx="8183700" cy="2322000"/>
          </a:xfrm>
          <a:prstGeom prst="roundRect">
            <a:avLst>
              <a:gd name="adj" fmla="val 16667"/>
            </a:avLst>
          </a:prstGeom>
          <a:noFill/>
          <a:ln w="381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639;p26">
            <a:extLst>
              <a:ext uri="{FF2B5EF4-FFF2-40B4-BE49-F238E27FC236}">
                <a16:creationId xmlns:a16="http://schemas.microsoft.com/office/drawing/2014/main" id="{2B79EE27-7C87-4FFA-9D4D-EB093BB573BB}"/>
              </a:ext>
            </a:extLst>
          </p:cNvPr>
          <p:cNvGrpSpPr/>
          <p:nvPr/>
        </p:nvGrpSpPr>
        <p:grpSpPr>
          <a:xfrm>
            <a:off x="185582" y="112534"/>
            <a:ext cx="722148" cy="919186"/>
            <a:chOff x="99711" y="1698474"/>
            <a:chExt cx="581114" cy="750001"/>
          </a:xfrm>
        </p:grpSpPr>
        <p:sp>
          <p:nvSpPr>
            <p:cNvPr id="6" name="Google Shape;640;p26">
              <a:extLst>
                <a:ext uri="{FF2B5EF4-FFF2-40B4-BE49-F238E27FC236}">
                  <a16:creationId xmlns:a16="http://schemas.microsoft.com/office/drawing/2014/main" id="{60977714-A484-497D-9BA0-73B61D38AFF5}"/>
                </a:ext>
              </a:extLst>
            </p:cNvPr>
            <p:cNvSpPr/>
            <p:nvPr/>
          </p:nvSpPr>
          <p:spPr>
            <a:xfrm>
              <a:off x="99711" y="1698474"/>
              <a:ext cx="574750" cy="747175"/>
            </a:xfrm>
            <a:custGeom>
              <a:avLst/>
              <a:gdLst/>
              <a:ahLst/>
              <a:cxnLst/>
              <a:rect l="l" t="t" r="r" b="b"/>
              <a:pathLst>
                <a:path w="22990" h="29887" extrusionOk="0">
                  <a:moveTo>
                    <a:pt x="12589" y="0"/>
                  </a:moveTo>
                  <a:cubicBezTo>
                    <a:pt x="12421" y="0"/>
                    <a:pt x="12257" y="17"/>
                    <a:pt x="12114" y="29"/>
                  </a:cubicBezTo>
                  <a:cubicBezTo>
                    <a:pt x="11600" y="74"/>
                    <a:pt x="11062" y="183"/>
                    <a:pt x="10546" y="183"/>
                  </a:cubicBezTo>
                  <a:cubicBezTo>
                    <a:pt x="10520" y="183"/>
                    <a:pt x="10493" y="182"/>
                    <a:pt x="10467" y="182"/>
                  </a:cubicBezTo>
                  <a:cubicBezTo>
                    <a:pt x="10435" y="181"/>
                    <a:pt x="10403" y="181"/>
                    <a:pt x="10371" y="181"/>
                  </a:cubicBezTo>
                  <a:cubicBezTo>
                    <a:pt x="9202" y="181"/>
                    <a:pt x="8145" y="671"/>
                    <a:pt x="7124" y="1055"/>
                  </a:cubicBezTo>
                  <a:cubicBezTo>
                    <a:pt x="6261" y="1380"/>
                    <a:pt x="5355" y="1867"/>
                    <a:pt x="4604" y="2538"/>
                  </a:cubicBezTo>
                  <a:cubicBezTo>
                    <a:pt x="3877" y="3189"/>
                    <a:pt x="3169" y="3861"/>
                    <a:pt x="2642" y="4660"/>
                  </a:cubicBezTo>
                  <a:cubicBezTo>
                    <a:pt x="2185" y="5357"/>
                    <a:pt x="1676" y="6062"/>
                    <a:pt x="1563" y="6673"/>
                  </a:cubicBezTo>
                  <a:cubicBezTo>
                    <a:pt x="1057" y="7782"/>
                    <a:pt x="839" y="8717"/>
                    <a:pt x="579" y="9644"/>
                  </a:cubicBezTo>
                  <a:cubicBezTo>
                    <a:pt x="63" y="11484"/>
                    <a:pt x="1" y="13352"/>
                    <a:pt x="306" y="15203"/>
                  </a:cubicBezTo>
                  <a:cubicBezTo>
                    <a:pt x="552" y="16687"/>
                    <a:pt x="1243" y="18058"/>
                    <a:pt x="1801" y="19454"/>
                  </a:cubicBezTo>
                  <a:cubicBezTo>
                    <a:pt x="2441" y="21056"/>
                    <a:pt x="3452" y="22461"/>
                    <a:pt x="4506" y="23797"/>
                  </a:cubicBezTo>
                  <a:cubicBezTo>
                    <a:pt x="5405" y="24939"/>
                    <a:pt x="6355" y="26055"/>
                    <a:pt x="7371" y="27114"/>
                  </a:cubicBezTo>
                  <a:cubicBezTo>
                    <a:pt x="8305" y="28087"/>
                    <a:pt x="9343" y="28958"/>
                    <a:pt x="10464" y="29710"/>
                  </a:cubicBezTo>
                  <a:cubicBezTo>
                    <a:pt x="10637" y="29827"/>
                    <a:pt x="10800" y="29887"/>
                    <a:pt x="10978" y="29887"/>
                  </a:cubicBezTo>
                  <a:cubicBezTo>
                    <a:pt x="11103" y="29887"/>
                    <a:pt x="11235" y="29857"/>
                    <a:pt x="11382" y="29797"/>
                  </a:cubicBezTo>
                  <a:cubicBezTo>
                    <a:pt x="12213" y="29455"/>
                    <a:pt x="12575" y="28612"/>
                    <a:pt x="13275" y="28121"/>
                  </a:cubicBezTo>
                  <a:cubicBezTo>
                    <a:pt x="13867" y="27705"/>
                    <a:pt x="14253" y="26993"/>
                    <a:pt x="14851" y="26591"/>
                  </a:cubicBezTo>
                  <a:cubicBezTo>
                    <a:pt x="15519" y="26142"/>
                    <a:pt x="15799" y="25321"/>
                    <a:pt x="16551" y="24988"/>
                  </a:cubicBezTo>
                  <a:cubicBezTo>
                    <a:pt x="16628" y="24955"/>
                    <a:pt x="16683" y="24834"/>
                    <a:pt x="16714" y="24742"/>
                  </a:cubicBezTo>
                  <a:cubicBezTo>
                    <a:pt x="16897" y="24178"/>
                    <a:pt x="17424" y="23862"/>
                    <a:pt x="17814" y="23537"/>
                  </a:cubicBezTo>
                  <a:cubicBezTo>
                    <a:pt x="18356" y="23081"/>
                    <a:pt x="18622" y="22445"/>
                    <a:pt x="19084" y="21950"/>
                  </a:cubicBezTo>
                  <a:cubicBezTo>
                    <a:pt x="19400" y="21612"/>
                    <a:pt x="19663" y="21026"/>
                    <a:pt x="19971" y="20603"/>
                  </a:cubicBezTo>
                  <a:cubicBezTo>
                    <a:pt x="20701" y="19597"/>
                    <a:pt x="21172" y="18470"/>
                    <a:pt x="21721" y="17381"/>
                  </a:cubicBezTo>
                  <a:cubicBezTo>
                    <a:pt x="22076" y="16673"/>
                    <a:pt x="22093" y="15847"/>
                    <a:pt x="22376" y="15099"/>
                  </a:cubicBezTo>
                  <a:cubicBezTo>
                    <a:pt x="22705" y="14238"/>
                    <a:pt x="22561" y="13286"/>
                    <a:pt x="22840" y="12399"/>
                  </a:cubicBezTo>
                  <a:cubicBezTo>
                    <a:pt x="22989" y="11924"/>
                    <a:pt x="22776" y="11389"/>
                    <a:pt x="22700" y="10923"/>
                  </a:cubicBezTo>
                  <a:cubicBezTo>
                    <a:pt x="22519" y="9820"/>
                    <a:pt x="22518" y="8685"/>
                    <a:pt x="22071" y="7605"/>
                  </a:cubicBezTo>
                  <a:cubicBezTo>
                    <a:pt x="21607" y="6477"/>
                    <a:pt x="21252" y="5313"/>
                    <a:pt x="20424" y="4383"/>
                  </a:cubicBezTo>
                  <a:cubicBezTo>
                    <a:pt x="19826" y="3711"/>
                    <a:pt x="19381" y="2881"/>
                    <a:pt x="18481" y="2518"/>
                  </a:cubicBezTo>
                  <a:cubicBezTo>
                    <a:pt x="18354" y="2467"/>
                    <a:pt x="18261" y="2336"/>
                    <a:pt x="18244" y="2175"/>
                  </a:cubicBezTo>
                  <a:cubicBezTo>
                    <a:pt x="18232" y="2064"/>
                    <a:pt x="18195" y="1945"/>
                    <a:pt x="18083" y="1945"/>
                  </a:cubicBezTo>
                  <a:cubicBezTo>
                    <a:pt x="18064" y="1945"/>
                    <a:pt x="18043" y="1949"/>
                    <a:pt x="18019" y="1956"/>
                  </a:cubicBezTo>
                  <a:cubicBezTo>
                    <a:pt x="17989" y="1966"/>
                    <a:pt x="17961" y="1970"/>
                    <a:pt x="17934" y="1970"/>
                  </a:cubicBezTo>
                  <a:cubicBezTo>
                    <a:pt x="17651" y="1970"/>
                    <a:pt x="17551" y="1476"/>
                    <a:pt x="17275" y="1476"/>
                  </a:cubicBezTo>
                  <a:cubicBezTo>
                    <a:pt x="17202" y="1476"/>
                    <a:pt x="17118" y="1510"/>
                    <a:pt x="17014" y="1597"/>
                  </a:cubicBezTo>
                  <a:cubicBezTo>
                    <a:pt x="17002" y="1561"/>
                    <a:pt x="16972" y="1519"/>
                    <a:pt x="16980" y="1487"/>
                  </a:cubicBezTo>
                  <a:cubicBezTo>
                    <a:pt x="17027" y="1289"/>
                    <a:pt x="17009" y="1231"/>
                    <a:pt x="16960" y="1231"/>
                  </a:cubicBezTo>
                  <a:cubicBezTo>
                    <a:pt x="16899" y="1231"/>
                    <a:pt x="16792" y="1321"/>
                    <a:pt x="16706" y="1347"/>
                  </a:cubicBezTo>
                  <a:cubicBezTo>
                    <a:pt x="16669" y="1358"/>
                    <a:pt x="16630" y="1364"/>
                    <a:pt x="16592" y="1364"/>
                  </a:cubicBezTo>
                  <a:cubicBezTo>
                    <a:pt x="16481" y="1364"/>
                    <a:pt x="16375" y="1316"/>
                    <a:pt x="16320" y="1215"/>
                  </a:cubicBezTo>
                  <a:cubicBezTo>
                    <a:pt x="15961" y="543"/>
                    <a:pt x="15303" y="745"/>
                    <a:pt x="14744" y="665"/>
                  </a:cubicBezTo>
                  <a:cubicBezTo>
                    <a:pt x="14739" y="665"/>
                    <a:pt x="14733" y="664"/>
                    <a:pt x="14727" y="664"/>
                  </a:cubicBezTo>
                  <a:cubicBezTo>
                    <a:pt x="14665" y="664"/>
                    <a:pt x="14568" y="703"/>
                    <a:pt x="14516" y="703"/>
                  </a:cubicBezTo>
                  <a:cubicBezTo>
                    <a:pt x="14490" y="703"/>
                    <a:pt x="14475" y="694"/>
                    <a:pt x="14480" y="665"/>
                  </a:cubicBezTo>
                  <a:cubicBezTo>
                    <a:pt x="14541" y="354"/>
                    <a:pt x="14500" y="263"/>
                    <a:pt x="14417" y="263"/>
                  </a:cubicBezTo>
                  <a:cubicBezTo>
                    <a:pt x="14304" y="263"/>
                    <a:pt x="14111" y="435"/>
                    <a:pt x="13998" y="435"/>
                  </a:cubicBezTo>
                  <a:cubicBezTo>
                    <a:pt x="13983" y="435"/>
                    <a:pt x="13969" y="432"/>
                    <a:pt x="13957" y="425"/>
                  </a:cubicBezTo>
                  <a:cubicBezTo>
                    <a:pt x="13915" y="400"/>
                    <a:pt x="13867" y="396"/>
                    <a:pt x="13816" y="396"/>
                  </a:cubicBezTo>
                  <a:cubicBezTo>
                    <a:pt x="13793" y="396"/>
                    <a:pt x="13770" y="396"/>
                    <a:pt x="13746" y="396"/>
                  </a:cubicBezTo>
                  <a:cubicBezTo>
                    <a:pt x="13667" y="396"/>
                    <a:pt x="13584" y="388"/>
                    <a:pt x="13507" y="311"/>
                  </a:cubicBezTo>
                  <a:cubicBezTo>
                    <a:pt x="13252" y="59"/>
                    <a:pt x="12911" y="0"/>
                    <a:pt x="12589" y="0"/>
                  </a:cubicBezTo>
                  <a:close/>
                </a:path>
              </a:pathLst>
            </a:custGeom>
            <a:solidFill>
              <a:srgbClr val="99FF99"/>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42;p26">
              <a:extLst>
                <a:ext uri="{FF2B5EF4-FFF2-40B4-BE49-F238E27FC236}">
                  <a16:creationId xmlns:a16="http://schemas.microsoft.com/office/drawing/2014/main" id="{66BAB4C5-D105-4EDE-B87E-5182797B9ECA}"/>
                </a:ext>
              </a:extLst>
            </p:cNvPr>
            <p:cNvSpPr/>
            <p:nvPr/>
          </p:nvSpPr>
          <p:spPr>
            <a:xfrm>
              <a:off x="106075" y="1701250"/>
              <a:ext cx="574750" cy="747225"/>
            </a:xfrm>
            <a:custGeom>
              <a:avLst/>
              <a:gdLst/>
              <a:ahLst/>
              <a:cxnLst/>
              <a:rect l="l" t="t" r="r" b="b"/>
              <a:pathLst>
                <a:path w="22990" h="29889" extrusionOk="0">
                  <a:moveTo>
                    <a:pt x="10998" y="1566"/>
                  </a:moveTo>
                  <a:cubicBezTo>
                    <a:pt x="11155" y="1566"/>
                    <a:pt x="11313" y="1576"/>
                    <a:pt x="11472" y="1599"/>
                  </a:cubicBezTo>
                  <a:cubicBezTo>
                    <a:pt x="12175" y="1699"/>
                    <a:pt x="12887" y="1689"/>
                    <a:pt x="13590" y="1847"/>
                  </a:cubicBezTo>
                  <a:cubicBezTo>
                    <a:pt x="14346" y="2017"/>
                    <a:pt x="15102" y="2107"/>
                    <a:pt x="15813" y="2476"/>
                  </a:cubicBezTo>
                  <a:cubicBezTo>
                    <a:pt x="17107" y="3147"/>
                    <a:pt x="18286" y="3956"/>
                    <a:pt x="19213" y="5083"/>
                  </a:cubicBezTo>
                  <a:cubicBezTo>
                    <a:pt x="19895" y="5914"/>
                    <a:pt x="20243" y="6947"/>
                    <a:pt x="20784" y="7865"/>
                  </a:cubicBezTo>
                  <a:cubicBezTo>
                    <a:pt x="20961" y="8166"/>
                    <a:pt x="20929" y="8536"/>
                    <a:pt x="20985" y="8862"/>
                  </a:cubicBezTo>
                  <a:cubicBezTo>
                    <a:pt x="21208" y="10132"/>
                    <a:pt x="21552" y="11393"/>
                    <a:pt x="21370" y="12711"/>
                  </a:cubicBezTo>
                  <a:lnTo>
                    <a:pt x="21370" y="12712"/>
                  </a:lnTo>
                  <a:cubicBezTo>
                    <a:pt x="21259" y="13511"/>
                    <a:pt x="21370" y="14376"/>
                    <a:pt x="21105" y="15112"/>
                  </a:cubicBezTo>
                  <a:cubicBezTo>
                    <a:pt x="20769" y="16049"/>
                    <a:pt x="20686" y="17131"/>
                    <a:pt x="19867" y="17867"/>
                  </a:cubicBezTo>
                  <a:cubicBezTo>
                    <a:pt x="19675" y="18039"/>
                    <a:pt x="19942" y="18327"/>
                    <a:pt x="19770" y="18562"/>
                  </a:cubicBezTo>
                  <a:cubicBezTo>
                    <a:pt x="19343" y="19138"/>
                    <a:pt x="19019" y="19792"/>
                    <a:pt x="18521" y="20314"/>
                  </a:cubicBezTo>
                  <a:cubicBezTo>
                    <a:pt x="18265" y="20582"/>
                    <a:pt x="18122" y="20923"/>
                    <a:pt x="17925" y="21219"/>
                  </a:cubicBezTo>
                  <a:cubicBezTo>
                    <a:pt x="17264" y="22213"/>
                    <a:pt x="16372" y="22994"/>
                    <a:pt x="15625" y="23904"/>
                  </a:cubicBezTo>
                  <a:cubicBezTo>
                    <a:pt x="14584" y="25174"/>
                    <a:pt x="13293" y="26198"/>
                    <a:pt x="12207" y="27428"/>
                  </a:cubicBezTo>
                  <a:cubicBezTo>
                    <a:pt x="11912" y="27764"/>
                    <a:pt x="11671" y="28305"/>
                    <a:pt x="11063" y="28350"/>
                  </a:cubicBezTo>
                  <a:cubicBezTo>
                    <a:pt x="11012" y="28354"/>
                    <a:pt x="10962" y="28357"/>
                    <a:pt x="10915" y="28357"/>
                  </a:cubicBezTo>
                  <a:cubicBezTo>
                    <a:pt x="10747" y="28357"/>
                    <a:pt x="10607" y="28323"/>
                    <a:pt x="10512" y="28189"/>
                  </a:cubicBezTo>
                  <a:cubicBezTo>
                    <a:pt x="9988" y="27448"/>
                    <a:pt x="9080" y="27122"/>
                    <a:pt x="8557" y="26413"/>
                  </a:cubicBezTo>
                  <a:cubicBezTo>
                    <a:pt x="7960" y="25604"/>
                    <a:pt x="7162" y="24991"/>
                    <a:pt x="6576" y="24164"/>
                  </a:cubicBezTo>
                  <a:cubicBezTo>
                    <a:pt x="6271" y="23734"/>
                    <a:pt x="5984" y="23259"/>
                    <a:pt x="5591" y="22861"/>
                  </a:cubicBezTo>
                  <a:cubicBezTo>
                    <a:pt x="5140" y="22408"/>
                    <a:pt x="4890" y="21760"/>
                    <a:pt x="4590" y="21189"/>
                  </a:cubicBezTo>
                  <a:cubicBezTo>
                    <a:pt x="4222" y="20485"/>
                    <a:pt x="3815" y="19782"/>
                    <a:pt x="3519" y="19060"/>
                  </a:cubicBezTo>
                  <a:cubicBezTo>
                    <a:pt x="3270" y="18451"/>
                    <a:pt x="2986" y="17833"/>
                    <a:pt x="2789" y="17187"/>
                  </a:cubicBezTo>
                  <a:cubicBezTo>
                    <a:pt x="2441" y="16049"/>
                    <a:pt x="2176" y="14888"/>
                    <a:pt x="1938" y="13729"/>
                  </a:cubicBezTo>
                  <a:cubicBezTo>
                    <a:pt x="1868" y="13392"/>
                    <a:pt x="1674" y="12884"/>
                    <a:pt x="2007" y="12498"/>
                  </a:cubicBezTo>
                  <a:cubicBezTo>
                    <a:pt x="1547" y="12078"/>
                    <a:pt x="1972" y="11574"/>
                    <a:pt x="1877" y="11145"/>
                  </a:cubicBezTo>
                  <a:cubicBezTo>
                    <a:pt x="1727" y="10463"/>
                    <a:pt x="2034" y="9874"/>
                    <a:pt x="2076" y="9239"/>
                  </a:cubicBezTo>
                  <a:cubicBezTo>
                    <a:pt x="2153" y="8073"/>
                    <a:pt x="2757" y="7092"/>
                    <a:pt x="3171" y="5981"/>
                  </a:cubicBezTo>
                  <a:cubicBezTo>
                    <a:pt x="3641" y="5608"/>
                    <a:pt x="3866" y="5006"/>
                    <a:pt x="4339" y="4560"/>
                  </a:cubicBezTo>
                  <a:cubicBezTo>
                    <a:pt x="4693" y="4226"/>
                    <a:pt x="5024" y="3844"/>
                    <a:pt x="5357" y="3481"/>
                  </a:cubicBezTo>
                  <a:cubicBezTo>
                    <a:pt x="5588" y="3229"/>
                    <a:pt x="5859" y="3261"/>
                    <a:pt x="6092" y="3125"/>
                  </a:cubicBezTo>
                  <a:cubicBezTo>
                    <a:pt x="6793" y="2718"/>
                    <a:pt x="7432" y="2222"/>
                    <a:pt x="8294" y="2068"/>
                  </a:cubicBezTo>
                  <a:cubicBezTo>
                    <a:pt x="9197" y="1906"/>
                    <a:pt x="10080" y="1566"/>
                    <a:pt x="10998" y="1566"/>
                  </a:cubicBezTo>
                  <a:close/>
                  <a:moveTo>
                    <a:pt x="12590" y="0"/>
                  </a:moveTo>
                  <a:cubicBezTo>
                    <a:pt x="12421" y="0"/>
                    <a:pt x="12258" y="17"/>
                    <a:pt x="12114" y="30"/>
                  </a:cubicBezTo>
                  <a:cubicBezTo>
                    <a:pt x="11599" y="75"/>
                    <a:pt x="11058" y="183"/>
                    <a:pt x="10541" y="183"/>
                  </a:cubicBezTo>
                  <a:cubicBezTo>
                    <a:pt x="10516" y="183"/>
                    <a:pt x="10492" y="183"/>
                    <a:pt x="10468" y="182"/>
                  </a:cubicBezTo>
                  <a:cubicBezTo>
                    <a:pt x="10436" y="182"/>
                    <a:pt x="10404" y="181"/>
                    <a:pt x="10371" y="181"/>
                  </a:cubicBezTo>
                  <a:cubicBezTo>
                    <a:pt x="9202" y="181"/>
                    <a:pt x="8145" y="670"/>
                    <a:pt x="7124" y="1055"/>
                  </a:cubicBezTo>
                  <a:cubicBezTo>
                    <a:pt x="6261" y="1379"/>
                    <a:pt x="5355" y="1868"/>
                    <a:pt x="4605" y="2538"/>
                  </a:cubicBezTo>
                  <a:cubicBezTo>
                    <a:pt x="3878" y="3188"/>
                    <a:pt x="3170" y="3861"/>
                    <a:pt x="2644" y="4661"/>
                  </a:cubicBezTo>
                  <a:cubicBezTo>
                    <a:pt x="2185" y="5357"/>
                    <a:pt x="1676" y="6061"/>
                    <a:pt x="1563" y="6672"/>
                  </a:cubicBezTo>
                  <a:cubicBezTo>
                    <a:pt x="1059" y="7781"/>
                    <a:pt x="840" y="8718"/>
                    <a:pt x="580" y="9646"/>
                  </a:cubicBezTo>
                  <a:cubicBezTo>
                    <a:pt x="63" y="11486"/>
                    <a:pt x="1" y="13353"/>
                    <a:pt x="306" y="15205"/>
                  </a:cubicBezTo>
                  <a:cubicBezTo>
                    <a:pt x="552" y="16689"/>
                    <a:pt x="1243" y="18060"/>
                    <a:pt x="1801" y="19456"/>
                  </a:cubicBezTo>
                  <a:cubicBezTo>
                    <a:pt x="2441" y="21058"/>
                    <a:pt x="3453" y="22463"/>
                    <a:pt x="4506" y="23799"/>
                  </a:cubicBezTo>
                  <a:cubicBezTo>
                    <a:pt x="5406" y="24940"/>
                    <a:pt x="6355" y="26057"/>
                    <a:pt x="7371" y="27115"/>
                  </a:cubicBezTo>
                  <a:cubicBezTo>
                    <a:pt x="8307" y="28089"/>
                    <a:pt x="9343" y="28960"/>
                    <a:pt x="10464" y="29712"/>
                  </a:cubicBezTo>
                  <a:cubicBezTo>
                    <a:pt x="10637" y="29828"/>
                    <a:pt x="10800" y="29888"/>
                    <a:pt x="10978" y="29888"/>
                  </a:cubicBezTo>
                  <a:cubicBezTo>
                    <a:pt x="11103" y="29888"/>
                    <a:pt x="11235" y="29859"/>
                    <a:pt x="11382" y="29799"/>
                  </a:cubicBezTo>
                  <a:cubicBezTo>
                    <a:pt x="12213" y="29457"/>
                    <a:pt x="12575" y="28614"/>
                    <a:pt x="13275" y="28122"/>
                  </a:cubicBezTo>
                  <a:cubicBezTo>
                    <a:pt x="13867" y="27707"/>
                    <a:pt x="14254" y="26995"/>
                    <a:pt x="14851" y="26593"/>
                  </a:cubicBezTo>
                  <a:cubicBezTo>
                    <a:pt x="15519" y="26143"/>
                    <a:pt x="15799" y="25323"/>
                    <a:pt x="16552" y="24989"/>
                  </a:cubicBezTo>
                  <a:cubicBezTo>
                    <a:pt x="16628" y="24956"/>
                    <a:pt x="16683" y="24835"/>
                    <a:pt x="16714" y="24744"/>
                  </a:cubicBezTo>
                  <a:cubicBezTo>
                    <a:pt x="16897" y="24180"/>
                    <a:pt x="17424" y="23863"/>
                    <a:pt x="17814" y="23538"/>
                  </a:cubicBezTo>
                  <a:cubicBezTo>
                    <a:pt x="18357" y="23083"/>
                    <a:pt x="18624" y="22447"/>
                    <a:pt x="19084" y="21952"/>
                  </a:cubicBezTo>
                  <a:cubicBezTo>
                    <a:pt x="19400" y="21614"/>
                    <a:pt x="19664" y="21028"/>
                    <a:pt x="19971" y="20604"/>
                  </a:cubicBezTo>
                  <a:cubicBezTo>
                    <a:pt x="20701" y="19599"/>
                    <a:pt x="21172" y="18472"/>
                    <a:pt x="21721" y="17381"/>
                  </a:cubicBezTo>
                  <a:cubicBezTo>
                    <a:pt x="22076" y="16675"/>
                    <a:pt x="22093" y="15847"/>
                    <a:pt x="22378" y="15101"/>
                  </a:cubicBezTo>
                  <a:cubicBezTo>
                    <a:pt x="22705" y="14240"/>
                    <a:pt x="22561" y="13286"/>
                    <a:pt x="22840" y="12401"/>
                  </a:cubicBezTo>
                  <a:cubicBezTo>
                    <a:pt x="22989" y="11924"/>
                    <a:pt x="22776" y="11388"/>
                    <a:pt x="22700" y="10923"/>
                  </a:cubicBezTo>
                  <a:cubicBezTo>
                    <a:pt x="22521" y="9819"/>
                    <a:pt x="22518" y="8686"/>
                    <a:pt x="22072" y="7604"/>
                  </a:cubicBezTo>
                  <a:cubicBezTo>
                    <a:pt x="21607" y="6477"/>
                    <a:pt x="21253" y="5313"/>
                    <a:pt x="20425" y="4383"/>
                  </a:cubicBezTo>
                  <a:cubicBezTo>
                    <a:pt x="19826" y="3712"/>
                    <a:pt x="19381" y="2881"/>
                    <a:pt x="18481" y="2518"/>
                  </a:cubicBezTo>
                  <a:cubicBezTo>
                    <a:pt x="18354" y="2467"/>
                    <a:pt x="18261" y="2335"/>
                    <a:pt x="18244" y="2174"/>
                  </a:cubicBezTo>
                  <a:cubicBezTo>
                    <a:pt x="18232" y="2064"/>
                    <a:pt x="18196" y="1946"/>
                    <a:pt x="18083" y="1946"/>
                  </a:cubicBezTo>
                  <a:cubicBezTo>
                    <a:pt x="18064" y="1946"/>
                    <a:pt x="18043" y="1949"/>
                    <a:pt x="18019" y="1957"/>
                  </a:cubicBezTo>
                  <a:cubicBezTo>
                    <a:pt x="17989" y="1966"/>
                    <a:pt x="17961" y="1971"/>
                    <a:pt x="17934" y="1971"/>
                  </a:cubicBezTo>
                  <a:cubicBezTo>
                    <a:pt x="17652" y="1971"/>
                    <a:pt x="17552" y="1476"/>
                    <a:pt x="17276" y="1476"/>
                  </a:cubicBezTo>
                  <a:cubicBezTo>
                    <a:pt x="17203" y="1476"/>
                    <a:pt x="17118" y="1511"/>
                    <a:pt x="17014" y="1598"/>
                  </a:cubicBezTo>
                  <a:cubicBezTo>
                    <a:pt x="17002" y="1561"/>
                    <a:pt x="16972" y="1520"/>
                    <a:pt x="16980" y="1488"/>
                  </a:cubicBezTo>
                  <a:cubicBezTo>
                    <a:pt x="17028" y="1290"/>
                    <a:pt x="17009" y="1231"/>
                    <a:pt x="16961" y="1231"/>
                  </a:cubicBezTo>
                  <a:cubicBezTo>
                    <a:pt x="16900" y="1231"/>
                    <a:pt x="16793" y="1321"/>
                    <a:pt x="16707" y="1347"/>
                  </a:cubicBezTo>
                  <a:cubicBezTo>
                    <a:pt x="16670" y="1359"/>
                    <a:pt x="16631" y="1364"/>
                    <a:pt x="16593" y="1364"/>
                  </a:cubicBezTo>
                  <a:cubicBezTo>
                    <a:pt x="16482" y="1364"/>
                    <a:pt x="16375" y="1316"/>
                    <a:pt x="16322" y="1215"/>
                  </a:cubicBezTo>
                  <a:cubicBezTo>
                    <a:pt x="15961" y="544"/>
                    <a:pt x="15303" y="744"/>
                    <a:pt x="14744" y="666"/>
                  </a:cubicBezTo>
                  <a:cubicBezTo>
                    <a:pt x="14739" y="665"/>
                    <a:pt x="14733" y="665"/>
                    <a:pt x="14727" y="665"/>
                  </a:cubicBezTo>
                  <a:cubicBezTo>
                    <a:pt x="14665" y="665"/>
                    <a:pt x="14568" y="703"/>
                    <a:pt x="14516" y="703"/>
                  </a:cubicBezTo>
                  <a:cubicBezTo>
                    <a:pt x="14490" y="703"/>
                    <a:pt x="14475" y="694"/>
                    <a:pt x="14480" y="666"/>
                  </a:cubicBezTo>
                  <a:cubicBezTo>
                    <a:pt x="14541" y="354"/>
                    <a:pt x="14500" y="264"/>
                    <a:pt x="14417" y="264"/>
                  </a:cubicBezTo>
                  <a:cubicBezTo>
                    <a:pt x="14303" y="264"/>
                    <a:pt x="14110" y="435"/>
                    <a:pt x="13998" y="435"/>
                  </a:cubicBezTo>
                  <a:cubicBezTo>
                    <a:pt x="13983" y="435"/>
                    <a:pt x="13969" y="432"/>
                    <a:pt x="13957" y="425"/>
                  </a:cubicBezTo>
                  <a:cubicBezTo>
                    <a:pt x="13914" y="399"/>
                    <a:pt x="13865" y="395"/>
                    <a:pt x="13814" y="395"/>
                  </a:cubicBezTo>
                  <a:cubicBezTo>
                    <a:pt x="13792" y="395"/>
                    <a:pt x="13769" y="396"/>
                    <a:pt x="13747" y="396"/>
                  </a:cubicBezTo>
                  <a:cubicBezTo>
                    <a:pt x="13668" y="396"/>
                    <a:pt x="13585" y="388"/>
                    <a:pt x="13508" y="312"/>
                  </a:cubicBezTo>
                  <a:cubicBezTo>
                    <a:pt x="13252" y="59"/>
                    <a:pt x="12911" y="0"/>
                    <a:pt x="12590" y="0"/>
                  </a:cubicBezTo>
                  <a:close/>
                </a:path>
              </a:pathLst>
            </a:custGeom>
            <a:solidFill>
              <a:srgbClr val="000000"/>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 name="Google Shape;14163;p101">
            <a:extLst>
              <a:ext uri="{FF2B5EF4-FFF2-40B4-BE49-F238E27FC236}">
                <a16:creationId xmlns:a16="http://schemas.microsoft.com/office/drawing/2014/main" id="{EE10F717-C29F-41F0-A20C-31CAD0DC5BF7}"/>
              </a:ext>
            </a:extLst>
          </p:cNvPr>
          <p:cNvGrpSpPr/>
          <p:nvPr/>
        </p:nvGrpSpPr>
        <p:grpSpPr>
          <a:xfrm>
            <a:off x="291606" y="290725"/>
            <a:ext cx="510196" cy="500108"/>
            <a:chOff x="7055134" y="2919170"/>
            <a:chExt cx="290321" cy="310820"/>
          </a:xfrm>
          <a:solidFill>
            <a:schemeClr val="tx1"/>
          </a:solidFill>
        </p:grpSpPr>
        <p:sp>
          <p:nvSpPr>
            <p:cNvPr id="9" name="Google Shape;14164;p101">
              <a:extLst>
                <a:ext uri="{FF2B5EF4-FFF2-40B4-BE49-F238E27FC236}">
                  <a16:creationId xmlns:a16="http://schemas.microsoft.com/office/drawing/2014/main" id="{28223054-81D4-4F84-A5B2-0A414596B161}"/>
                </a:ext>
              </a:extLst>
            </p:cNvPr>
            <p:cNvSpPr/>
            <p:nvPr/>
          </p:nvSpPr>
          <p:spPr>
            <a:xfrm>
              <a:off x="7102497" y="2970989"/>
              <a:ext cx="191044" cy="259001"/>
            </a:xfrm>
            <a:custGeom>
              <a:avLst/>
              <a:gdLst/>
              <a:ahLst/>
              <a:cxnLst/>
              <a:rect l="l" t="t" r="r" b="b"/>
              <a:pathLst>
                <a:path w="6002" h="8137" extrusionOk="0">
                  <a:moveTo>
                    <a:pt x="3097" y="314"/>
                  </a:moveTo>
                  <a:cubicBezTo>
                    <a:pt x="3739" y="314"/>
                    <a:pt x="4347" y="552"/>
                    <a:pt x="4835" y="980"/>
                  </a:cubicBezTo>
                  <a:cubicBezTo>
                    <a:pt x="5394" y="1481"/>
                    <a:pt x="5716" y="2195"/>
                    <a:pt x="5716" y="2933"/>
                  </a:cubicBezTo>
                  <a:cubicBezTo>
                    <a:pt x="5704" y="3445"/>
                    <a:pt x="5549" y="3933"/>
                    <a:pt x="5287" y="4350"/>
                  </a:cubicBezTo>
                  <a:cubicBezTo>
                    <a:pt x="5013" y="4767"/>
                    <a:pt x="4644" y="5100"/>
                    <a:pt x="4204" y="5302"/>
                  </a:cubicBezTo>
                  <a:cubicBezTo>
                    <a:pt x="3930" y="5433"/>
                    <a:pt x="3751" y="5719"/>
                    <a:pt x="3751" y="6029"/>
                  </a:cubicBezTo>
                  <a:lnTo>
                    <a:pt x="3751" y="6207"/>
                  </a:lnTo>
                  <a:lnTo>
                    <a:pt x="2430" y="6207"/>
                  </a:lnTo>
                  <a:lnTo>
                    <a:pt x="2430" y="6029"/>
                  </a:lnTo>
                  <a:cubicBezTo>
                    <a:pt x="2430" y="5719"/>
                    <a:pt x="2251" y="5433"/>
                    <a:pt x="1965" y="5302"/>
                  </a:cubicBezTo>
                  <a:cubicBezTo>
                    <a:pt x="942" y="4814"/>
                    <a:pt x="346" y="3731"/>
                    <a:pt x="489" y="2588"/>
                  </a:cubicBezTo>
                  <a:cubicBezTo>
                    <a:pt x="644" y="1421"/>
                    <a:pt x="1608" y="457"/>
                    <a:pt x="2799" y="326"/>
                  </a:cubicBezTo>
                  <a:cubicBezTo>
                    <a:pt x="2906" y="314"/>
                    <a:pt x="3013" y="314"/>
                    <a:pt x="3097" y="314"/>
                  </a:cubicBezTo>
                  <a:close/>
                  <a:moveTo>
                    <a:pt x="3728" y="6505"/>
                  </a:moveTo>
                  <a:lnTo>
                    <a:pt x="3739" y="7017"/>
                  </a:lnTo>
                  <a:cubicBezTo>
                    <a:pt x="3739" y="7100"/>
                    <a:pt x="3668" y="7195"/>
                    <a:pt x="3561" y="7195"/>
                  </a:cubicBezTo>
                  <a:lnTo>
                    <a:pt x="2573" y="7195"/>
                  </a:lnTo>
                  <a:cubicBezTo>
                    <a:pt x="2489" y="7195"/>
                    <a:pt x="2394" y="7124"/>
                    <a:pt x="2394" y="7017"/>
                  </a:cubicBezTo>
                  <a:lnTo>
                    <a:pt x="2394" y="6505"/>
                  </a:lnTo>
                  <a:close/>
                  <a:moveTo>
                    <a:pt x="3394" y="7469"/>
                  </a:moveTo>
                  <a:lnTo>
                    <a:pt x="3406" y="7648"/>
                  </a:lnTo>
                  <a:cubicBezTo>
                    <a:pt x="3406" y="7743"/>
                    <a:pt x="3335" y="7838"/>
                    <a:pt x="3228" y="7838"/>
                  </a:cubicBezTo>
                  <a:lnTo>
                    <a:pt x="2906" y="7838"/>
                  </a:lnTo>
                  <a:cubicBezTo>
                    <a:pt x="2811" y="7838"/>
                    <a:pt x="2727" y="7755"/>
                    <a:pt x="2727" y="7648"/>
                  </a:cubicBezTo>
                  <a:lnTo>
                    <a:pt x="2727" y="7469"/>
                  </a:lnTo>
                  <a:close/>
                  <a:moveTo>
                    <a:pt x="3056" y="0"/>
                  </a:moveTo>
                  <a:cubicBezTo>
                    <a:pt x="2951" y="0"/>
                    <a:pt x="2845" y="6"/>
                    <a:pt x="2739" y="16"/>
                  </a:cubicBezTo>
                  <a:cubicBezTo>
                    <a:pt x="1418" y="171"/>
                    <a:pt x="322" y="1230"/>
                    <a:pt x="168" y="2552"/>
                  </a:cubicBezTo>
                  <a:cubicBezTo>
                    <a:pt x="1" y="3814"/>
                    <a:pt x="668" y="5040"/>
                    <a:pt x="1811" y="5564"/>
                  </a:cubicBezTo>
                  <a:cubicBezTo>
                    <a:pt x="1977" y="5648"/>
                    <a:pt x="2096" y="5826"/>
                    <a:pt x="2096" y="6017"/>
                  </a:cubicBezTo>
                  <a:lnTo>
                    <a:pt x="2096" y="7005"/>
                  </a:lnTo>
                  <a:cubicBezTo>
                    <a:pt x="2096" y="7207"/>
                    <a:pt x="2239" y="7386"/>
                    <a:pt x="2430" y="7457"/>
                  </a:cubicBezTo>
                  <a:lnTo>
                    <a:pt x="2430" y="7648"/>
                  </a:lnTo>
                  <a:cubicBezTo>
                    <a:pt x="2430" y="7922"/>
                    <a:pt x="2632" y="8136"/>
                    <a:pt x="2906" y="8136"/>
                  </a:cubicBezTo>
                  <a:lnTo>
                    <a:pt x="3228" y="8136"/>
                  </a:lnTo>
                  <a:cubicBezTo>
                    <a:pt x="3501" y="8136"/>
                    <a:pt x="3704" y="7922"/>
                    <a:pt x="3704" y="7648"/>
                  </a:cubicBezTo>
                  <a:lnTo>
                    <a:pt x="3704" y="7457"/>
                  </a:lnTo>
                  <a:cubicBezTo>
                    <a:pt x="3906" y="7398"/>
                    <a:pt x="4037" y="7219"/>
                    <a:pt x="4037" y="7005"/>
                  </a:cubicBezTo>
                  <a:lnTo>
                    <a:pt x="4037" y="6017"/>
                  </a:lnTo>
                  <a:cubicBezTo>
                    <a:pt x="4037" y="5826"/>
                    <a:pt x="4144" y="5648"/>
                    <a:pt x="4323" y="5564"/>
                  </a:cubicBezTo>
                  <a:cubicBezTo>
                    <a:pt x="4811" y="5326"/>
                    <a:pt x="5228" y="4969"/>
                    <a:pt x="5537" y="4517"/>
                  </a:cubicBezTo>
                  <a:cubicBezTo>
                    <a:pt x="5847" y="4040"/>
                    <a:pt x="6002" y="3481"/>
                    <a:pt x="6002" y="2921"/>
                  </a:cubicBezTo>
                  <a:cubicBezTo>
                    <a:pt x="6002" y="2100"/>
                    <a:pt x="5644" y="1302"/>
                    <a:pt x="5037" y="754"/>
                  </a:cubicBezTo>
                  <a:cubicBezTo>
                    <a:pt x="4485" y="254"/>
                    <a:pt x="3788" y="0"/>
                    <a:pt x="30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165;p101">
              <a:extLst>
                <a:ext uri="{FF2B5EF4-FFF2-40B4-BE49-F238E27FC236}">
                  <a16:creationId xmlns:a16="http://schemas.microsoft.com/office/drawing/2014/main" id="{AB4A8D73-61EF-4872-819F-08EC80F058C6}"/>
                </a:ext>
              </a:extLst>
            </p:cNvPr>
            <p:cNvSpPr/>
            <p:nvPr/>
          </p:nvSpPr>
          <p:spPr>
            <a:xfrm>
              <a:off x="7304872" y="3059413"/>
              <a:ext cx="40583" cy="9485"/>
            </a:xfrm>
            <a:custGeom>
              <a:avLst/>
              <a:gdLst/>
              <a:ahLst/>
              <a:cxnLst/>
              <a:rect l="l" t="t" r="r" b="b"/>
              <a:pathLst>
                <a:path w="1275" h="298" extrusionOk="0">
                  <a:moveTo>
                    <a:pt x="144" y="0"/>
                  </a:moveTo>
                  <a:cubicBezTo>
                    <a:pt x="60" y="0"/>
                    <a:pt x="1" y="72"/>
                    <a:pt x="1" y="143"/>
                  </a:cubicBezTo>
                  <a:cubicBezTo>
                    <a:pt x="1" y="238"/>
                    <a:pt x="72" y="298"/>
                    <a:pt x="144" y="298"/>
                  </a:cubicBezTo>
                  <a:lnTo>
                    <a:pt x="1132" y="298"/>
                  </a:lnTo>
                  <a:cubicBezTo>
                    <a:pt x="1215" y="298"/>
                    <a:pt x="1275" y="215"/>
                    <a:pt x="1275" y="143"/>
                  </a:cubicBezTo>
                  <a:cubicBezTo>
                    <a:pt x="1275" y="72"/>
                    <a:pt x="1203" y="0"/>
                    <a:pt x="11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166;p101">
              <a:extLst>
                <a:ext uri="{FF2B5EF4-FFF2-40B4-BE49-F238E27FC236}">
                  <a16:creationId xmlns:a16="http://schemas.microsoft.com/office/drawing/2014/main" id="{A90864EC-DC16-4301-B12B-DBBAEC4DF97F}"/>
                </a:ext>
              </a:extLst>
            </p:cNvPr>
            <p:cNvSpPr/>
            <p:nvPr/>
          </p:nvSpPr>
          <p:spPr>
            <a:xfrm>
              <a:off x="7055134" y="3059413"/>
              <a:ext cx="41347" cy="9485"/>
            </a:xfrm>
            <a:custGeom>
              <a:avLst/>
              <a:gdLst/>
              <a:ahLst/>
              <a:cxnLst/>
              <a:rect l="l" t="t" r="r" b="b"/>
              <a:pathLst>
                <a:path w="1299" h="298" extrusionOk="0">
                  <a:moveTo>
                    <a:pt x="155" y="0"/>
                  </a:moveTo>
                  <a:cubicBezTo>
                    <a:pt x="60" y="0"/>
                    <a:pt x="1" y="72"/>
                    <a:pt x="1" y="143"/>
                  </a:cubicBezTo>
                  <a:cubicBezTo>
                    <a:pt x="1" y="238"/>
                    <a:pt x="72" y="298"/>
                    <a:pt x="155" y="298"/>
                  </a:cubicBezTo>
                  <a:lnTo>
                    <a:pt x="1132" y="298"/>
                  </a:lnTo>
                  <a:cubicBezTo>
                    <a:pt x="1215" y="298"/>
                    <a:pt x="1287" y="215"/>
                    <a:pt x="1287" y="143"/>
                  </a:cubicBezTo>
                  <a:cubicBezTo>
                    <a:pt x="1298" y="72"/>
                    <a:pt x="1227" y="0"/>
                    <a:pt x="11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167;p101">
              <a:extLst>
                <a:ext uri="{FF2B5EF4-FFF2-40B4-BE49-F238E27FC236}">
                  <a16:creationId xmlns:a16="http://schemas.microsoft.com/office/drawing/2014/main" id="{CD5C4AED-FE21-45EE-B987-68D6F5284022}"/>
                </a:ext>
              </a:extLst>
            </p:cNvPr>
            <p:cNvSpPr/>
            <p:nvPr/>
          </p:nvSpPr>
          <p:spPr>
            <a:xfrm>
              <a:off x="7195727" y="2919170"/>
              <a:ext cx="9517" cy="40583"/>
            </a:xfrm>
            <a:custGeom>
              <a:avLst/>
              <a:gdLst/>
              <a:ahLst/>
              <a:cxnLst/>
              <a:rect l="l" t="t" r="r" b="b"/>
              <a:pathLst>
                <a:path w="299" h="1275" extrusionOk="0">
                  <a:moveTo>
                    <a:pt x="156" y="1"/>
                  </a:moveTo>
                  <a:cubicBezTo>
                    <a:pt x="60" y="1"/>
                    <a:pt x="1" y="72"/>
                    <a:pt x="1" y="144"/>
                  </a:cubicBezTo>
                  <a:lnTo>
                    <a:pt x="1" y="1132"/>
                  </a:lnTo>
                  <a:cubicBezTo>
                    <a:pt x="1" y="1215"/>
                    <a:pt x="84" y="1275"/>
                    <a:pt x="156" y="1275"/>
                  </a:cubicBezTo>
                  <a:cubicBezTo>
                    <a:pt x="227" y="1275"/>
                    <a:pt x="299" y="1204"/>
                    <a:pt x="299" y="1132"/>
                  </a:cubicBezTo>
                  <a:lnTo>
                    <a:pt x="299" y="144"/>
                  </a:lnTo>
                  <a:cubicBezTo>
                    <a:pt x="299" y="72"/>
                    <a:pt x="227"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168;p101">
              <a:extLst>
                <a:ext uri="{FF2B5EF4-FFF2-40B4-BE49-F238E27FC236}">
                  <a16:creationId xmlns:a16="http://schemas.microsoft.com/office/drawing/2014/main" id="{3C2C628F-2C61-4590-AC0E-752DA822CC74}"/>
                </a:ext>
              </a:extLst>
            </p:cNvPr>
            <p:cNvSpPr/>
            <p:nvPr/>
          </p:nvSpPr>
          <p:spPr>
            <a:xfrm>
              <a:off x="7185128" y="3007116"/>
              <a:ext cx="30334" cy="92880"/>
            </a:xfrm>
            <a:custGeom>
              <a:avLst/>
              <a:gdLst/>
              <a:ahLst/>
              <a:cxnLst/>
              <a:rect l="l" t="t" r="r" b="b"/>
              <a:pathLst>
                <a:path w="953" h="2918" extrusionOk="0">
                  <a:moveTo>
                    <a:pt x="477" y="310"/>
                  </a:moveTo>
                  <a:cubicBezTo>
                    <a:pt x="512" y="310"/>
                    <a:pt x="560" y="334"/>
                    <a:pt x="596" y="357"/>
                  </a:cubicBezTo>
                  <a:cubicBezTo>
                    <a:pt x="620" y="393"/>
                    <a:pt x="632" y="429"/>
                    <a:pt x="632" y="476"/>
                  </a:cubicBezTo>
                  <a:lnTo>
                    <a:pt x="548" y="2608"/>
                  </a:lnTo>
                  <a:lnTo>
                    <a:pt x="405" y="2620"/>
                  </a:lnTo>
                  <a:cubicBezTo>
                    <a:pt x="405" y="2620"/>
                    <a:pt x="393" y="2620"/>
                    <a:pt x="393" y="2608"/>
                  </a:cubicBezTo>
                  <a:lnTo>
                    <a:pt x="310" y="476"/>
                  </a:lnTo>
                  <a:cubicBezTo>
                    <a:pt x="310" y="429"/>
                    <a:pt x="322" y="393"/>
                    <a:pt x="358" y="357"/>
                  </a:cubicBezTo>
                  <a:cubicBezTo>
                    <a:pt x="381" y="334"/>
                    <a:pt x="429" y="310"/>
                    <a:pt x="477" y="310"/>
                  </a:cubicBezTo>
                  <a:close/>
                  <a:moveTo>
                    <a:pt x="477" y="0"/>
                  </a:moveTo>
                  <a:cubicBezTo>
                    <a:pt x="334" y="0"/>
                    <a:pt x="215" y="48"/>
                    <a:pt x="131" y="155"/>
                  </a:cubicBezTo>
                  <a:cubicBezTo>
                    <a:pt x="36" y="238"/>
                    <a:pt x="0" y="357"/>
                    <a:pt x="0" y="488"/>
                  </a:cubicBezTo>
                  <a:lnTo>
                    <a:pt x="84" y="2620"/>
                  </a:lnTo>
                  <a:cubicBezTo>
                    <a:pt x="84" y="2786"/>
                    <a:pt x="239" y="2917"/>
                    <a:pt x="393" y="2917"/>
                  </a:cubicBezTo>
                  <a:lnTo>
                    <a:pt x="512" y="2917"/>
                  </a:lnTo>
                  <a:cubicBezTo>
                    <a:pt x="679" y="2917"/>
                    <a:pt x="822" y="2786"/>
                    <a:pt x="822" y="2620"/>
                  </a:cubicBezTo>
                  <a:lnTo>
                    <a:pt x="917" y="488"/>
                  </a:lnTo>
                  <a:cubicBezTo>
                    <a:pt x="953" y="369"/>
                    <a:pt x="905" y="238"/>
                    <a:pt x="810" y="155"/>
                  </a:cubicBezTo>
                  <a:cubicBezTo>
                    <a:pt x="727" y="60"/>
                    <a:pt x="608" y="0"/>
                    <a:pt x="4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169;p101">
              <a:extLst>
                <a:ext uri="{FF2B5EF4-FFF2-40B4-BE49-F238E27FC236}">
                  <a16:creationId xmlns:a16="http://schemas.microsoft.com/office/drawing/2014/main" id="{6E21A985-5B1B-41FF-B1E4-4C3B3FE3925E}"/>
                </a:ext>
              </a:extLst>
            </p:cNvPr>
            <p:cNvSpPr/>
            <p:nvPr/>
          </p:nvSpPr>
          <p:spPr>
            <a:xfrm>
              <a:off x="7187770" y="3111328"/>
              <a:ext cx="25814" cy="25814"/>
            </a:xfrm>
            <a:custGeom>
              <a:avLst/>
              <a:gdLst/>
              <a:ahLst/>
              <a:cxnLst/>
              <a:rect l="l" t="t" r="r" b="b"/>
              <a:pathLst>
                <a:path w="811" h="811" extrusionOk="0">
                  <a:moveTo>
                    <a:pt x="406" y="310"/>
                  </a:moveTo>
                  <a:cubicBezTo>
                    <a:pt x="453" y="310"/>
                    <a:pt x="489" y="358"/>
                    <a:pt x="489" y="405"/>
                  </a:cubicBezTo>
                  <a:cubicBezTo>
                    <a:pt x="489" y="453"/>
                    <a:pt x="453" y="489"/>
                    <a:pt x="406" y="489"/>
                  </a:cubicBezTo>
                  <a:cubicBezTo>
                    <a:pt x="358" y="489"/>
                    <a:pt x="310" y="453"/>
                    <a:pt x="310" y="405"/>
                  </a:cubicBezTo>
                  <a:cubicBezTo>
                    <a:pt x="310" y="358"/>
                    <a:pt x="358" y="310"/>
                    <a:pt x="406" y="310"/>
                  </a:cubicBezTo>
                  <a:close/>
                  <a:moveTo>
                    <a:pt x="406" y="0"/>
                  </a:moveTo>
                  <a:cubicBezTo>
                    <a:pt x="179" y="0"/>
                    <a:pt x="1" y="179"/>
                    <a:pt x="1" y="405"/>
                  </a:cubicBezTo>
                  <a:cubicBezTo>
                    <a:pt x="1" y="631"/>
                    <a:pt x="179" y="810"/>
                    <a:pt x="406" y="810"/>
                  </a:cubicBezTo>
                  <a:cubicBezTo>
                    <a:pt x="632" y="810"/>
                    <a:pt x="810" y="631"/>
                    <a:pt x="810" y="405"/>
                  </a:cubicBezTo>
                  <a:cubicBezTo>
                    <a:pt x="787" y="179"/>
                    <a:pt x="608" y="0"/>
                    <a:pt x="4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170;p101">
              <a:extLst>
                <a:ext uri="{FF2B5EF4-FFF2-40B4-BE49-F238E27FC236}">
                  <a16:creationId xmlns:a16="http://schemas.microsoft.com/office/drawing/2014/main" id="{AEC0FEB4-3381-4799-8575-50C3329D8B7E}"/>
                </a:ext>
              </a:extLst>
            </p:cNvPr>
            <p:cNvSpPr/>
            <p:nvPr/>
          </p:nvSpPr>
          <p:spPr>
            <a:xfrm>
              <a:off x="7249552" y="2951477"/>
              <a:ext cx="18971" cy="23077"/>
            </a:xfrm>
            <a:custGeom>
              <a:avLst/>
              <a:gdLst/>
              <a:ahLst/>
              <a:cxnLst/>
              <a:rect l="l" t="t" r="r" b="b"/>
              <a:pathLst>
                <a:path w="596" h="725" extrusionOk="0">
                  <a:moveTo>
                    <a:pt x="417" y="0"/>
                  </a:moveTo>
                  <a:cubicBezTo>
                    <a:pt x="362" y="0"/>
                    <a:pt x="307" y="32"/>
                    <a:pt x="274" y="81"/>
                  </a:cubicBezTo>
                  <a:lnTo>
                    <a:pt x="36" y="498"/>
                  </a:lnTo>
                  <a:cubicBezTo>
                    <a:pt x="1" y="570"/>
                    <a:pt x="24" y="665"/>
                    <a:pt x="96" y="700"/>
                  </a:cubicBezTo>
                  <a:cubicBezTo>
                    <a:pt x="132" y="724"/>
                    <a:pt x="143" y="724"/>
                    <a:pt x="179" y="724"/>
                  </a:cubicBezTo>
                  <a:cubicBezTo>
                    <a:pt x="239" y="724"/>
                    <a:pt x="274" y="689"/>
                    <a:pt x="310" y="641"/>
                  </a:cubicBezTo>
                  <a:lnTo>
                    <a:pt x="548" y="224"/>
                  </a:lnTo>
                  <a:cubicBezTo>
                    <a:pt x="596" y="153"/>
                    <a:pt x="560" y="69"/>
                    <a:pt x="489" y="22"/>
                  </a:cubicBezTo>
                  <a:cubicBezTo>
                    <a:pt x="466" y="7"/>
                    <a:pt x="442" y="0"/>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171;p101">
              <a:extLst>
                <a:ext uri="{FF2B5EF4-FFF2-40B4-BE49-F238E27FC236}">
                  <a16:creationId xmlns:a16="http://schemas.microsoft.com/office/drawing/2014/main" id="{2238734F-BB3B-47B8-9DFD-ABC5D01D982E}"/>
                </a:ext>
              </a:extLst>
            </p:cNvPr>
            <p:cNvSpPr/>
            <p:nvPr/>
          </p:nvSpPr>
          <p:spPr>
            <a:xfrm>
              <a:off x="7132831" y="3153852"/>
              <a:ext cx="18589" cy="22695"/>
            </a:xfrm>
            <a:custGeom>
              <a:avLst/>
              <a:gdLst/>
              <a:ahLst/>
              <a:cxnLst/>
              <a:rect l="l" t="t" r="r" b="b"/>
              <a:pathLst>
                <a:path w="584" h="713" extrusionOk="0">
                  <a:moveTo>
                    <a:pt x="419" y="0"/>
                  </a:moveTo>
                  <a:cubicBezTo>
                    <a:pt x="368" y="0"/>
                    <a:pt x="319" y="32"/>
                    <a:pt x="286" y="81"/>
                  </a:cubicBezTo>
                  <a:lnTo>
                    <a:pt x="48" y="498"/>
                  </a:lnTo>
                  <a:cubicBezTo>
                    <a:pt x="0" y="569"/>
                    <a:pt x="36" y="665"/>
                    <a:pt x="108" y="700"/>
                  </a:cubicBezTo>
                  <a:cubicBezTo>
                    <a:pt x="131" y="712"/>
                    <a:pt x="155" y="712"/>
                    <a:pt x="179" y="712"/>
                  </a:cubicBezTo>
                  <a:cubicBezTo>
                    <a:pt x="239" y="712"/>
                    <a:pt x="286" y="689"/>
                    <a:pt x="310" y="641"/>
                  </a:cubicBezTo>
                  <a:lnTo>
                    <a:pt x="548" y="224"/>
                  </a:lnTo>
                  <a:cubicBezTo>
                    <a:pt x="584" y="153"/>
                    <a:pt x="572" y="69"/>
                    <a:pt x="489" y="22"/>
                  </a:cubicBezTo>
                  <a:cubicBezTo>
                    <a:pt x="466" y="7"/>
                    <a:pt x="443" y="0"/>
                    <a:pt x="4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172;p101">
              <a:extLst>
                <a:ext uri="{FF2B5EF4-FFF2-40B4-BE49-F238E27FC236}">
                  <a16:creationId xmlns:a16="http://schemas.microsoft.com/office/drawing/2014/main" id="{C42AB9E0-FAC4-4BAA-9409-56216856608D}"/>
                </a:ext>
              </a:extLst>
            </p:cNvPr>
            <p:cNvSpPr/>
            <p:nvPr/>
          </p:nvSpPr>
          <p:spPr>
            <a:xfrm>
              <a:off x="7132449" y="2951477"/>
              <a:ext cx="18971" cy="23077"/>
            </a:xfrm>
            <a:custGeom>
              <a:avLst/>
              <a:gdLst/>
              <a:ahLst/>
              <a:cxnLst/>
              <a:rect l="l" t="t" r="r" b="b"/>
              <a:pathLst>
                <a:path w="596" h="725" extrusionOk="0">
                  <a:moveTo>
                    <a:pt x="177" y="0"/>
                  </a:moveTo>
                  <a:cubicBezTo>
                    <a:pt x="154" y="0"/>
                    <a:pt x="130" y="7"/>
                    <a:pt x="108" y="22"/>
                  </a:cubicBezTo>
                  <a:cubicBezTo>
                    <a:pt x="24" y="69"/>
                    <a:pt x="1" y="153"/>
                    <a:pt x="48" y="236"/>
                  </a:cubicBezTo>
                  <a:lnTo>
                    <a:pt x="274" y="653"/>
                  </a:lnTo>
                  <a:cubicBezTo>
                    <a:pt x="310" y="689"/>
                    <a:pt x="358" y="724"/>
                    <a:pt x="417" y="724"/>
                  </a:cubicBezTo>
                  <a:cubicBezTo>
                    <a:pt x="441" y="724"/>
                    <a:pt x="477" y="724"/>
                    <a:pt x="489" y="712"/>
                  </a:cubicBezTo>
                  <a:cubicBezTo>
                    <a:pt x="584" y="665"/>
                    <a:pt x="596" y="570"/>
                    <a:pt x="548" y="498"/>
                  </a:cubicBezTo>
                  <a:lnTo>
                    <a:pt x="310" y="81"/>
                  </a:lnTo>
                  <a:cubicBezTo>
                    <a:pt x="277" y="32"/>
                    <a:pt x="228" y="0"/>
                    <a:pt x="1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173;p101">
              <a:extLst>
                <a:ext uri="{FF2B5EF4-FFF2-40B4-BE49-F238E27FC236}">
                  <a16:creationId xmlns:a16="http://schemas.microsoft.com/office/drawing/2014/main" id="{A7372923-94D3-4959-A19B-3B23E85D577E}"/>
                </a:ext>
              </a:extLst>
            </p:cNvPr>
            <p:cNvSpPr/>
            <p:nvPr/>
          </p:nvSpPr>
          <p:spPr>
            <a:xfrm>
              <a:off x="7249552" y="3153852"/>
              <a:ext cx="18971" cy="22695"/>
            </a:xfrm>
            <a:custGeom>
              <a:avLst/>
              <a:gdLst/>
              <a:ahLst/>
              <a:cxnLst/>
              <a:rect l="l" t="t" r="r" b="b"/>
              <a:pathLst>
                <a:path w="596" h="713" extrusionOk="0">
                  <a:moveTo>
                    <a:pt x="173" y="0"/>
                  </a:moveTo>
                  <a:cubicBezTo>
                    <a:pt x="148" y="0"/>
                    <a:pt x="122" y="7"/>
                    <a:pt x="96" y="22"/>
                  </a:cubicBezTo>
                  <a:cubicBezTo>
                    <a:pt x="24" y="69"/>
                    <a:pt x="1" y="153"/>
                    <a:pt x="36" y="224"/>
                  </a:cubicBezTo>
                  <a:lnTo>
                    <a:pt x="274" y="641"/>
                  </a:lnTo>
                  <a:cubicBezTo>
                    <a:pt x="310" y="689"/>
                    <a:pt x="358" y="712"/>
                    <a:pt x="417" y="712"/>
                  </a:cubicBezTo>
                  <a:cubicBezTo>
                    <a:pt x="441" y="712"/>
                    <a:pt x="477" y="712"/>
                    <a:pt x="489" y="700"/>
                  </a:cubicBezTo>
                  <a:cubicBezTo>
                    <a:pt x="560" y="665"/>
                    <a:pt x="596" y="569"/>
                    <a:pt x="548" y="498"/>
                  </a:cubicBezTo>
                  <a:lnTo>
                    <a:pt x="310" y="81"/>
                  </a:lnTo>
                  <a:cubicBezTo>
                    <a:pt x="277" y="32"/>
                    <a:pt x="228"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4174;p101">
              <a:extLst>
                <a:ext uri="{FF2B5EF4-FFF2-40B4-BE49-F238E27FC236}">
                  <a16:creationId xmlns:a16="http://schemas.microsoft.com/office/drawing/2014/main" id="{061FAB42-79B1-4242-89F0-34EF5D07F264}"/>
                </a:ext>
              </a:extLst>
            </p:cNvPr>
            <p:cNvSpPr/>
            <p:nvPr/>
          </p:nvSpPr>
          <p:spPr>
            <a:xfrm>
              <a:off x="7289721" y="3113969"/>
              <a:ext cx="24286" cy="17093"/>
            </a:xfrm>
            <a:custGeom>
              <a:avLst/>
              <a:gdLst/>
              <a:ahLst/>
              <a:cxnLst/>
              <a:rect l="l" t="t" r="r" b="b"/>
              <a:pathLst>
                <a:path w="763" h="537" extrusionOk="0">
                  <a:moveTo>
                    <a:pt x="172" y="0"/>
                  </a:moveTo>
                  <a:cubicBezTo>
                    <a:pt x="121" y="0"/>
                    <a:pt x="72" y="29"/>
                    <a:pt x="48" y="84"/>
                  </a:cubicBezTo>
                  <a:cubicBezTo>
                    <a:pt x="1" y="156"/>
                    <a:pt x="24" y="239"/>
                    <a:pt x="108" y="287"/>
                  </a:cubicBezTo>
                  <a:lnTo>
                    <a:pt x="524" y="525"/>
                  </a:lnTo>
                  <a:cubicBezTo>
                    <a:pt x="548" y="537"/>
                    <a:pt x="560" y="537"/>
                    <a:pt x="596" y="537"/>
                  </a:cubicBezTo>
                  <a:cubicBezTo>
                    <a:pt x="655" y="537"/>
                    <a:pt x="703" y="513"/>
                    <a:pt x="727" y="465"/>
                  </a:cubicBezTo>
                  <a:cubicBezTo>
                    <a:pt x="763" y="394"/>
                    <a:pt x="739" y="310"/>
                    <a:pt x="667" y="263"/>
                  </a:cubicBezTo>
                  <a:lnTo>
                    <a:pt x="251" y="25"/>
                  </a:lnTo>
                  <a:cubicBezTo>
                    <a:pt x="226" y="8"/>
                    <a:pt x="199" y="0"/>
                    <a:pt x="1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175;p101">
              <a:extLst>
                <a:ext uri="{FF2B5EF4-FFF2-40B4-BE49-F238E27FC236}">
                  <a16:creationId xmlns:a16="http://schemas.microsoft.com/office/drawing/2014/main" id="{F53C2DF6-1988-4185-B5C9-E96EE336BC8A}"/>
                </a:ext>
              </a:extLst>
            </p:cNvPr>
            <p:cNvSpPr/>
            <p:nvPr/>
          </p:nvSpPr>
          <p:spPr>
            <a:xfrm>
              <a:off x="7086964" y="2996931"/>
              <a:ext cx="24668" cy="17411"/>
            </a:xfrm>
            <a:custGeom>
              <a:avLst/>
              <a:gdLst/>
              <a:ahLst/>
              <a:cxnLst/>
              <a:rect l="l" t="t" r="r" b="b"/>
              <a:pathLst>
                <a:path w="775" h="547" extrusionOk="0">
                  <a:moveTo>
                    <a:pt x="179" y="1"/>
                  </a:moveTo>
                  <a:cubicBezTo>
                    <a:pt x="125" y="1"/>
                    <a:pt x="73" y="33"/>
                    <a:pt x="48" y="82"/>
                  </a:cubicBezTo>
                  <a:cubicBezTo>
                    <a:pt x="1" y="154"/>
                    <a:pt x="25" y="249"/>
                    <a:pt x="108" y="285"/>
                  </a:cubicBezTo>
                  <a:lnTo>
                    <a:pt x="525" y="535"/>
                  </a:lnTo>
                  <a:cubicBezTo>
                    <a:pt x="548" y="546"/>
                    <a:pt x="560" y="546"/>
                    <a:pt x="596" y="546"/>
                  </a:cubicBezTo>
                  <a:cubicBezTo>
                    <a:pt x="656" y="546"/>
                    <a:pt x="703" y="511"/>
                    <a:pt x="727" y="475"/>
                  </a:cubicBezTo>
                  <a:cubicBezTo>
                    <a:pt x="775" y="415"/>
                    <a:pt x="739" y="308"/>
                    <a:pt x="668" y="261"/>
                  </a:cubicBezTo>
                  <a:lnTo>
                    <a:pt x="251" y="23"/>
                  </a:lnTo>
                  <a:cubicBezTo>
                    <a:pt x="228" y="8"/>
                    <a:pt x="204"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176;p101">
              <a:extLst>
                <a:ext uri="{FF2B5EF4-FFF2-40B4-BE49-F238E27FC236}">
                  <a16:creationId xmlns:a16="http://schemas.microsoft.com/office/drawing/2014/main" id="{DF1C56A7-A1B0-4A80-9DBF-75420EFD5642}"/>
                </a:ext>
              </a:extLst>
            </p:cNvPr>
            <p:cNvSpPr/>
            <p:nvPr/>
          </p:nvSpPr>
          <p:spPr>
            <a:xfrm>
              <a:off x="7289339" y="2996931"/>
              <a:ext cx="24668" cy="17411"/>
            </a:xfrm>
            <a:custGeom>
              <a:avLst/>
              <a:gdLst/>
              <a:ahLst/>
              <a:cxnLst/>
              <a:rect l="l" t="t" r="r" b="b"/>
              <a:pathLst>
                <a:path w="775" h="547" extrusionOk="0">
                  <a:moveTo>
                    <a:pt x="590" y="1"/>
                  </a:moveTo>
                  <a:cubicBezTo>
                    <a:pt x="565" y="1"/>
                    <a:pt x="539" y="8"/>
                    <a:pt x="513" y="23"/>
                  </a:cubicBezTo>
                  <a:lnTo>
                    <a:pt x="96" y="261"/>
                  </a:lnTo>
                  <a:cubicBezTo>
                    <a:pt x="25" y="308"/>
                    <a:pt x="1" y="392"/>
                    <a:pt x="36" y="475"/>
                  </a:cubicBezTo>
                  <a:cubicBezTo>
                    <a:pt x="72" y="511"/>
                    <a:pt x="108" y="546"/>
                    <a:pt x="179" y="546"/>
                  </a:cubicBezTo>
                  <a:cubicBezTo>
                    <a:pt x="203" y="546"/>
                    <a:pt x="239" y="546"/>
                    <a:pt x="251" y="535"/>
                  </a:cubicBezTo>
                  <a:lnTo>
                    <a:pt x="667" y="285"/>
                  </a:lnTo>
                  <a:cubicBezTo>
                    <a:pt x="751" y="249"/>
                    <a:pt x="775" y="154"/>
                    <a:pt x="727" y="82"/>
                  </a:cubicBezTo>
                  <a:cubicBezTo>
                    <a:pt x="694" y="33"/>
                    <a:pt x="645" y="1"/>
                    <a:pt x="5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177;p101">
              <a:extLst>
                <a:ext uri="{FF2B5EF4-FFF2-40B4-BE49-F238E27FC236}">
                  <a16:creationId xmlns:a16="http://schemas.microsoft.com/office/drawing/2014/main" id="{DC674800-2FBE-493F-ACF4-7418CD6DABFF}"/>
                </a:ext>
              </a:extLst>
            </p:cNvPr>
            <p:cNvSpPr/>
            <p:nvPr/>
          </p:nvSpPr>
          <p:spPr>
            <a:xfrm>
              <a:off x="7086964" y="3113587"/>
              <a:ext cx="24668" cy="17093"/>
            </a:xfrm>
            <a:custGeom>
              <a:avLst/>
              <a:gdLst/>
              <a:ahLst/>
              <a:cxnLst/>
              <a:rect l="l" t="t" r="r" b="b"/>
              <a:pathLst>
                <a:path w="775" h="537" extrusionOk="0">
                  <a:moveTo>
                    <a:pt x="597" y="0"/>
                  </a:moveTo>
                  <a:cubicBezTo>
                    <a:pt x="570" y="0"/>
                    <a:pt x="541" y="8"/>
                    <a:pt x="513" y="25"/>
                  </a:cubicBezTo>
                  <a:lnTo>
                    <a:pt x="108" y="263"/>
                  </a:lnTo>
                  <a:cubicBezTo>
                    <a:pt x="25" y="299"/>
                    <a:pt x="1" y="394"/>
                    <a:pt x="36" y="465"/>
                  </a:cubicBezTo>
                  <a:cubicBezTo>
                    <a:pt x="72" y="513"/>
                    <a:pt x="120" y="537"/>
                    <a:pt x="179" y="537"/>
                  </a:cubicBezTo>
                  <a:cubicBezTo>
                    <a:pt x="203" y="537"/>
                    <a:pt x="239" y="537"/>
                    <a:pt x="251" y="525"/>
                  </a:cubicBezTo>
                  <a:lnTo>
                    <a:pt x="668" y="287"/>
                  </a:lnTo>
                  <a:cubicBezTo>
                    <a:pt x="739" y="263"/>
                    <a:pt x="775" y="156"/>
                    <a:pt x="727" y="84"/>
                  </a:cubicBezTo>
                  <a:cubicBezTo>
                    <a:pt x="696" y="29"/>
                    <a:pt x="649" y="0"/>
                    <a:pt x="5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sp>
        <p:nvSpPr>
          <p:cNvPr id="1077" name="Google Shape;1077;p62"/>
          <p:cNvSpPr txBox="1">
            <a:spLocks noGrp="1"/>
          </p:cNvSpPr>
          <p:nvPr>
            <p:ph type="ctrTitle"/>
          </p:nvPr>
        </p:nvSpPr>
        <p:spPr>
          <a:xfrm>
            <a:off x="1560945" y="138159"/>
            <a:ext cx="6363855"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nl-BE" dirty="0"/>
              <a:t>oefenen</a:t>
            </a:r>
            <a:endParaRPr dirty="0"/>
          </a:p>
        </p:txBody>
      </p:sp>
      <p:sp>
        <p:nvSpPr>
          <p:cNvPr id="1078" name="Google Shape;1078;p62"/>
          <p:cNvSpPr txBox="1">
            <a:spLocks noGrp="1"/>
          </p:cNvSpPr>
          <p:nvPr>
            <p:ph type="subTitle" idx="1"/>
          </p:nvPr>
        </p:nvSpPr>
        <p:spPr>
          <a:xfrm>
            <a:off x="471055" y="1126836"/>
            <a:ext cx="8303490" cy="3759200"/>
          </a:xfrm>
          <a:prstGeom prst="rect">
            <a:avLst/>
          </a:prstGeom>
        </p:spPr>
        <p:txBody>
          <a:bodyPr spcFirstLastPara="1" wrap="square" lIns="91425" tIns="91425" rIns="91425" bIns="91425" anchor="t" anchorCtr="0">
            <a:noAutofit/>
          </a:bodyPr>
          <a:lstStyle/>
          <a:p>
            <a:pPr marL="0" lvl="0" indent="0"/>
            <a:r>
              <a:rPr lang="nl-BE" sz="1500" dirty="0"/>
              <a:t>Om te kijken of je alles begrijpt, kan je onderstaande quiz maken.</a:t>
            </a:r>
          </a:p>
          <a:p>
            <a:pPr marL="0" lvl="0" indent="0"/>
            <a:r>
              <a:rPr lang="nl-BE" sz="1200" dirty="0">
                <a:hlinkClick r:id="rId3"/>
              </a:rPr>
              <a:t>https://quizizz.com/join/quiz/5eb6ac1275f372001b280a14/start?referrer=5eb6abf5155f24001b039be5&amp;fbclid=IwAR3u98kJQralNH-LFVYze1cjTy05puLhv1QSZn751NIZzvyzU14E9aj0DTI</a:t>
            </a:r>
            <a:endParaRPr lang="en" sz="1200" dirty="0"/>
          </a:p>
          <a:p>
            <a:pPr marL="0" lvl="0" indent="0" algn="ctr" rtl="0">
              <a:spcBef>
                <a:spcPts val="0"/>
              </a:spcBef>
              <a:spcAft>
                <a:spcPts val="0"/>
              </a:spcAft>
              <a:buNone/>
            </a:pPr>
            <a:endParaRPr lang="en" sz="1500" dirty="0"/>
          </a:p>
          <a:p>
            <a:pPr marL="0" lvl="0" indent="0" algn="ctr" rtl="0">
              <a:spcBef>
                <a:spcPts val="0"/>
              </a:spcBef>
              <a:spcAft>
                <a:spcPts val="0"/>
              </a:spcAft>
              <a:buNone/>
            </a:pPr>
            <a:endParaRPr lang="en" sz="1500" dirty="0"/>
          </a:p>
          <a:p>
            <a:pPr marL="0" lvl="0" indent="0" algn="ctr" rtl="0">
              <a:spcBef>
                <a:spcPts val="0"/>
              </a:spcBef>
              <a:spcAft>
                <a:spcPts val="0"/>
              </a:spcAft>
              <a:buNone/>
            </a:pPr>
            <a:r>
              <a:rPr lang="en" sz="1500" dirty="0"/>
              <a:t>Probeer nu </a:t>
            </a:r>
            <a:r>
              <a:rPr lang="nl-BE" sz="1500" dirty="0"/>
              <a:t>deze oefening te maken. Benoem de delen die staan aangegeven.</a:t>
            </a:r>
          </a:p>
          <a:p>
            <a:pPr marL="0" lvl="0" indent="0" algn="ctr" rtl="0">
              <a:spcBef>
                <a:spcPts val="0"/>
              </a:spcBef>
              <a:spcAft>
                <a:spcPts val="0"/>
              </a:spcAft>
              <a:buNone/>
            </a:pPr>
            <a:r>
              <a:rPr lang="nl-BE" sz="1500" dirty="0"/>
              <a:t>In het Word document vind je de oefening. </a:t>
            </a:r>
          </a:p>
          <a:p>
            <a:pPr marL="0" lvl="0" indent="0" algn="ctr" rtl="0">
              <a:spcBef>
                <a:spcPts val="0"/>
              </a:spcBef>
              <a:spcAft>
                <a:spcPts val="0"/>
              </a:spcAft>
              <a:buNone/>
            </a:pPr>
            <a:r>
              <a:rPr lang="nl-BE" sz="1500" dirty="0"/>
              <a:t>Als je klaar bent, stuur je dit document door naar je leerkracht. Daarna stuurt de leerkracht de verbetering door.</a:t>
            </a:r>
          </a:p>
          <a:p>
            <a:pPr marL="0" lvl="0" indent="0" algn="ctr" rtl="0">
              <a:spcBef>
                <a:spcPts val="0"/>
              </a:spcBef>
              <a:spcAft>
                <a:spcPts val="0"/>
              </a:spcAft>
              <a:buNone/>
            </a:pPr>
            <a:endParaRPr sz="1500" dirty="0"/>
          </a:p>
          <a:p>
            <a:pPr marL="0" lvl="0" indent="0" algn="ctr" rtl="0">
              <a:spcBef>
                <a:spcPts val="0"/>
              </a:spcBef>
              <a:spcAft>
                <a:spcPts val="0"/>
              </a:spcAft>
              <a:buNone/>
            </a:pPr>
            <a:endParaRPr lang="nl-BE" sz="1500" dirty="0"/>
          </a:p>
          <a:p>
            <a:pPr marL="0" lvl="0" indent="0" algn="ctr" rtl="0">
              <a:spcBef>
                <a:spcPts val="0"/>
              </a:spcBef>
              <a:spcAft>
                <a:spcPts val="0"/>
              </a:spcAft>
              <a:buNone/>
            </a:pPr>
            <a:r>
              <a:rPr lang="nl-BE" sz="1500" dirty="0"/>
              <a:t>Als je op deze link klikt, kan je de termen oefenen aan de hand van flashcards.</a:t>
            </a:r>
          </a:p>
          <a:p>
            <a:pPr marL="0" lvl="0" indent="0"/>
            <a:r>
              <a:rPr lang="nl-BE" sz="1500" dirty="0">
                <a:hlinkClick r:id="rId4"/>
              </a:rPr>
              <a:t>https://quizlet.com/_8e3xfs?x=1qqt&amp;i=2njems</a:t>
            </a:r>
            <a:r>
              <a:rPr lang="nl-BE" sz="1500" dirty="0"/>
              <a:t> </a:t>
            </a:r>
            <a:endParaRPr sz="15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27"/>
          <p:cNvSpPr txBox="1">
            <a:spLocks noGrp="1"/>
          </p:cNvSpPr>
          <p:nvPr>
            <p:ph type="subTitle" idx="1"/>
          </p:nvPr>
        </p:nvSpPr>
        <p:spPr>
          <a:xfrm>
            <a:off x="939524" y="1693429"/>
            <a:ext cx="3905240" cy="263526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dirty="0"/>
              <a:t>-In deze les ga je te weten komen welke uitscheidingsstelsels een mens heeft. We vergelijken deze nadien met dieren en planten. </a:t>
            </a:r>
            <a:br>
              <a:rPr lang="en" sz="1400" dirty="0"/>
            </a:br>
            <a:endParaRPr sz="1400" dirty="0"/>
          </a:p>
          <a:p>
            <a:pPr marL="0" lvl="0" indent="0" algn="l" rtl="0">
              <a:spcBef>
                <a:spcPts val="0"/>
              </a:spcBef>
              <a:spcAft>
                <a:spcPts val="0"/>
              </a:spcAft>
              <a:buNone/>
            </a:pPr>
            <a:r>
              <a:rPr lang="en" sz="1400" dirty="0"/>
              <a:t>-Je komt te weten wat afvalstoffen zijn en hoe ze verwijderd moeten worden.</a:t>
            </a:r>
            <a:br>
              <a:rPr lang="en" sz="1400" dirty="0"/>
            </a:br>
            <a:endParaRPr sz="1400" dirty="0"/>
          </a:p>
          <a:p>
            <a:pPr marL="0" lvl="0" indent="0" algn="l" rtl="0">
              <a:spcBef>
                <a:spcPts val="0"/>
              </a:spcBef>
              <a:spcAft>
                <a:spcPts val="0"/>
              </a:spcAft>
              <a:buNone/>
            </a:pPr>
            <a:r>
              <a:rPr lang="en" sz="1400" dirty="0"/>
              <a:t>-Je gaat na hoe de bouw van de nieren aangepast is aan d</a:t>
            </a:r>
            <a:r>
              <a:rPr lang="nl-BE" sz="1400" dirty="0"/>
              <a:t>e </a:t>
            </a:r>
            <a:r>
              <a:rPr lang="en" sz="1400" dirty="0"/>
              <a:t>uitscheidingsfunctie.</a:t>
            </a:r>
            <a:endParaRPr sz="1400" dirty="0"/>
          </a:p>
        </p:txBody>
      </p:sp>
      <p:sp>
        <p:nvSpPr>
          <p:cNvPr id="745" name="Google Shape;745;p27"/>
          <p:cNvSpPr txBox="1">
            <a:spLocks noGrp="1"/>
          </p:cNvSpPr>
          <p:nvPr>
            <p:ph type="ctrTitle"/>
          </p:nvPr>
        </p:nvSpPr>
        <p:spPr>
          <a:xfrm>
            <a:off x="939525" y="516850"/>
            <a:ext cx="7290300" cy="732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Introductie</a:t>
            </a:r>
            <a:endParaRPr/>
          </a:p>
        </p:txBody>
      </p:sp>
      <p:grpSp>
        <p:nvGrpSpPr>
          <p:cNvPr id="77" name="Google Shape;2287;p85">
            <a:extLst>
              <a:ext uri="{FF2B5EF4-FFF2-40B4-BE49-F238E27FC236}">
                <a16:creationId xmlns:a16="http://schemas.microsoft.com/office/drawing/2014/main" id="{58ACC391-9FFC-4438-B039-387163EA1A40}"/>
              </a:ext>
            </a:extLst>
          </p:cNvPr>
          <p:cNvGrpSpPr/>
          <p:nvPr/>
        </p:nvGrpSpPr>
        <p:grpSpPr>
          <a:xfrm>
            <a:off x="5644342" y="1693428"/>
            <a:ext cx="2087115" cy="2473301"/>
            <a:chOff x="2475306" y="2531490"/>
            <a:chExt cx="1411927" cy="1922354"/>
          </a:xfrm>
        </p:grpSpPr>
        <p:grpSp>
          <p:nvGrpSpPr>
            <p:cNvPr id="78" name="Google Shape;2288;p85">
              <a:extLst>
                <a:ext uri="{FF2B5EF4-FFF2-40B4-BE49-F238E27FC236}">
                  <a16:creationId xmlns:a16="http://schemas.microsoft.com/office/drawing/2014/main" id="{51F56BBF-AF31-4455-BD43-2E81185639EB}"/>
                </a:ext>
              </a:extLst>
            </p:cNvPr>
            <p:cNvGrpSpPr/>
            <p:nvPr/>
          </p:nvGrpSpPr>
          <p:grpSpPr>
            <a:xfrm>
              <a:off x="2475306" y="2531490"/>
              <a:ext cx="1411927" cy="1922354"/>
              <a:chOff x="2541781" y="2498527"/>
              <a:chExt cx="1411927" cy="1922354"/>
            </a:xfrm>
          </p:grpSpPr>
          <p:sp>
            <p:nvSpPr>
              <p:cNvPr id="86" name="Google Shape;2289;p85">
                <a:extLst>
                  <a:ext uri="{FF2B5EF4-FFF2-40B4-BE49-F238E27FC236}">
                    <a16:creationId xmlns:a16="http://schemas.microsoft.com/office/drawing/2014/main" id="{2A184109-C118-4080-8132-EFED90A31766}"/>
                  </a:ext>
                </a:extLst>
              </p:cNvPr>
              <p:cNvSpPr/>
              <p:nvPr/>
            </p:nvSpPr>
            <p:spPr>
              <a:xfrm>
                <a:off x="2917943" y="2716062"/>
                <a:ext cx="993735" cy="827487"/>
              </a:xfrm>
              <a:custGeom>
                <a:avLst/>
                <a:gdLst/>
                <a:ahLst/>
                <a:cxnLst/>
                <a:rect l="l" t="t" r="r" b="b"/>
                <a:pathLst>
                  <a:path w="71711" h="59714" extrusionOk="0">
                    <a:moveTo>
                      <a:pt x="62253" y="1"/>
                    </a:moveTo>
                    <a:cubicBezTo>
                      <a:pt x="61871" y="1"/>
                      <a:pt x="61577" y="307"/>
                      <a:pt x="61490" y="652"/>
                    </a:cubicBezTo>
                    <a:cubicBezTo>
                      <a:pt x="61255" y="789"/>
                      <a:pt x="61075" y="1026"/>
                      <a:pt x="61018" y="1381"/>
                    </a:cubicBezTo>
                    <a:cubicBezTo>
                      <a:pt x="60019" y="7474"/>
                      <a:pt x="57902" y="13031"/>
                      <a:pt x="53900" y="17804"/>
                    </a:cubicBezTo>
                    <a:cubicBezTo>
                      <a:pt x="53725" y="18006"/>
                      <a:pt x="53619" y="18262"/>
                      <a:pt x="53602" y="18529"/>
                    </a:cubicBezTo>
                    <a:cubicBezTo>
                      <a:pt x="52923" y="19187"/>
                      <a:pt x="52253" y="19855"/>
                      <a:pt x="51693" y="20634"/>
                    </a:cubicBezTo>
                    <a:cubicBezTo>
                      <a:pt x="51601" y="20762"/>
                      <a:pt x="51552" y="20918"/>
                      <a:pt x="51533" y="21080"/>
                    </a:cubicBezTo>
                    <a:cubicBezTo>
                      <a:pt x="50365" y="21837"/>
                      <a:pt x="49179" y="22469"/>
                      <a:pt x="48224" y="23480"/>
                    </a:cubicBezTo>
                    <a:cubicBezTo>
                      <a:pt x="47517" y="23791"/>
                      <a:pt x="46889" y="24203"/>
                      <a:pt x="46401" y="24835"/>
                    </a:cubicBezTo>
                    <a:cubicBezTo>
                      <a:pt x="43714" y="26511"/>
                      <a:pt x="40925" y="27182"/>
                      <a:pt x="37991" y="28217"/>
                    </a:cubicBezTo>
                    <a:cubicBezTo>
                      <a:pt x="37924" y="28242"/>
                      <a:pt x="37860" y="28275"/>
                      <a:pt x="37801" y="28314"/>
                    </a:cubicBezTo>
                    <a:cubicBezTo>
                      <a:pt x="37583" y="28214"/>
                      <a:pt x="37360" y="28127"/>
                      <a:pt x="37129" y="28057"/>
                    </a:cubicBezTo>
                    <a:cubicBezTo>
                      <a:pt x="37051" y="28033"/>
                      <a:pt x="36975" y="28022"/>
                      <a:pt x="36902" y="28022"/>
                    </a:cubicBezTo>
                    <a:cubicBezTo>
                      <a:pt x="36247" y="28022"/>
                      <a:pt x="35831" y="28904"/>
                      <a:pt x="36345" y="29405"/>
                    </a:cubicBezTo>
                    <a:cubicBezTo>
                      <a:pt x="37711" y="30741"/>
                      <a:pt x="37704" y="31685"/>
                      <a:pt x="36887" y="33232"/>
                    </a:cubicBezTo>
                    <a:cubicBezTo>
                      <a:pt x="36830" y="33322"/>
                      <a:pt x="36771" y="33412"/>
                      <a:pt x="36714" y="33502"/>
                    </a:cubicBezTo>
                    <a:cubicBezTo>
                      <a:pt x="36141" y="33710"/>
                      <a:pt x="35516" y="33843"/>
                      <a:pt x="34978" y="34082"/>
                    </a:cubicBezTo>
                    <a:cubicBezTo>
                      <a:pt x="34964" y="34089"/>
                      <a:pt x="34952" y="34096"/>
                      <a:pt x="34938" y="34103"/>
                    </a:cubicBezTo>
                    <a:cubicBezTo>
                      <a:pt x="34794" y="34053"/>
                      <a:pt x="34645" y="34018"/>
                      <a:pt x="34495" y="34003"/>
                    </a:cubicBezTo>
                    <a:cubicBezTo>
                      <a:pt x="34475" y="34001"/>
                      <a:pt x="34456" y="34000"/>
                      <a:pt x="34437" y="34000"/>
                    </a:cubicBezTo>
                    <a:cubicBezTo>
                      <a:pt x="34023" y="34000"/>
                      <a:pt x="33686" y="34419"/>
                      <a:pt x="33686" y="34809"/>
                    </a:cubicBezTo>
                    <a:cubicBezTo>
                      <a:pt x="33686" y="34866"/>
                      <a:pt x="33709" y="34913"/>
                      <a:pt x="33717" y="34963"/>
                    </a:cubicBezTo>
                    <a:cubicBezTo>
                      <a:pt x="33103" y="35647"/>
                      <a:pt x="32916" y="36532"/>
                      <a:pt x="33214" y="37588"/>
                    </a:cubicBezTo>
                    <a:cubicBezTo>
                      <a:pt x="32752" y="37622"/>
                      <a:pt x="32291" y="37664"/>
                      <a:pt x="31829" y="37717"/>
                    </a:cubicBezTo>
                    <a:cubicBezTo>
                      <a:pt x="31758" y="37728"/>
                      <a:pt x="31689" y="37749"/>
                      <a:pt x="31621" y="37775"/>
                    </a:cubicBezTo>
                    <a:cubicBezTo>
                      <a:pt x="31510" y="37465"/>
                      <a:pt x="31202" y="37260"/>
                      <a:pt x="30882" y="37243"/>
                    </a:cubicBezTo>
                    <a:cubicBezTo>
                      <a:pt x="30889" y="37060"/>
                      <a:pt x="30858" y="36887"/>
                      <a:pt x="30750" y="36745"/>
                    </a:cubicBezTo>
                    <a:cubicBezTo>
                      <a:pt x="30491" y="36398"/>
                      <a:pt x="30018" y="36127"/>
                      <a:pt x="29862" y="35727"/>
                    </a:cubicBezTo>
                    <a:cubicBezTo>
                      <a:pt x="29739" y="35408"/>
                      <a:pt x="29446" y="35123"/>
                      <a:pt x="29096" y="35123"/>
                    </a:cubicBezTo>
                    <a:cubicBezTo>
                      <a:pt x="29023" y="35123"/>
                      <a:pt x="28948" y="35135"/>
                      <a:pt x="28871" y="35162"/>
                    </a:cubicBezTo>
                    <a:cubicBezTo>
                      <a:pt x="27835" y="35524"/>
                      <a:pt x="26991" y="36634"/>
                      <a:pt x="26298" y="37700"/>
                    </a:cubicBezTo>
                    <a:cubicBezTo>
                      <a:pt x="25879" y="37756"/>
                      <a:pt x="25464" y="37825"/>
                      <a:pt x="25045" y="37878"/>
                    </a:cubicBezTo>
                    <a:cubicBezTo>
                      <a:pt x="25019" y="37799"/>
                      <a:pt x="24988" y="37723"/>
                      <a:pt x="24958" y="37643"/>
                    </a:cubicBezTo>
                    <a:cubicBezTo>
                      <a:pt x="24844" y="36736"/>
                      <a:pt x="24778" y="35820"/>
                      <a:pt x="24370" y="34967"/>
                    </a:cubicBezTo>
                    <a:cubicBezTo>
                      <a:pt x="24236" y="34686"/>
                      <a:pt x="23995" y="34568"/>
                      <a:pt x="23744" y="34568"/>
                    </a:cubicBezTo>
                    <a:cubicBezTo>
                      <a:pt x="23643" y="34568"/>
                      <a:pt x="23539" y="34588"/>
                      <a:pt x="23440" y="34624"/>
                    </a:cubicBezTo>
                    <a:cubicBezTo>
                      <a:pt x="22218" y="33293"/>
                      <a:pt x="19904" y="32826"/>
                      <a:pt x="20899" y="30260"/>
                    </a:cubicBezTo>
                    <a:cubicBezTo>
                      <a:pt x="21096" y="29753"/>
                      <a:pt x="20589" y="29225"/>
                      <a:pt x="20093" y="29225"/>
                    </a:cubicBezTo>
                    <a:cubicBezTo>
                      <a:pt x="19961" y="29225"/>
                      <a:pt x="19830" y="29263"/>
                      <a:pt x="19713" y="29348"/>
                    </a:cubicBezTo>
                    <a:cubicBezTo>
                      <a:pt x="17134" y="31228"/>
                      <a:pt x="13734" y="32433"/>
                      <a:pt x="11519" y="34818"/>
                    </a:cubicBezTo>
                    <a:cubicBezTo>
                      <a:pt x="11438" y="34786"/>
                      <a:pt x="11354" y="34768"/>
                      <a:pt x="11270" y="34768"/>
                    </a:cubicBezTo>
                    <a:cubicBezTo>
                      <a:pt x="11089" y="34768"/>
                      <a:pt x="10906" y="34849"/>
                      <a:pt x="10750" y="35045"/>
                    </a:cubicBezTo>
                    <a:cubicBezTo>
                      <a:pt x="9530" y="36584"/>
                      <a:pt x="8346" y="37885"/>
                      <a:pt x="7300" y="39279"/>
                    </a:cubicBezTo>
                    <a:cubicBezTo>
                      <a:pt x="7052" y="39424"/>
                      <a:pt x="6822" y="39596"/>
                      <a:pt x="6615" y="39791"/>
                    </a:cubicBezTo>
                    <a:cubicBezTo>
                      <a:pt x="6305" y="40080"/>
                      <a:pt x="6036" y="40411"/>
                      <a:pt x="5818" y="40773"/>
                    </a:cubicBezTo>
                    <a:cubicBezTo>
                      <a:pt x="4561" y="42431"/>
                      <a:pt x="3642" y="44242"/>
                      <a:pt x="2638" y="46097"/>
                    </a:cubicBezTo>
                    <a:cubicBezTo>
                      <a:pt x="1465" y="48265"/>
                      <a:pt x="49" y="50671"/>
                      <a:pt x="18" y="53217"/>
                    </a:cubicBezTo>
                    <a:cubicBezTo>
                      <a:pt x="0" y="54619"/>
                      <a:pt x="288" y="55684"/>
                      <a:pt x="795" y="56499"/>
                    </a:cubicBezTo>
                    <a:cubicBezTo>
                      <a:pt x="949" y="57264"/>
                      <a:pt x="1432" y="57988"/>
                      <a:pt x="2344" y="58509"/>
                    </a:cubicBezTo>
                    <a:cubicBezTo>
                      <a:pt x="2531" y="58616"/>
                      <a:pt x="2720" y="58724"/>
                      <a:pt x="2908" y="58831"/>
                    </a:cubicBezTo>
                    <a:cubicBezTo>
                      <a:pt x="3249" y="59028"/>
                      <a:pt x="3623" y="59167"/>
                      <a:pt x="4011" y="59238"/>
                    </a:cubicBezTo>
                    <a:cubicBezTo>
                      <a:pt x="4817" y="59528"/>
                      <a:pt x="5636" y="59714"/>
                      <a:pt x="6514" y="59714"/>
                    </a:cubicBezTo>
                    <a:cubicBezTo>
                      <a:pt x="6739" y="59714"/>
                      <a:pt x="6969" y="59701"/>
                      <a:pt x="7203" y="59676"/>
                    </a:cubicBezTo>
                    <a:cubicBezTo>
                      <a:pt x="7627" y="59631"/>
                      <a:pt x="8037" y="59508"/>
                      <a:pt x="8417" y="59312"/>
                    </a:cubicBezTo>
                    <a:cubicBezTo>
                      <a:pt x="8469" y="59338"/>
                      <a:pt x="8526" y="59351"/>
                      <a:pt x="8583" y="59351"/>
                    </a:cubicBezTo>
                    <a:cubicBezTo>
                      <a:pt x="8616" y="59351"/>
                      <a:pt x="8650" y="59347"/>
                      <a:pt x="8683" y="59338"/>
                    </a:cubicBezTo>
                    <a:cubicBezTo>
                      <a:pt x="8811" y="59305"/>
                      <a:pt x="8943" y="59281"/>
                      <a:pt x="9074" y="59264"/>
                    </a:cubicBezTo>
                    <a:cubicBezTo>
                      <a:pt x="10075" y="59401"/>
                      <a:pt x="11079" y="59515"/>
                      <a:pt x="12099" y="59515"/>
                    </a:cubicBezTo>
                    <a:cubicBezTo>
                      <a:pt x="12136" y="59515"/>
                      <a:pt x="12172" y="59515"/>
                      <a:pt x="12209" y="59515"/>
                    </a:cubicBezTo>
                    <a:cubicBezTo>
                      <a:pt x="13170" y="59506"/>
                      <a:pt x="14106" y="59376"/>
                      <a:pt x="15024" y="59174"/>
                    </a:cubicBezTo>
                    <a:cubicBezTo>
                      <a:pt x="16599" y="59213"/>
                      <a:pt x="18174" y="59274"/>
                      <a:pt x="19751" y="59352"/>
                    </a:cubicBezTo>
                    <a:cubicBezTo>
                      <a:pt x="21085" y="59419"/>
                      <a:pt x="22721" y="59590"/>
                      <a:pt x="24314" y="59590"/>
                    </a:cubicBezTo>
                    <a:cubicBezTo>
                      <a:pt x="25639" y="59590"/>
                      <a:pt x="26935" y="59471"/>
                      <a:pt x="28003" y="59077"/>
                    </a:cubicBezTo>
                    <a:cubicBezTo>
                      <a:pt x="28374" y="58940"/>
                      <a:pt x="28687" y="58748"/>
                      <a:pt x="28978" y="58531"/>
                    </a:cubicBezTo>
                    <a:cubicBezTo>
                      <a:pt x="29073" y="58561"/>
                      <a:pt x="29172" y="58582"/>
                      <a:pt x="29272" y="58594"/>
                    </a:cubicBezTo>
                    <a:cubicBezTo>
                      <a:pt x="29318" y="58744"/>
                      <a:pt x="29439" y="58870"/>
                      <a:pt x="29622" y="58870"/>
                    </a:cubicBezTo>
                    <a:cubicBezTo>
                      <a:pt x="29631" y="58870"/>
                      <a:pt x="29639" y="58869"/>
                      <a:pt x="29648" y="58869"/>
                    </a:cubicBezTo>
                    <a:cubicBezTo>
                      <a:pt x="29958" y="58850"/>
                      <a:pt x="30262" y="58777"/>
                      <a:pt x="30562" y="58692"/>
                    </a:cubicBezTo>
                    <a:cubicBezTo>
                      <a:pt x="31021" y="58564"/>
                      <a:pt x="30879" y="57897"/>
                      <a:pt x="30464" y="57897"/>
                    </a:cubicBezTo>
                    <a:cubicBezTo>
                      <a:pt x="30427" y="57897"/>
                      <a:pt x="30388" y="57902"/>
                      <a:pt x="30347" y="57913"/>
                    </a:cubicBezTo>
                    <a:lnTo>
                      <a:pt x="30337" y="57915"/>
                    </a:lnTo>
                    <a:cubicBezTo>
                      <a:pt x="30344" y="57894"/>
                      <a:pt x="30352" y="57877"/>
                      <a:pt x="30359" y="57855"/>
                    </a:cubicBezTo>
                    <a:cubicBezTo>
                      <a:pt x="30451" y="57484"/>
                      <a:pt x="30413" y="57103"/>
                      <a:pt x="30366" y="56724"/>
                    </a:cubicBezTo>
                    <a:cubicBezTo>
                      <a:pt x="31554" y="53987"/>
                      <a:pt x="30901" y="49771"/>
                      <a:pt x="30512" y="47164"/>
                    </a:cubicBezTo>
                    <a:lnTo>
                      <a:pt x="30512" y="47164"/>
                    </a:lnTo>
                    <a:cubicBezTo>
                      <a:pt x="30566" y="47165"/>
                      <a:pt x="30621" y="47165"/>
                      <a:pt x="30676" y="47165"/>
                    </a:cubicBezTo>
                    <a:cubicBezTo>
                      <a:pt x="30943" y="47165"/>
                      <a:pt x="31212" y="47155"/>
                      <a:pt x="31477" y="47136"/>
                    </a:cubicBezTo>
                    <a:cubicBezTo>
                      <a:pt x="31552" y="47135"/>
                      <a:pt x="31626" y="47135"/>
                      <a:pt x="31699" y="47135"/>
                    </a:cubicBezTo>
                    <a:cubicBezTo>
                      <a:pt x="31864" y="47135"/>
                      <a:pt x="32027" y="47137"/>
                      <a:pt x="32187" y="47143"/>
                    </a:cubicBezTo>
                    <a:cubicBezTo>
                      <a:pt x="32281" y="47240"/>
                      <a:pt x="32398" y="47313"/>
                      <a:pt x="32528" y="47354"/>
                    </a:cubicBezTo>
                    <a:cubicBezTo>
                      <a:pt x="33499" y="47641"/>
                      <a:pt x="34415" y="47744"/>
                      <a:pt x="35255" y="48289"/>
                    </a:cubicBezTo>
                    <a:cubicBezTo>
                      <a:pt x="35374" y="48599"/>
                      <a:pt x="35417" y="48931"/>
                      <a:pt x="35379" y="49260"/>
                    </a:cubicBezTo>
                    <a:cubicBezTo>
                      <a:pt x="35330" y="49760"/>
                      <a:pt x="35757" y="50047"/>
                      <a:pt x="36184" y="50047"/>
                    </a:cubicBezTo>
                    <a:cubicBezTo>
                      <a:pt x="36460" y="50047"/>
                      <a:pt x="36736" y="49927"/>
                      <a:pt x="36884" y="49667"/>
                    </a:cubicBezTo>
                    <a:cubicBezTo>
                      <a:pt x="37218" y="49078"/>
                      <a:pt x="37649" y="48588"/>
                      <a:pt x="38135" y="48152"/>
                    </a:cubicBezTo>
                    <a:cubicBezTo>
                      <a:pt x="38232" y="48152"/>
                      <a:pt x="38329" y="48135"/>
                      <a:pt x="38419" y="48100"/>
                    </a:cubicBezTo>
                    <a:cubicBezTo>
                      <a:pt x="38486" y="48076"/>
                      <a:pt x="38547" y="48045"/>
                      <a:pt x="38611" y="48017"/>
                    </a:cubicBezTo>
                    <a:cubicBezTo>
                      <a:pt x="38613" y="48017"/>
                      <a:pt x="38615" y="48015"/>
                      <a:pt x="38616" y="48015"/>
                    </a:cubicBezTo>
                    <a:cubicBezTo>
                      <a:pt x="39473" y="47655"/>
                      <a:pt x="40198" y="47079"/>
                      <a:pt x="40988" y="46613"/>
                    </a:cubicBezTo>
                    <a:cubicBezTo>
                      <a:pt x="41015" y="46622"/>
                      <a:pt x="41043" y="46629"/>
                      <a:pt x="41071" y="46636"/>
                    </a:cubicBezTo>
                    <a:cubicBezTo>
                      <a:pt x="41145" y="46892"/>
                      <a:pt x="41353" y="47082"/>
                      <a:pt x="41597" y="47169"/>
                    </a:cubicBezTo>
                    <a:cubicBezTo>
                      <a:pt x="41640" y="47318"/>
                      <a:pt x="41691" y="47465"/>
                      <a:pt x="41749" y="47610"/>
                    </a:cubicBezTo>
                    <a:cubicBezTo>
                      <a:pt x="41478" y="47830"/>
                      <a:pt x="41216" y="48064"/>
                      <a:pt x="40945" y="48287"/>
                    </a:cubicBezTo>
                    <a:cubicBezTo>
                      <a:pt x="40804" y="48386"/>
                      <a:pt x="40669" y="48493"/>
                      <a:pt x="40541" y="48607"/>
                    </a:cubicBezTo>
                    <a:cubicBezTo>
                      <a:pt x="39985" y="49105"/>
                      <a:pt x="40507" y="50016"/>
                      <a:pt x="41119" y="50016"/>
                    </a:cubicBezTo>
                    <a:cubicBezTo>
                      <a:pt x="41251" y="50016"/>
                      <a:pt x="41388" y="49973"/>
                      <a:pt x="41519" y="49874"/>
                    </a:cubicBezTo>
                    <a:cubicBezTo>
                      <a:pt x="41575" y="49833"/>
                      <a:pt x="41627" y="49788"/>
                      <a:pt x="41678" y="49745"/>
                    </a:cubicBezTo>
                    <a:cubicBezTo>
                      <a:pt x="41680" y="49746"/>
                      <a:pt x="41682" y="49748"/>
                      <a:pt x="41682" y="49750"/>
                    </a:cubicBezTo>
                    <a:cubicBezTo>
                      <a:pt x="42051" y="49421"/>
                      <a:pt x="42558" y="49234"/>
                      <a:pt x="42920" y="48907"/>
                    </a:cubicBezTo>
                    <a:cubicBezTo>
                      <a:pt x="42952" y="48911"/>
                      <a:pt x="42984" y="48913"/>
                      <a:pt x="43015" y="48913"/>
                    </a:cubicBezTo>
                    <a:cubicBezTo>
                      <a:pt x="43660" y="48913"/>
                      <a:pt x="44226" y="48101"/>
                      <a:pt x="43621" y="47558"/>
                    </a:cubicBezTo>
                    <a:cubicBezTo>
                      <a:pt x="43513" y="47458"/>
                      <a:pt x="43420" y="47345"/>
                      <a:pt x="43344" y="47221"/>
                    </a:cubicBezTo>
                    <a:cubicBezTo>
                      <a:pt x="43273" y="46774"/>
                      <a:pt x="43114" y="46341"/>
                      <a:pt x="42920" y="45917"/>
                    </a:cubicBezTo>
                    <a:cubicBezTo>
                      <a:pt x="42958" y="45723"/>
                      <a:pt x="42935" y="45521"/>
                      <a:pt x="42852" y="45341"/>
                    </a:cubicBezTo>
                    <a:cubicBezTo>
                      <a:pt x="42804" y="44695"/>
                      <a:pt x="42809" y="44050"/>
                      <a:pt x="42767" y="43561"/>
                    </a:cubicBezTo>
                    <a:cubicBezTo>
                      <a:pt x="42622" y="41874"/>
                      <a:pt x="42295" y="40219"/>
                      <a:pt x="42243" y="38521"/>
                    </a:cubicBezTo>
                    <a:cubicBezTo>
                      <a:pt x="42238" y="38332"/>
                      <a:pt x="42167" y="38152"/>
                      <a:pt x="42040" y="38012"/>
                    </a:cubicBezTo>
                    <a:cubicBezTo>
                      <a:pt x="44410" y="37660"/>
                      <a:pt x="46809" y="36790"/>
                      <a:pt x="48727" y="36009"/>
                    </a:cubicBezTo>
                    <a:cubicBezTo>
                      <a:pt x="52465" y="34487"/>
                      <a:pt x="56001" y="31692"/>
                      <a:pt x="58771" y="28799"/>
                    </a:cubicBezTo>
                    <a:cubicBezTo>
                      <a:pt x="60201" y="27304"/>
                      <a:pt x="61334" y="25515"/>
                      <a:pt x="62337" y="23630"/>
                    </a:cubicBezTo>
                    <a:cubicBezTo>
                      <a:pt x="62383" y="23578"/>
                      <a:pt x="62432" y="23530"/>
                      <a:pt x="62475" y="23476"/>
                    </a:cubicBezTo>
                    <a:cubicBezTo>
                      <a:pt x="62634" y="23423"/>
                      <a:pt x="62782" y="23307"/>
                      <a:pt x="62880" y="23104"/>
                    </a:cubicBezTo>
                    <a:cubicBezTo>
                      <a:pt x="62946" y="22972"/>
                      <a:pt x="63012" y="22839"/>
                      <a:pt x="63078" y="22708"/>
                    </a:cubicBezTo>
                    <a:cubicBezTo>
                      <a:pt x="63500" y="22124"/>
                      <a:pt x="63893" y="21518"/>
                      <a:pt x="64255" y="20893"/>
                    </a:cubicBezTo>
                    <a:cubicBezTo>
                      <a:pt x="64416" y="20757"/>
                      <a:pt x="64575" y="20622"/>
                      <a:pt x="64736" y="20485"/>
                    </a:cubicBezTo>
                    <a:cubicBezTo>
                      <a:pt x="65167" y="20116"/>
                      <a:pt x="65174" y="19552"/>
                      <a:pt x="64945" y="19100"/>
                    </a:cubicBezTo>
                    <a:cubicBezTo>
                      <a:pt x="66065" y="16919"/>
                      <a:pt x="67083" y="14698"/>
                      <a:pt x="67807" y="12330"/>
                    </a:cubicBezTo>
                    <a:cubicBezTo>
                      <a:pt x="67838" y="12230"/>
                      <a:pt x="67850" y="12124"/>
                      <a:pt x="67841" y="12018"/>
                    </a:cubicBezTo>
                    <a:cubicBezTo>
                      <a:pt x="68158" y="11307"/>
                      <a:pt x="68463" y="10589"/>
                      <a:pt x="68735" y="9851"/>
                    </a:cubicBezTo>
                    <a:cubicBezTo>
                      <a:pt x="69557" y="8146"/>
                      <a:pt x="70215" y="6413"/>
                      <a:pt x="70419" y="4445"/>
                    </a:cubicBezTo>
                    <a:cubicBezTo>
                      <a:pt x="70422" y="4414"/>
                      <a:pt x="70419" y="4388"/>
                      <a:pt x="70419" y="4359"/>
                    </a:cubicBezTo>
                    <a:cubicBezTo>
                      <a:pt x="70622" y="4011"/>
                      <a:pt x="70867" y="3689"/>
                      <a:pt x="71151" y="3401"/>
                    </a:cubicBezTo>
                    <a:cubicBezTo>
                      <a:pt x="71711" y="2843"/>
                      <a:pt x="71217" y="2039"/>
                      <a:pt x="70533" y="2039"/>
                    </a:cubicBezTo>
                    <a:cubicBezTo>
                      <a:pt x="70479" y="2039"/>
                      <a:pt x="70423" y="2044"/>
                      <a:pt x="70367" y="2055"/>
                    </a:cubicBezTo>
                    <a:cubicBezTo>
                      <a:pt x="69983" y="2128"/>
                      <a:pt x="69592" y="2161"/>
                      <a:pt x="69196" y="2161"/>
                    </a:cubicBezTo>
                    <a:cubicBezTo>
                      <a:pt x="67278" y="2161"/>
                      <a:pt x="65259" y="1379"/>
                      <a:pt x="63531" y="547"/>
                    </a:cubicBezTo>
                    <a:cubicBezTo>
                      <a:pt x="63211" y="322"/>
                      <a:pt x="62854" y="149"/>
                      <a:pt x="62480" y="36"/>
                    </a:cubicBezTo>
                    <a:cubicBezTo>
                      <a:pt x="62402" y="12"/>
                      <a:pt x="62326" y="1"/>
                      <a:pt x="62253" y="1"/>
                    </a:cubicBezTo>
                    <a:close/>
                  </a:path>
                </a:pathLst>
              </a:custGeom>
              <a:solidFill>
                <a:srgbClr val="FED58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290;p85">
                <a:extLst>
                  <a:ext uri="{FF2B5EF4-FFF2-40B4-BE49-F238E27FC236}">
                    <a16:creationId xmlns:a16="http://schemas.microsoft.com/office/drawing/2014/main" id="{0DFB56FB-0BA2-4097-B061-C7C5D838C608}"/>
                  </a:ext>
                </a:extLst>
              </p:cNvPr>
              <p:cNvSpPr/>
              <p:nvPr/>
            </p:nvSpPr>
            <p:spPr>
              <a:xfrm>
                <a:off x="2728982" y="3503916"/>
                <a:ext cx="1216037" cy="118967"/>
              </a:xfrm>
              <a:custGeom>
                <a:avLst/>
                <a:gdLst/>
                <a:ahLst/>
                <a:cxnLst/>
                <a:rect l="l" t="t" r="r" b="b"/>
                <a:pathLst>
                  <a:path w="87753" h="8585" extrusionOk="0">
                    <a:moveTo>
                      <a:pt x="14098" y="0"/>
                    </a:moveTo>
                    <a:cubicBezTo>
                      <a:pt x="13261" y="0"/>
                      <a:pt x="12436" y="93"/>
                      <a:pt x="11557" y="232"/>
                    </a:cubicBezTo>
                    <a:cubicBezTo>
                      <a:pt x="10793" y="353"/>
                      <a:pt x="10035" y="399"/>
                      <a:pt x="9277" y="399"/>
                    </a:cubicBezTo>
                    <a:cubicBezTo>
                      <a:pt x="7976" y="399"/>
                      <a:pt x="6678" y="264"/>
                      <a:pt x="5365" y="147"/>
                    </a:cubicBezTo>
                    <a:cubicBezTo>
                      <a:pt x="4976" y="112"/>
                      <a:pt x="4582" y="91"/>
                      <a:pt x="4193" y="91"/>
                    </a:cubicBezTo>
                    <a:cubicBezTo>
                      <a:pt x="2183" y="91"/>
                      <a:pt x="332" y="676"/>
                      <a:pt x="153" y="3093"/>
                    </a:cubicBezTo>
                    <a:cubicBezTo>
                      <a:pt x="1" y="5181"/>
                      <a:pt x="177" y="6857"/>
                      <a:pt x="2353" y="7591"/>
                    </a:cubicBezTo>
                    <a:cubicBezTo>
                      <a:pt x="2792" y="7739"/>
                      <a:pt x="3273" y="7780"/>
                      <a:pt x="3764" y="7780"/>
                    </a:cubicBezTo>
                    <a:cubicBezTo>
                      <a:pt x="4368" y="7780"/>
                      <a:pt x="4987" y="7718"/>
                      <a:pt x="5560" y="7718"/>
                    </a:cubicBezTo>
                    <a:cubicBezTo>
                      <a:pt x="5639" y="7718"/>
                      <a:pt x="5717" y="7719"/>
                      <a:pt x="5795" y="7722"/>
                    </a:cubicBezTo>
                    <a:cubicBezTo>
                      <a:pt x="8166" y="7805"/>
                      <a:pt x="10526" y="8016"/>
                      <a:pt x="12899" y="8044"/>
                    </a:cubicBezTo>
                    <a:cubicBezTo>
                      <a:pt x="12909" y="8044"/>
                      <a:pt x="12919" y="8044"/>
                      <a:pt x="12930" y="8044"/>
                    </a:cubicBezTo>
                    <a:cubicBezTo>
                      <a:pt x="13356" y="8044"/>
                      <a:pt x="13691" y="7904"/>
                      <a:pt x="13939" y="7686"/>
                    </a:cubicBezTo>
                    <a:cubicBezTo>
                      <a:pt x="17254" y="7772"/>
                      <a:pt x="20586" y="7707"/>
                      <a:pt x="23912" y="7866"/>
                    </a:cubicBezTo>
                    <a:cubicBezTo>
                      <a:pt x="28132" y="8067"/>
                      <a:pt x="32357" y="8143"/>
                      <a:pt x="36583" y="8153"/>
                    </a:cubicBezTo>
                    <a:cubicBezTo>
                      <a:pt x="36587" y="8153"/>
                      <a:pt x="36591" y="8153"/>
                      <a:pt x="36595" y="8153"/>
                    </a:cubicBezTo>
                    <a:cubicBezTo>
                      <a:pt x="36833" y="8153"/>
                      <a:pt x="37070" y="8103"/>
                      <a:pt x="37286" y="8001"/>
                    </a:cubicBezTo>
                    <a:cubicBezTo>
                      <a:pt x="37504" y="8101"/>
                      <a:pt x="37741" y="8153"/>
                      <a:pt x="37982" y="8153"/>
                    </a:cubicBezTo>
                    <a:cubicBezTo>
                      <a:pt x="42579" y="8184"/>
                      <a:pt x="47165" y="8551"/>
                      <a:pt x="51761" y="8584"/>
                    </a:cubicBezTo>
                    <a:cubicBezTo>
                      <a:pt x="51763" y="8584"/>
                      <a:pt x="51766" y="8584"/>
                      <a:pt x="51769" y="8584"/>
                    </a:cubicBezTo>
                    <a:cubicBezTo>
                      <a:pt x="52182" y="8584"/>
                      <a:pt x="52507" y="8451"/>
                      <a:pt x="52754" y="8247"/>
                    </a:cubicBezTo>
                    <a:cubicBezTo>
                      <a:pt x="56225" y="8390"/>
                      <a:pt x="59696" y="8562"/>
                      <a:pt x="63172" y="8584"/>
                    </a:cubicBezTo>
                    <a:cubicBezTo>
                      <a:pt x="63174" y="8584"/>
                      <a:pt x="63176" y="8584"/>
                      <a:pt x="63178" y="8584"/>
                    </a:cubicBezTo>
                    <a:cubicBezTo>
                      <a:pt x="63705" y="8584"/>
                      <a:pt x="64092" y="8375"/>
                      <a:pt x="64349" y="8067"/>
                    </a:cubicBezTo>
                    <a:cubicBezTo>
                      <a:pt x="65142" y="8082"/>
                      <a:pt x="65933" y="8106"/>
                      <a:pt x="66724" y="8153"/>
                    </a:cubicBezTo>
                    <a:cubicBezTo>
                      <a:pt x="66760" y="8155"/>
                      <a:pt x="66796" y="8156"/>
                      <a:pt x="66831" y="8156"/>
                    </a:cubicBezTo>
                    <a:cubicBezTo>
                      <a:pt x="67275" y="8156"/>
                      <a:pt x="67612" y="7997"/>
                      <a:pt x="67852" y="7753"/>
                    </a:cubicBezTo>
                    <a:cubicBezTo>
                      <a:pt x="70491" y="7809"/>
                      <a:pt x="73127" y="7926"/>
                      <a:pt x="75767" y="7937"/>
                    </a:cubicBezTo>
                    <a:cubicBezTo>
                      <a:pt x="75777" y="7937"/>
                      <a:pt x="75788" y="7937"/>
                      <a:pt x="75798" y="7937"/>
                    </a:cubicBezTo>
                    <a:cubicBezTo>
                      <a:pt x="76040" y="7937"/>
                      <a:pt x="76280" y="7880"/>
                      <a:pt x="76497" y="7774"/>
                    </a:cubicBezTo>
                    <a:cubicBezTo>
                      <a:pt x="76694" y="7778"/>
                      <a:pt x="76891" y="7779"/>
                      <a:pt x="77088" y="7779"/>
                    </a:cubicBezTo>
                    <a:cubicBezTo>
                      <a:pt x="78164" y="7779"/>
                      <a:pt x="79237" y="7725"/>
                      <a:pt x="80311" y="7589"/>
                    </a:cubicBezTo>
                    <a:cubicBezTo>
                      <a:pt x="81280" y="7558"/>
                      <a:pt x="82250" y="7530"/>
                      <a:pt x="83219" y="7518"/>
                    </a:cubicBezTo>
                    <a:cubicBezTo>
                      <a:pt x="83373" y="7634"/>
                      <a:pt x="83548" y="7720"/>
                      <a:pt x="83735" y="7772"/>
                    </a:cubicBezTo>
                    <a:cubicBezTo>
                      <a:pt x="83870" y="7810"/>
                      <a:pt x="84009" y="7828"/>
                      <a:pt x="84147" y="7828"/>
                    </a:cubicBezTo>
                    <a:cubicBezTo>
                      <a:pt x="84854" y="7828"/>
                      <a:pt x="85546" y="7359"/>
                      <a:pt x="85720" y="6644"/>
                    </a:cubicBezTo>
                    <a:cubicBezTo>
                      <a:pt x="85734" y="6581"/>
                      <a:pt x="85755" y="6523"/>
                      <a:pt x="85772" y="6462"/>
                    </a:cubicBezTo>
                    <a:lnTo>
                      <a:pt x="85772" y="6462"/>
                    </a:lnTo>
                    <a:cubicBezTo>
                      <a:pt x="85770" y="6472"/>
                      <a:pt x="85771" y="6476"/>
                      <a:pt x="85773" y="6476"/>
                    </a:cubicBezTo>
                    <a:cubicBezTo>
                      <a:pt x="85788" y="6476"/>
                      <a:pt x="85889" y="6258"/>
                      <a:pt x="85909" y="6225"/>
                    </a:cubicBezTo>
                    <a:cubicBezTo>
                      <a:pt x="86066" y="5970"/>
                      <a:pt x="86262" y="5735"/>
                      <a:pt x="86444" y="5496"/>
                    </a:cubicBezTo>
                    <a:cubicBezTo>
                      <a:pt x="86922" y="4857"/>
                      <a:pt x="87154" y="4179"/>
                      <a:pt x="87270" y="3403"/>
                    </a:cubicBezTo>
                    <a:cubicBezTo>
                      <a:pt x="87752" y="2432"/>
                      <a:pt x="86898" y="1074"/>
                      <a:pt x="85728" y="1074"/>
                    </a:cubicBezTo>
                    <a:cubicBezTo>
                      <a:pt x="85484" y="1074"/>
                      <a:pt x="85226" y="1133"/>
                      <a:pt x="84964" y="1267"/>
                    </a:cubicBezTo>
                    <a:cubicBezTo>
                      <a:pt x="84924" y="1286"/>
                      <a:pt x="84879" y="1298"/>
                      <a:pt x="84837" y="1316"/>
                    </a:cubicBezTo>
                    <a:cubicBezTo>
                      <a:pt x="84725" y="1269"/>
                      <a:pt x="84605" y="1234"/>
                      <a:pt x="84486" y="1212"/>
                    </a:cubicBezTo>
                    <a:cubicBezTo>
                      <a:pt x="82657" y="868"/>
                      <a:pt x="80851" y="587"/>
                      <a:pt x="79024" y="587"/>
                    </a:cubicBezTo>
                    <a:cubicBezTo>
                      <a:pt x="78195" y="587"/>
                      <a:pt x="77362" y="645"/>
                      <a:pt x="76521" y="781"/>
                    </a:cubicBezTo>
                    <a:cubicBezTo>
                      <a:pt x="76090" y="852"/>
                      <a:pt x="75796" y="1047"/>
                      <a:pt x="75607" y="1305"/>
                    </a:cubicBezTo>
                    <a:cubicBezTo>
                      <a:pt x="74275" y="1331"/>
                      <a:pt x="72943" y="1368"/>
                      <a:pt x="71614" y="1413"/>
                    </a:cubicBezTo>
                    <a:cubicBezTo>
                      <a:pt x="71375" y="1259"/>
                      <a:pt x="71100" y="1170"/>
                      <a:pt x="70814" y="1155"/>
                    </a:cubicBezTo>
                    <a:cubicBezTo>
                      <a:pt x="70099" y="1111"/>
                      <a:pt x="69384" y="1095"/>
                      <a:pt x="68669" y="1095"/>
                    </a:cubicBezTo>
                    <a:cubicBezTo>
                      <a:pt x="66514" y="1095"/>
                      <a:pt x="64360" y="1245"/>
                      <a:pt x="62202" y="1264"/>
                    </a:cubicBezTo>
                    <a:cubicBezTo>
                      <a:pt x="61752" y="1267"/>
                      <a:pt x="61404" y="1426"/>
                      <a:pt x="61150" y="1665"/>
                    </a:cubicBezTo>
                    <a:cubicBezTo>
                      <a:pt x="59779" y="1605"/>
                      <a:pt x="58408" y="1549"/>
                      <a:pt x="57035" y="1478"/>
                    </a:cubicBezTo>
                    <a:cubicBezTo>
                      <a:pt x="57003" y="1477"/>
                      <a:pt x="56971" y="1476"/>
                      <a:pt x="56940" y="1476"/>
                    </a:cubicBezTo>
                    <a:cubicBezTo>
                      <a:pt x="56499" y="1476"/>
                      <a:pt x="56163" y="1634"/>
                      <a:pt x="55920" y="1875"/>
                    </a:cubicBezTo>
                    <a:cubicBezTo>
                      <a:pt x="55398" y="1757"/>
                      <a:pt x="54875" y="1638"/>
                      <a:pt x="54350" y="1516"/>
                    </a:cubicBezTo>
                    <a:cubicBezTo>
                      <a:pt x="53538" y="1328"/>
                      <a:pt x="52241" y="741"/>
                      <a:pt x="51171" y="741"/>
                    </a:cubicBezTo>
                    <a:cubicBezTo>
                      <a:pt x="50762" y="741"/>
                      <a:pt x="50387" y="826"/>
                      <a:pt x="50085" y="1053"/>
                    </a:cubicBezTo>
                    <a:cubicBezTo>
                      <a:pt x="50068" y="1053"/>
                      <a:pt x="50056" y="1047"/>
                      <a:pt x="50038" y="1047"/>
                    </a:cubicBezTo>
                    <a:lnTo>
                      <a:pt x="49500" y="1047"/>
                    </a:lnTo>
                    <a:cubicBezTo>
                      <a:pt x="49287" y="1047"/>
                      <a:pt x="49076" y="1087"/>
                      <a:pt x="48877" y="1167"/>
                    </a:cubicBezTo>
                    <a:cubicBezTo>
                      <a:pt x="45036" y="2055"/>
                      <a:pt x="41021" y="1645"/>
                      <a:pt x="37121" y="2181"/>
                    </a:cubicBezTo>
                    <a:cubicBezTo>
                      <a:pt x="36586" y="2256"/>
                      <a:pt x="36254" y="2524"/>
                      <a:pt x="36086" y="2872"/>
                    </a:cubicBezTo>
                    <a:cubicBezTo>
                      <a:pt x="29596" y="2849"/>
                      <a:pt x="23110" y="2706"/>
                      <a:pt x="16624" y="2534"/>
                    </a:cubicBezTo>
                    <a:cubicBezTo>
                      <a:pt x="17228" y="1674"/>
                      <a:pt x="17107" y="346"/>
                      <a:pt x="15805" y="137"/>
                    </a:cubicBezTo>
                    <a:cubicBezTo>
                      <a:pt x="15218" y="41"/>
                      <a:pt x="14655" y="0"/>
                      <a:pt x="14098" y="0"/>
                    </a:cubicBezTo>
                    <a:close/>
                  </a:path>
                </a:pathLst>
              </a:custGeom>
              <a:solidFill>
                <a:srgbClr val="FED58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291;p85">
                <a:extLst>
                  <a:ext uri="{FF2B5EF4-FFF2-40B4-BE49-F238E27FC236}">
                    <a16:creationId xmlns:a16="http://schemas.microsoft.com/office/drawing/2014/main" id="{B9F52E08-89A3-42EC-8771-08C63954AFA5}"/>
                  </a:ext>
                </a:extLst>
              </p:cNvPr>
              <p:cNvSpPr/>
              <p:nvPr/>
            </p:nvSpPr>
            <p:spPr>
              <a:xfrm>
                <a:off x="2823504" y="3611298"/>
                <a:ext cx="1069120" cy="747751"/>
              </a:xfrm>
              <a:custGeom>
                <a:avLst/>
                <a:gdLst/>
                <a:ahLst/>
                <a:cxnLst/>
                <a:rect l="l" t="t" r="r" b="b"/>
                <a:pathLst>
                  <a:path w="77151" h="53960" extrusionOk="0">
                    <a:moveTo>
                      <a:pt x="76197" y="0"/>
                    </a:moveTo>
                    <a:cubicBezTo>
                      <a:pt x="76116" y="0"/>
                      <a:pt x="76031" y="17"/>
                      <a:pt x="75944" y="53"/>
                    </a:cubicBezTo>
                    <a:cubicBezTo>
                      <a:pt x="75868" y="86"/>
                      <a:pt x="75806" y="129"/>
                      <a:pt x="75735" y="165"/>
                    </a:cubicBezTo>
                    <a:cubicBezTo>
                      <a:pt x="75732" y="165"/>
                      <a:pt x="75729" y="165"/>
                      <a:pt x="75726" y="165"/>
                    </a:cubicBezTo>
                    <a:cubicBezTo>
                      <a:pt x="75500" y="165"/>
                      <a:pt x="75279" y="229"/>
                      <a:pt x="75086" y="347"/>
                    </a:cubicBezTo>
                    <a:lnTo>
                      <a:pt x="71959" y="347"/>
                    </a:lnTo>
                    <a:cubicBezTo>
                      <a:pt x="71955" y="347"/>
                      <a:pt x="71951" y="347"/>
                      <a:pt x="71947" y="347"/>
                    </a:cubicBezTo>
                    <a:cubicBezTo>
                      <a:pt x="71839" y="347"/>
                      <a:pt x="71732" y="369"/>
                      <a:pt x="71632" y="411"/>
                    </a:cubicBezTo>
                    <a:cubicBezTo>
                      <a:pt x="71594" y="427"/>
                      <a:pt x="71568" y="454"/>
                      <a:pt x="71534" y="475"/>
                    </a:cubicBezTo>
                    <a:cubicBezTo>
                      <a:pt x="71492" y="501"/>
                      <a:pt x="71447" y="522"/>
                      <a:pt x="71412" y="555"/>
                    </a:cubicBezTo>
                    <a:cubicBezTo>
                      <a:pt x="71028" y="454"/>
                      <a:pt x="70634" y="404"/>
                      <a:pt x="70239" y="402"/>
                    </a:cubicBezTo>
                    <a:cubicBezTo>
                      <a:pt x="69268" y="402"/>
                      <a:pt x="68298" y="394"/>
                      <a:pt x="67332" y="295"/>
                    </a:cubicBezTo>
                    <a:cubicBezTo>
                      <a:pt x="67240" y="286"/>
                      <a:pt x="67147" y="281"/>
                      <a:pt x="67053" y="281"/>
                    </a:cubicBezTo>
                    <a:cubicBezTo>
                      <a:pt x="66668" y="281"/>
                      <a:pt x="66271" y="358"/>
                      <a:pt x="65885" y="489"/>
                    </a:cubicBezTo>
                    <a:cubicBezTo>
                      <a:pt x="64084" y="320"/>
                      <a:pt x="62259" y="264"/>
                      <a:pt x="60426" y="264"/>
                    </a:cubicBezTo>
                    <a:cubicBezTo>
                      <a:pt x="56770" y="264"/>
                      <a:pt x="53083" y="487"/>
                      <a:pt x="49491" y="487"/>
                    </a:cubicBezTo>
                    <a:cubicBezTo>
                      <a:pt x="49304" y="487"/>
                      <a:pt x="49116" y="487"/>
                      <a:pt x="48930" y="486"/>
                    </a:cubicBezTo>
                    <a:cubicBezTo>
                      <a:pt x="46959" y="471"/>
                      <a:pt x="44988" y="409"/>
                      <a:pt x="43017" y="409"/>
                    </a:cubicBezTo>
                    <a:cubicBezTo>
                      <a:pt x="41976" y="409"/>
                      <a:pt x="40934" y="427"/>
                      <a:pt x="39894" y="477"/>
                    </a:cubicBezTo>
                    <a:cubicBezTo>
                      <a:pt x="37989" y="568"/>
                      <a:pt x="36043" y="793"/>
                      <a:pt x="34114" y="793"/>
                    </a:cubicBezTo>
                    <a:cubicBezTo>
                      <a:pt x="33522" y="793"/>
                      <a:pt x="32932" y="772"/>
                      <a:pt x="32345" y="719"/>
                    </a:cubicBezTo>
                    <a:cubicBezTo>
                      <a:pt x="31673" y="318"/>
                      <a:pt x="30849" y="81"/>
                      <a:pt x="29869" y="81"/>
                    </a:cubicBezTo>
                    <a:lnTo>
                      <a:pt x="29331" y="81"/>
                    </a:lnTo>
                    <a:cubicBezTo>
                      <a:pt x="28907" y="82"/>
                      <a:pt x="28484" y="141"/>
                      <a:pt x="28076" y="255"/>
                    </a:cubicBezTo>
                    <a:cubicBezTo>
                      <a:pt x="27852" y="141"/>
                      <a:pt x="27605" y="80"/>
                      <a:pt x="27353" y="80"/>
                    </a:cubicBezTo>
                    <a:cubicBezTo>
                      <a:pt x="27346" y="80"/>
                      <a:pt x="27339" y="80"/>
                      <a:pt x="27331" y="81"/>
                    </a:cubicBezTo>
                    <a:lnTo>
                      <a:pt x="2849" y="81"/>
                    </a:lnTo>
                    <a:cubicBezTo>
                      <a:pt x="2794" y="81"/>
                      <a:pt x="2747" y="91"/>
                      <a:pt x="2695" y="94"/>
                    </a:cubicBezTo>
                    <a:cubicBezTo>
                      <a:pt x="2560" y="74"/>
                      <a:pt x="2424" y="64"/>
                      <a:pt x="2286" y="64"/>
                    </a:cubicBezTo>
                    <a:cubicBezTo>
                      <a:pt x="1855" y="64"/>
                      <a:pt x="1413" y="168"/>
                      <a:pt x="957" y="408"/>
                    </a:cubicBezTo>
                    <a:cubicBezTo>
                      <a:pt x="95" y="865"/>
                      <a:pt x="0" y="1715"/>
                      <a:pt x="327" y="2391"/>
                    </a:cubicBezTo>
                    <a:cubicBezTo>
                      <a:pt x="50" y="2971"/>
                      <a:pt x="152" y="3672"/>
                      <a:pt x="587" y="4178"/>
                    </a:cubicBezTo>
                    <a:cubicBezTo>
                      <a:pt x="601" y="6087"/>
                      <a:pt x="104" y="7965"/>
                      <a:pt x="265" y="9876"/>
                    </a:cubicBezTo>
                    <a:cubicBezTo>
                      <a:pt x="343" y="10790"/>
                      <a:pt x="943" y="11440"/>
                      <a:pt x="1880" y="11490"/>
                    </a:cubicBezTo>
                    <a:cubicBezTo>
                      <a:pt x="1932" y="11493"/>
                      <a:pt x="1983" y="11494"/>
                      <a:pt x="2034" y="11494"/>
                    </a:cubicBezTo>
                    <a:cubicBezTo>
                      <a:pt x="2178" y="11494"/>
                      <a:pt x="2318" y="11484"/>
                      <a:pt x="2458" y="11478"/>
                    </a:cubicBezTo>
                    <a:cubicBezTo>
                      <a:pt x="2514" y="11647"/>
                      <a:pt x="2612" y="11798"/>
                      <a:pt x="2746" y="11917"/>
                    </a:cubicBezTo>
                    <a:cubicBezTo>
                      <a:pt x="4058" y="13053"/>
                      <a:pt x="5013" y="15125"/>
                      <a:pt x="4587" y="16875"/>
                    </a:cubicBezTo>
                    <a:cubicBezTo>
                      <a:pt x="4461" y="17394"/>
                      <a:pt x="4655" y="17805"/>
                      <a:pt x="4973" y="18069"/>
                    </a:cubicBezTo>
                    <a:cubicBezTo>
                      <a:pt x="4918" y="18639"/>
                      <a:pt x="5328" y="19153"/>
                      <a:pt x="5865" y="19333"/>
                    </a:cubicBezTo>
                    <a:cubicBezTo>
                      <a:pt x="6192" y="19444"/>
                      <a:pt x="6538" y="19489"/>
                      <a:pt x="6894" y="19489"/>
                    </a:cubicBezTo>
                    <a:cubicBezTo>
                      <a:pt x="7274" y="19489"/>
                      <a:pt x="7665" y="19438"/>
                      <a:pt x="8058" y="19361"/>
                    </a:cubicBezTo>
                    <a:cubicBezTo>
                      <a:pt x="8119" y="19375"/>
                      <a:pt x="8182" y="19382"/>
                      <a:pt x="8245" y="19382"/>
                    </a:cubicBezTo>
                    <a:cubicBezTo>
                      <a:pt x="8277" y="19382"/>
                      <a:pt x="8309" y="19380"/>
                      <a:pt x="8340" y="19376"/>
                    </a:cubicBezTo>
                    <a:cubicBezTo>
                      <a:pt x="9268" y="19259"/>
                      <a:pt x="10201" y="19153"/>
                      <a:pt x="11106" y="18909"/>
                    </a:cubicBezTo>
                    <a:cubicBezTo>
                      <a:pt x="11707" y="19106"/>
                      <a:pt x="12325" y="19238"/>
                      <a:pt x="12979" y="19342"/>
                    </a:cubicBezTo>
                    <a:cubicBezTo>
                      <a:pt x="13057" y="19586"/>
                      <a:pt x="13232" y="19809"/>
                      <a:pt x="13542" y="19963"/>
                    </a:cubicBezTo>
                    <a:cubicBezTo>
                      <a:pt x="17328" y="21852"/>
                      <a:pt x="17381" y="29429"/>
                      <a:pt x="17141" y="33020"/>
                    </a:cubicBezTo>
                    <a:cubicBezTo>
                      <a:pt x="17111" y="33458"/>
                      <a:pt x="17285" y="33768"/>
                      <a:pt x="17546" y="33959"/>
                    </a:cubicBezTo>
                    <a:cubicBezTo>
                      <a:pt x="17518" y="34076"/>
                      <a:pt x="17529" y="34199"/>
                      <a:pt x="17574" y="34312"/>
                    </a:cubicBezTo>
                    <a:cubicBezTo>
                      <a:pt x="17740" y="34708"/>
                      <a:pt x="17861" y="35113"/>
                      <a:pt x="17963" y="35525"/>
                    </a:cubicBezTo>
                    <a:cubicBezTo>
                      <a:pt x="17797" y="35728"/>
                      <a:pt x="17733" y="35994"/>
                      <a:pt x="17788" y="36249"/>
                    </a:cubicBezTo>
                    <a:cubicBezTo>
                      <a:pt x="17845" y="36517"/>
                      <a:pt x="17923" y="36780"/>
                      <a:pt x="17999" y="37043"/>
                    </a:cubicBezTo>
                    <a:cubicBezTo>
                      <a:pt x="17960" y="37244"/>
                      <a:pt x="17975" y="37454"/>
                      <a:pt x="18046" y="37647"/>
                    </a:cubicBezTo>
                    <a:cubicBezTo>
                      <a:pt x="18389" y="38641"/>
                      <a:pt x="18775" y="39695"/>
                      <a:pt x="19093" y="40777"/>
                    </a:cubicBezTo>
                    <a:cubicBezTo>
                      <a:pt x="19029" y="40926"/>
                      <a:pt x="19012" y="41104"/>
                      <a:pt x="19081" y="41309"/>
                    </a:cubicBezTo>
                    <a:cubicBezTo>
                      <a:pt x="19308" y="42001"/>
                      <a:pt x="19518" y="42688"/>
                      <a:pt x="19672" y="43384"/>
                    </a:cubicBezTo>
                    <a:cubicBezTo>
                      <a:pt x="19706" y="43656"/>
                      <a:pt x="19732" y="43924"/>
                      <a:pt x="19746" y="44196"/>
                    </a:cubicBezTo>
                    <a:cubicBezTo>
                      <a:pt x="19627" y="44383"/>
                      <a:pt x="19583" y="44618"/>
                      <a:pt x="19618" y="44861"/>
                    </a:cubicBezTo>
                    <a:cubicBezTo>
                      <a:pt x="19653" y="45093"/>
                      <a:pt x="19680" y="45325"/>
                      <a:pt x="19710" y="45558"/>
                    </a:cubicBezTo>
                    <a:cubicBezTo>
                      <a:pt x="19694" y="45686"/>
                      <a:pt x="19680" y="45813"/>
                      <a:pt x="19660" y="45939"/>
                    </a:cubicBezTo>
                    <a:cubicBezTo>
                      <a:pt x="19611" y="46220"/>
                      <a:pt x="19661" y="46509"/>
                      <a:pt x="19801" y="46756"/>
                    </a:cubicBezTo>
                    <a:cubicBezTo>
                      <a:pt x="19801" y="46770"/>
                      <a:pt x="19805" y="46784"/>
                      <a:pt x="19805" y="46799"/>
                    </a:cubicBezTo>
                    <a:cubicBezTo>
                      <a:pt x="19807" y="47012"/>
                      <a:pt x="19878" y="47180"/>
                      <a:pt x="19987" y="47305"/>
                    </a:cubicBezTo>
                    <a:cubicBezTo>
                      <a:pt x="19718" y="48321"/>
                      <a:pt x="19159" y="49252"/>
                      <a:pt x="18661" y="50210"/>
                    </a:cubicBezTo>
                    <a:cubicBezTo>
                      <a:pt x="18081" y="51096"/>
                      <a:pt x="17387" y="51868"/>
                      <a:pt x="16597" y="52579"/>
                    </a:cubicBezTo>
                    <a:cubicBezTo>
                      <a:pt x="16062" y="53061"/>
                      <a:pt x="16490" y="53959"/>
                      <a:pt x="17167" y="53959"/>
                    </a:cubicBezTo>
                    <a:cubicBezTo>
                      <a:pt x="17858" y="53959"/>
                      <a:pt x="18529" y="53924"/>
                      <a:pt x="19211" y="53822"/>
                    </a:cubicBezTo>
                    <a:cubicBezTo>
                      <a:pt x="19353" y="53800"/>
                      <a:pt x="19471" y="53725"/>
                      <a:pt x="19564" y="53625"/>
                    </a:cubicBezTo>
                    <a:cubicBezTo>
                      <a:pt x="20206" y="53799"/>
                      <a:pt x="20843" y="53857"/>
                      <a:pt x="21493" y="53857"/>
                    </a:cubicBezTo>
                    <a:cubicBezTo>
                      <a:pt x="22251" y="53857"/>
                      <a:pt x="23025" y="53778"/>
                      <a:pt x="23842" y="53715"/>
                    </a:cubicBezTo>
                    <a:cubicBezTo>
                      <a:pt x="24094" y="53699"/>
                      <a:pt x="24337" y="53606"/>
                      <a:pt x="24534" y="53447"/>
                    </a:cubicBezTo>
                    <a:cubicBezTo>
                      <a:pt x="25034" y="53608"/>
                      <a:pt x="25558" y="53689"/>
                      <a:pt x="26084" y="53689"/>
                    </a:cubicBezTo>
                    <a:cubicBezTo>
                      <a:pt x="26090" y="53689"/>
                      <a:pt x="26095" y="53689"/>
                      <a:pt x="26101" y="53689"/>
                    </a:cubicBezTo>
                    <a:lnTo>
                      <a:pt x="57642" y="53689"/>
                    </a:lnTo>
                    <a:cubicBezTo>
                      <a:pt x="57648" y="53689"/>
                      <a:pt x="57654" y="53689"/>
                      <a:pt x="57661" y="53689"/>
                    </a:cubicBezTo>
                    <a:cubicBezTo>
                      <a:pt x="58125" y="53689"/>
                      <a:pt x="58588" y="53625"/>
                      <a:pt x="59036" y="53502"/>
                    </a:cubicBezTo>
                    <a:cubicBezTo>
                      <a:pt x="59334" y="53579"/>
                      <a:pt x="59650" y="53615"/>
                      <a:pt x="59973" y="53615"/>
                    </a:cubicBezTo>
                    <a:cubicBezTo>
                      <a:pt x="60804" y="53615"/>
                      <a:pt x="61682" y="53374"/>
                      <a:pt x="62437" y="52955"/>
                    </a:cubicBezTo>
                    <a:cubicBezTo>
                      <a:pt x="62629" y="52986"/>
                      <a:pt x="62823" y="53016"/>
                      <a:pt x="63026" y="53043"/>
                    </a:cubicBezTo>
                    <a:cubicBezTo>
                      <a:pt x="63680" y="53130"/>
                      <a:pt x="64339" y="53189"/>
                      <a:pt x="64997" y="53253"/>
                    </a:cubicBezTo>
                    <a:cubicBezTo>
                      <a:pt x="65053" y="53258"/>
                      <a:pt x="65144" y="53268"/>
                      <a:pt x="65241" y="53280"/>
                    </a:cubicBezTo>
                    <a:cubicBezTo>
                      <a:pt x="65584" y="53343"/>
                      <a:pt x="65923" y="53421"/>
                      <a:pt x="66257" y="53516"/>
                    </a:cubicBezTo>
                    <a:cubicBezTo>
                      <a:pt x="66667" y="53632"/>
                      <a:pt x="67082" y="53687"/>
                      <a:pt x="67495" y="53687"/>
                    </a:cubicBezTo>
                    <a:cubicBezTo>
                      <a:pt x="68236" y="53687"/>
                      <a:pt x="68967" y="53510"/>
                      <a:pt x="69631" y="53190"/>
                    </a:cubicBezTo>
                    <a:cubicBezTo>
                      <a:pt x="70133" y="53340"/>
                      <a:pt x="70660" y="53415"/>
                      <a:pt x="71186" y="53415"/>
                    </a:cubicBezTo>
                    <a:cubicBezTo>
                      <a:pt x="71772" y="53415"/>
                      <a:pt x="72357" y="53323"/>
                      <a:pt x="72910" y="53140"/>
                    </a:cubicBezTo>
                    <a:cubicBezTo>
                      <a:pt x="73081" y="53234"/>
                      <a:pt x="73272" y="53284"/>
                      <a:pt x="73467" y="53286"/>
                    </a:cubicBezTo>
                    <a:cubicBezTo>
                      <a:pt x="73715" y="53286"/>
                      <a:pt x="73964" y="53287"/>
                      <a:pt x="74212" y="53296"/>
                    </a:cubicBezTo>
                    <a:cubicBezTo>
                      <a:pt x="74336" y="53301"/>
                      <a:pt x="74461" y="53310"/>
                      <a:pt x="74585" y="53320"/>
                    </a:cubicBezTo>
                    <a:cubicBezTo>
                      <a:pt x="74613" y="53324"/>
                      <a:pt x="74625" y="53324"/>
                      <a:pt x="74643" y="53325"/>
                    </a:cubicBezTo>
                    <a:cubicBezTo>
                      <a:pt x="74662" y="53331"/>
                      <a:pt x="74693" y="53338"/>
                      <a:pt x="74759" y="53350"/>
                    </a:cubicBezTo>
                    <a:cubicBezTo>
                      <a:pt x="74836" y="53362"/>
                      <a:pt x="74915" y="53369"/>
                      <a:pt x="74993" y="53369"/>
                    </a:cubicBezTo>
                    <a:cubicBezTo>
                      <a:pt x="75033" y="53369"/>
                      <a:pt x="75073" y="53367"/>
                      <a:pt x="75113" y="53364"/>
                    </a:cubicBezTo>
                    <a:cubicBezTo>
                      <a:pt x="75327" y="53522"/>
                      <a:pt x="75584" y="53602"/>
                      <a:pt x="75841" y="53602"/>
                    </a:cubicBezTo>
                    <a:cubicBezTo>
                      <a:pt x="76150" y="53602"/>
                      <a:pt x="76459" y="53486"/>
                      <a:pt x="76692" y="53254"/>
                    </a:cubicBezTo>
                    <a:cubicBezTo>
                      <a:pt x="77102" y="52844"/>
                      <a:pt x="77151" y="52195"/>
                      <a:pt x="76844" y="51726"/>
                    </a:cubicBezTo>
                    <a:cubicBezTo>
                      <a:pt x="76839" y="51716"/>
                      <a:pt x="76838" y="51702"/>
                      <a:pt x="76832" y="51691"/>
                    </a:cubicBezTo>
                    <a:lnTo>
                      <a:pt x="76832" y="15253"/>
                    </a:lnTo>
                    <a:cubicBezTo>
                      <a:pt x="76909" y="15049"/>
                      <a:pt x="76931" y="14829"/>
                      <a:pt x="76896" y="14613"/>
                    </a:cubicBezTo>
                    <a:cubicBezTo>
                      <a:pt x="76869" y="14436"/>
                      <a:pt x="76853" y="14258"/>
                      <a:pt x="76832" y="14079"/>
                    </a:cubicBezTo>
                    <a:lnTo>
                      <a:pt x="76832" y="12566"/>
                    </a:lnTo>
                    <a:cubicBezTo>
                      <a:pt x="76834" y="12367"/>
                      <a:pt x="76786" y="12172"/>
                      <a:pt x="76694" y="11997"/>
                    </a:cubicBezTo>
                    <a:cubicBezTo>
                      <a:pt x="76654" y="10321"/>
                      <a:pt x="76732" y="8637"/>
                      <a:pt x="76616" y="6968"/>
                    </a:cubicBezTo>
                    <a:cubicBezTo>
                      <a:pt x="76602" y="6731"/>
                      <a:pt x="76521" y="6504"/>
                      <a:pt x="76381" y="6314"/>
                    </a:cubicBezTo>
                    <a:cubicBezTo>
                      <a:pt x="76410" y="5814"/>
                      <a:pt x="76452" y="5313"/>
                      <a:pt x="76509" y="4815"/>
                    </a:cubicBezTo>
                    <a:cubicBezTo>
                      <a:pt x="76533" y="4630"/>
                      <a:pt x="76510" y="4443"/>
                      <a:pt x="76445" y="4268"/>
                    </a:cubicBezTo>
                    <a:cubicBezTo>
                      <a:pt x="76478" y="4230"/>
                      <a:pt x="76507" y="4190"/>
                      <a:pt x="76533" y="4147"/>
                    </a:cubicBezTo>
                    <a:cubicBezTo>
                      <a:pt x="76962" y="3311"/>
                      <a:pt x="77066" y="2417"/>
                      <a:pt x="76921" y="1517"/>
                    </a:cubicBezTo>
                    <a:cubicBezTo>
                      <a:pt x="76938" y="1384"/>
                      <a:pt x="76933" y="1247"/>
                      <a:pt x="76907" y="1116"/>
                    </a:cubicBezTo>
                    <a:cubicBezTo>
                      <a:pt x="77077" y="640"/>
                      <a:pt x="76704" y="0"/>
                      <a:pt x="76197" y="0"/>
                    </a:cubicBezTo>
                    <a:close/>
                  </a:path>
                </a:pathLst>
              </a:custGeom>
              <a:solidFill>
                <a:srgbClr val="FEB8B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292;p85">
                <a:extLst>
                  <a:ext uri="{FF2B5EF4-FFF2-40B4-BE49-F238E27FC236}">
                    <a16:creationId xmlns:a16="http://schemas.microsoft.com/office/drawing/2014/main" id="{ACADB8BA-0FF3-4773-8762-2FD781D9B282}"/>
                  </a:ext>
                </a:extLst>
              </p:cNvPr>
              <p:cNvSpPr/>
              <p:nvPr/>
            </p:nvSpPr>
            <p:spPr>
              <a:xfrm>
                <a:off x="2718672" y="3497140"/>
                <a:ext cx="1235036" cy="125438"/>
              </a:xfrm>
              <a:custGeom>
                <a:avLst/>
                <a:gdLst/>
                <a:ahLst/>
                <a:cxnLst/>
                <a:rect l="l" t="t" r="r" b="b"/>
                <a:pathLst>
                  <a:path w="89124" h="9052" extrusionOk="0">
                    <a:moveTo>
                      <a:pt x="15216" y="1"/>
                    </a:moveTo>
                    <a:cubicBezTo>
                      <a:pt x="15212" y="1"/>
                      <a:pt x="15208" y="1"/>
                      <a:pt x="15204" y="1"/>
                    </a:cubicBezTo>
                    <a:cubicBezTo>
                      <a:pt x="11768" y="84"/>
                      <a:pt x="8332" y="146"/>
                      <a:pt x="4894" y="228"/>
                    </a:cubicBezTo>
                    <a:cubicBezTo>
                      <a:pt x="4866" y="228"/>
                      <a:pt x="4837" y="229"/>
                      <a:pt x="4808" y="229"/>
                    </a:cubicBezTo>
                    <a:cubicBezTo>
                      <a:pt x="4240" y="229"/>
                      <a:pt x="3465" y="108"/>
                      <a:pt x="2748" y="108"/>
                    </a:cubicBezTo>
                    <a:cubicBezTo>
                      <a:pt x="1782" y="108"/>
                      <a:pt x="920" y="326"/>
                      <a:pt x="802" y="1349"/>
                    </a:cubicBezTo>
                    <a:cubicBezTo>
                      <a:pt x="655" y="2608"/>
                      <a:pt x="0" y="8064"/>
                      <a:pt x="1953" y="8312"/>
                    </a:cubicBezTo>
                    <a:cubicBezTo>
                      <a:pt x="5326" y="8737"/>
                      <a:pt x="8791" y="8803"/>
                      <a:pt x="12246" y="8803"/>
                    </a:cubicBezTo>
                    <a:cubicBezTo>
                      <a:pt x="13815" y="8803"/>
                      <a:pt x="15381" y="8789"/>
                      <a:pt x="16936" y="8789"/>
                    </a:cubicBezTo>
                    <a:cubicBezTo>
                      <a:pt x="17714" y="8789"/>
                      <a:pt x="18489" y="8793"/>
                      <a:pt x="19260" y="8803"/>
                    </a:cubicBezTo>
                    <a:cubicBezTo>
                      <a:pt x="30019" y="8946"/>
                      <a:pt x="40785" y="9052"/>
                      <a:pt x="51551" y="9052"/>
                    </a:cubicBezTo>
                    <a:cubicBezTo>
                      <a:pt x="60403" y="9052"/>
                      <a:pt x="69255" y="8980"/>
                      <a:pt x="78102" y="8798"/>
                    </a:cubicBezTo>
                    <a:cubicBezTo>
                      <a:pt x="80437" y="8750"/>
                      <a:pt x="82788" y="8731"/>
                      <a:pt x="85116" y="8526"/>
                    </a:cubicBezTo>
                    <a:cubicBezTo>
                      <a:pt x="87602" y="8310"/>
                      <a:pt x="89123" y="4685"/>
                      <a:pt x="88090" y="2520"/>
                    </a:cubicBezTo>
                    <a:cubicBezTo>
                      <a:pt x="87446" y="1169"/>
                      <a:pt x="86703" y="1090"/>
                      <a:pt x="85317" y="984"/>
                    </a:cubicBezTo>
                    <a:cubicBezTo>
                      <a:pt x="84215" y="902"/>
                      <a:pt x="83107" y="874"/>
                      <a:pt x="81997" y="874"/>
                    </a:cubicBezTo>
                    <a:cubicBezTo>
                      <a:pt x="80500" y="874"/>
                      <a:pt x="79002" y="924"/>
                      <a:pt x="77515" y="955"/>
                    </a:cubicBezTo>
                    <a:cubicBezTo>
                      <a:pt x="71035" y="1085"/>
                      <a:pt x="64558" y="1436"/>
                      <a:pt x="58075" y="1453"/>
                    </a:cubicBezTo>
                    <a:cubicBezTo>
                      <a:pt x="57556" y="1455"/>
                      <a:pt x="57554" y="2262"/>
                      <a:pt x="58073" y="2262"/>
                    </a:cubicBezTo>
                    <a:cubicBezTo>
                      <a:pt x="58074" y="2262"/>
                      <a:pt x="58075" y="2262"/>
                      <a:pt x="58075" y="2262"/>
                    </a:cubicBezTo>
                    <a:cubicBezTo>
                      <a:pt x="64305" y="2244"/>
                      <a:pt x="70530" y="1929"/>
                      <a:pt x="76757" y="1779"/>
                    </a:cubicBezTo>
                    <a:cubicBezTo>
                      <a:pt x="78365" y="1740"/>
                      <a:pt x="79975" y="1705"/>
                      <a:pt x="81584" y="1705"/>
                    </a:cubicBezTo>
                    <a:cubicBezTo>
                      <a:pt x="82537" y="1705"/>
                      <a:pt x="83490" y="1717"/>
                      <a:pt x="84442" y="1748"/>
                    </a:cubicBezTo>
                    <a:cubicBezTo>
                      <a:pt x="85190" y="1772"/>
                      <a:pt x="85955" y="1798"/>
                      <a:pt x="86684" y="1971"/>
                    </a:cubicBezTo>
                    <a:cubicBezTo>
                      <a:pt x="88668" y="2440"/>
                      <a:pt x="87084" y="7385"/>
                      <a:pt x="85587" y="7664"/>
                    </a:cubicBezTo>
                    <a:cubicBezTo>
                      <a:pt x="83003" y="8144"/>
                      <a:pt x="80266" y="8268"/>
                      <a:pt x="77511" y="8268"/>
                    </a:cubicBezTo>
                    <a:cubicBezTo>
                      <a:pt x="74541" y="8268"/>
                      <a:pt x="71551" y="8124"/>
                      <a:pt x="68711" y="8124"/>
                    </a:cubicBezTo>
                    <a:cubicBezTo>
                      <a:pt x="68491" y="8124"/>
                      <a:pt x="68271" y="8124"/>
                      <a:pt x="68053" y="8126"/>
                    </a:cubicBezTo>
                    <a:cubicBezTo>
                      <a:pt x="60884" y="8187"/>
                      <a:pt x="53712" y="8224"/>
                      <a:pt x="46539" y="8224"/>
                    </a:cubicBezTo>
                    <a:cubicBezTo>
                      <a:pt x="34120" y="8224"/>
                      <a:pt x="21699" y="8113"/>
                      <a:pt x="9289" y="7820"/>
                    </a:cubicBezTo>
                    <a:cubicBezTo>
                      <a:pt x="6881" y="7763"/>
                      <a:pt x="4366" y="7855"/>
                      <a:pt x="1976" y="7505"/>
                    </a:cubicBezTo>
                    <a:cubicBezTo>
                      <a:pt x="1532" y="7441"/>
                      <a:pt x="788" y="1152"/>
                      <a:pt x="2413" y="1104"/>
                    </a:cubicBezTo>
                    <a:cubicBezTo>
                      <a:pt x="6677" y="974"/>
                      <a:pt x="10941" y="913"/>
                      <a:pt x="15204" y="808"/>
                    </a:cubicBezTo>
                    <a:cubicBezTo>
                      <a:pt x="15720" y="796"/>
                      <a:pt x="15725" y="1"/>
                      <a:pt x="15216"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293;p85">
                <a:extLst>
                  <a:ext uri="{FF2B5EF4-FFF2-40B4-BE49-F238E27FC236}">
                    <a16:creationId xmlns:a16="http://schemas.microsoft.com/office/drawing/2014/main" id="{70377592-724B-4347-9873-140B47362709}"/>
                  </a:ext>
                </a:extLst>
              </p:cNvPr>
              <p:cNvSpPr/>
              <p:nvPr/>
            </p:nvSpPr>
            <p:spPr>
              <a:xfrm>
                <a:off x="2820095" y="3613321"/>
                <a:ext cx="11183" cy="159999"/>
              </a:xfrm>
              <a:custGeom>
                <a:avLst/>
                <a:gdLst/>
                <a:ahLst/>
                <a:cxnLst/>
                <a:rect l="l" t="t" r="r" b="b"/>
                <a:pathLst>
                  <a:path w="807" h="11546" extrusionOk="0">
                    <a:moveTo>
                      <a:pt x="404" y="1"/>
                    </a:moveTo>
                    <a:cubicBezTo>
                      <a:pt x="202" y="1"/>
                      <a:pt x="0" y="131"/>
                      <a:pt x="0" y="392"/>
                    </a:cubicBezTo>
                    <a:lnTo>
                      <a:pt x="0" y="11155"/>
                    </a:lnTo>
                    <a:cubicBezTo>
                      <a:pt x="0" y="11416"/>
                      <a:pt x="202" y="11546"/>
                      <a:pt x="404" y="11546"/>
                    </a:cubicBezTo>
                    <a:cubicBezTo>
                      <a:pt x="605" y="11546"/>
                      <a:pt x="807" y="11416"/>
                      <a:pt x="807" y="11155"/>
                    </a:cubicBezTo>
                    <a:lnTo>
                      <a:pt x="807" y="392"/>
                    </a:lnTo>
                    <a:cubicBezTo>
                      <a:pt x="807" y="131"/>
                      <a:pt x="605" y="1"/>
                      <a:pt x="404"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294;p85">
                <a:extLst>
                  <a:ext uri="{FF2B5EF4-FFF2-40B4-BE49-F238E27FC236}">
                    <a16:creationId xmlns:a16="http://schemas.microsoft.com/office/drawing/2014/main" id="{C88162F0-BC9B-4018-9E70-AFE2060BE03A}"/>
                  </a:ext>
                </a:extLst>
              </p:cNvPr>
              <p:cNvSpPr/>
              <p:nvPr/>
            </p:nvSpPr>
            <p:spPr>
              <a:xfrm>
                <a:off x="3034790" y="4348185"/>
                <a:ext cx="861756" cy="11211"/>
              </a:xfrm>
              <a:custGeom>
                <a:avLst/>
                <a:gdLst/>
                <a:ahLst/>
                <a:cxnLst/>
                <a:rect l="l" t="t" r="r" b="b"/>
                <a:pathLst>
                  <a:path w="62187" h="809" extrusionOk="0">
                    <a:moveTo>
                      <a:pt x="519" y="1"/>
                    </a:moveTo>
                    <a:cubicBezTo>
                      <a:pt x="0" y="1"/>
                      <a:pt x="0" y="809"/>
                      <a:pt x="519" y="809"/>
                    </a:cubicBezTo>
                    <a:lnTo>
                      <a:pt x="61665" y="809"/>
                    </a:lnTo>
                    <a:cubicBezTo>
                      <a:pt x="62186" y="809"/>
                      <a:pt x="62186" y="1"/>
                      <a:pt x="61665"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295;p85">
                <a:extLst>
                  <a:ext uri="{FF2B5EF4-FFF2-40B4-BE49-F238E27FC236}">
                    <a16:creationId xmlns:a16="http://schemas.microsoft.com/office/drawing/2014/main" id="{710DCF6B-67A9-4B88-B438-1282B8E61E2A}"/>
                  </a:ext>
                </a:extLst>
              </p:cNvPr>
              <p:cNvSpPr/>
              <p:nvPr/>
            </p:nvSpPr>
            <p:spPr>
              <a:xfrm>
                <a:off x="3883714" y="3611451"/>
                <a:ext cx="11197" cy="747765"/>
              </a:xfrm>
              <a:custGeom>
                <a:avLst/>
                <a:gdLst/>
                <a:ahLst/>
                <a:cxnLst/>
                <a:rect l="l" t="t" r="r" b="b"/>
                <a:pathLst>
                  <a:path w="808" h="53961" extrusionOk="0">
                    <a:moveTo>
                      <a:pt x="404" y="1"/>
                    </a:moveTo>
                    <a:cubicBezTo>
                      <a:pt x="202" y="1"/>
                      <a:pt x="1" y="131"/>
                      <a:pt x="1" y="391"/>
                    </a:cubicBezTo>
                    <a:lnTo>
                      <a:pt x="1" y="53571"/>
                    </a:lnTo>
                    <a:cubicBezTo>
                      <a:pt x="1" y="53830"/>
                      <a:pt x="202" y="53960"/>
                      <a:pt x="404" y="53960"/>
                    </a:cubicBezTo>
                    <a:cubicBezTo>
                      <a:pt x="606" y="53960"/>
                      <a:pt x="807" y="53830"/>
                      <a:pt x="807" y="53571"/>
                    </a:cubicBezTo>
                    <a:lnTo>
                      <a:pt x="807" y="391"/>
                    </a:lnTo>
                    <a:cubicBezTo>
                      <a:pt x="807" y="131"/>
                      <a:pt x="606" y="1"/>
                      <a:pt x="404"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296;p85">
                <a:extLst>
                  <a:ext uri="{FF2B5EF4-FFF2-40B4-BE49-F238E27FC236}">
                    <a16:creationId xmlns:a16="http://schemas.microsoft.com/office/drawing/2014/main" id="{593E84CF-D84B-4209-9D32-BB34525D5A00}"/>
                  </a:ext>
                </a:extLst>
              </p:cNvPr>
              <p:cNvSpPr/>
              <p:nvPr/>
            </p:nvSpPr>
            <p:spPr>
              <a:xfrm>
                <a:off x="3002682" y="3711959"/>
                <a:ext cx="312057" cy="11183"/>
              </a:xfrm>
              <a:custGeom>
                <a:avLst/>
                <a:gdLst/>
                <a:ahLst/>
                <a:cxnLst/>
                <a:rect l="l" t="t" r="r" b="b"/>
                <a:pathLst>
                  <a:path w="22519" h="807" extrusionOk="0">
                    <a:moveTo>
                      <a:pt x="522" y="0"/>
                    </a:moveTo>
                    <a:cubicBezTo>
                      <a:pt x="1" y="0"/>
                      <a:pt x="1" y="807"/>
                      <a:pt x="522" y="807"/>
                    </a:cubicBezTo>
                    <a:lnTo>
                      <a:pt x="21999" y="807"/>
                    </a:lnTo>
                    <a:cubicBezTo>
                      <a:pt x="22518" y="807"/>
                      <a:pt x="22518" y="0"/>
                      <a:pt x="21999"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297;p85">
                <a:extLst>
                  <a:ext uri="{FF2B5EF4-FFF2-40B4-BE49-F238E27FC236}">
                    <a16:creationId xmlns:a16="http://schemas.microsoft.com/office/drawing/2014/main" id="{64461591-04BB-46BF-AC35-E04393E69BAA}"/>
                  </a:ext>
                </a:extLst>
              </p:cNvPr>
              <p:cNvSpPr/>
              <p:nvPr/>
            </p:nvSpPr>
            <p:spPr>
              <a:xfrm>
                <a:off x="3407695" y="3799247"/>
                <a:ext cx="157643" cy="11197"/>
              </a:xfrm>
              <a:custGeom>
                <a:avLst/>
                <a:gdLst/>
                <a:ahLst/>
                <a:cxnLst/>
                <a:rect l="l" t="t" r="r" b="b"/>
                <a:pathLst>
                  <a:path w="11376" h="808" extrusionOk="0">
                    <a:moveTo>
                      <a:pt x="522" y="1"/>
                    </a:moveTo>
                    <a:cubicBezTo>
                      <a:pt x="1" y="1"/>
                      <a:pt x="1" y="807"/>
                      <a:pt x="522" y="807"/>
                    </a:cubicBezTo>
                    <a:lnTo>
                      <a:pt x="10856" y="807"/>
                    </a:lnTo>
                    <a:cubicBezTo>
                      <a:pt x="11376" y="807"/>
                      <a:pt x="11376" y="1"/>
                      <a:pt x="10856"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298;p85">
                <a:extLst>
                  <a:ext uri="{FF2B5EF4-FFF2-40B4-BE49-F238E27FC236}">
                    <a16:creationId xmlns:a16="http://schemas.microsoft.com/office/drawing/2014/main" id="{4FF16BBE-7729-4E6D-A990-14463C026EA1}"/>
                  </a:ext>
                </a:extLst>
              </p:cNvPr>
              <p:cNvSpPr/>
              <p:nvPr/>
            </p:nvSpPr>
            <p:spPr>
              <a:xfrm>
                <a:off x="3168307" y="3964817"/>
                <a:ext cx="240414" cy="11183"/>
              </a:xfrm>
              <a:custGeom>
                <a:avLst/>
                <a:gdLst/>
                <a:ahLst/>
                <a:cxnLst/>
                <a:rect l="l" t="t" r="r" b="b"/>
                <a:pathLst>
                  <a:path w="17349" h="807" extrusionOk="0">
                    <a:moveTo>
                      <a:pt x="519" y="0"/>
                    </a:moveTo>
                    <a:cubicBezTo>
                      <a:pt x="0" y="0"/>
                      <a:pt x="0" y="807"/>
                      <a:pt x="519" y="807"/>
                    </a:cubicBezTo>
                    <a:lnTo>
                      <a:pt x="16828" y="807"/>
                    </a:lnTo>
                    <a:cubicBezTo>
                      <a:pt x="17349" y="807"/>
                      <a:pt x="17349" y="0"/>
                      <a:pt x="16828"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299;p85">
                <a:extLst>
                  <a:ext uri="{FF2B5EF4-FFF2-40B4-BE49-F238E27FC236}">
                    <a16:creationId xmlns:a16="http://schemas.microsoft.com/office/drawing/2014/main" id="{6D706B57-DE5B-46D9-8B2C-DD6DB4260229}"/>
                  </a:ext>
                </a:extLst>
              </p:cNvPr>
              <p:cNvSpPr/>
              <p:nvPr/>
            </p:nvSpPr>
            <p:spPr>
              <a:xfrm>
                <a:off x="3559850" y="4029698"/>
                <a:ext cx="74858" cy="11197"/>
              </a:xfrm>
              <a:custGeom>
                <a:avLst/>
                <a:gdLst/>
                <a:ahLst/>
                <a:cxnLst/>
                <a:rect l="l" t="t" r="r" b="b"/>
                <a:pathLst>
                  <a:path w="5402" h="808" extrusionOk="0">
                    <a:moveTo>
                      <a:pt x="522" y="1"/>
                    </a:moveTo>
                    <a:cubicBezTo>
                      <a:pt x="1" y="1"/>
                      <a:pt x="1" y="807"/>
                      <a:pt x="522" y="807"/>
                    </a:cubicBezTo>
                    <a:lnTo>
                      <a:pt x="4882" y="807"/>
                    </a:lnTo>
                    <a:cubicBezTo>
                      <a:pt x="5402" y="807"/>
                      <a:pt x="5402" y="1"/>
                      <a:pt x="4882"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300;p85">
                <a:extLst>
                  <a:ext uri="{FF2B5EF4-FFF2-40B4-BE49-F238E27FC236}">
                    <a16:creationId xmlns:a16="http://schemas.microsoft.com/office/drawing/2014/main" id="{C64713FC-34E0-4348-A369-06C38716F953}"/>
                  </a:ext>
                </a:extLst>
              </p:cNvPr>
              <p:cNvSpPr/>
              <p:nvPr/>
            </p:nvSpPr>
            <p:spPr>
              <a:xfrm>
                <a:off x="3315972" y="4237796"/>
                <a:ext cx="372448" cy="11211"/>
              </a:xfrm>
              <a:custGeom>
                <a:avLst/>
                <a:gdLst/>
                <a:ahLst/>
                <a:cxnLst/>
                <a:rect l="l" t="t" r="r" b="b"/>
                <a:pathLst>
                  <a:path w="26877" h="809" extrusionOk="0">
                    <a:moveTo>
                      <a:pt x="521" y="0"/>
                    </a:moveTo>
                    <a:cubicBezTo>
                      <a:pt x="0" y="0"/>
                      <a:pt x="0" y="809"/>
                      <a:pt x="521" y="809"/>
                    </a:cubicBezTo>
                    <a:lnTo>
                      <a:pt x="26357" y="809"/>
                    </a:lnTo>
                    <a:cubicBezTo>
                      <a:pt x="26877" y="809"/>
                      <a:pt x="26877" y="0"/>
                      <a:pt x="26357"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301;p85">
                <a:extLst>
                  <a:ext uri="{FF2B5EF4-FFF2-40B4-BE49-F238E27FC236}">
                    <a16:creationId xmlns:a16="http://schemas.microsoft.com/office/drawing/2014/main" id="{CA4621EE-7ED9-4269-959F-B4CFCAD6595A}"/>
                  </a:ext>
                </a:extLst>
              </p:cNvPr>
              <p:cNvSpPr/>
              <p:nvPr/>
            </p:nvSpPr>
            <p:spPr>
              <a:xfrm>
                <a:off x="3734413" y="3884263"/>
                <a:ext cx="63634" cy="11183"/>
              </a:xfrm>
              <a:custGeom>
                <a:avLst/>
                <a:gdLst/>
                <a:ahLst/>
                <a:cxnLst/>
                <a:rect l="l" t="t" r="r" b="b"/>
                <a:pathLst>
                  <a:path w="4592" h="807" extrusionOk="0">
                    <a:moveTo>
                      <a:pt x="520" y="0"/>
                    </a:moveTo>
                    <a:cubicBezTo>
                      <a:pt x="1" y="0"/>
                      <a:pt x="1" y="807"/>
                      <a:pt x="520" y="807"/>
                    </a:cubicBezTo>
                    <a:lnTo>
                      <a:pt x="4072" y="807"/>
                    </a:lnTo>
                    <a:cubicBezTo>
                      <a:pt x="4591" y="807"/>
                      <a:pt x="4591" y="0"/>
                      <a:pt x="4072"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302;p85">
                <a:extLst>
                  <a:ext uri="{FF2B5EF4-FFF2-40B4-BE49-F238E27FC236}">
                    <a16:creationId xmlns:a16="http://schemas.microsoft.com/office/drawing/2014/main" id="{7931F309-54DF-4A09-A6C1-60BBEDEA9135}"/>
                  </a:ext>
                </a:extLst>
              </p:cNvPr>
              <p:cNvSpPr/>
              <p:nvPr/>
            </p:nvSpPr>
            <p:spPr>
              <a:xfrm>
                <a:off x="2932951" y="3907003"/>
                <a:ext cx="136968" cy="431398"/>
              </a:xfrm>
              <a:custGeom>
                <a:avLst/>
                <a:gdLst/>
                <a:ahLst/>
                <a:cxnLst/>
                <a:rect l="l" t="t" r="r" b="b"/>
                <a:pathLst>
                  <a:path w="9884" h="31131" extrusionOk="0">
                    <a:moveTo>
                      <a:pt x="1077" y="0"/>
                    </a:moveTo>
                    <a:cubicBezTo>
                      <a:pt x="272" y="0"/>
                      <a:pt x="1" y="1101"/>
                      <a:pt x="679" y="1505"/>
                    </a:cubicBezTo>
                    <a:cubicBezTo>
                      <a:pt x="1017" y="1705"/>
                      <a:pt x="1360" y="1896"/>
                      <a:pt x="1701" y="2090"/>
                    </a:cubicBezTo>
                    <a:cubicBezTo>
                      <a:pt x="2433" y="3897"/>
                      <a:pt x="3771" y="5486"/>
                      <a:pt x="3859" y="7484"/>
                    </a:cubicBezTo>
                    <a:cubicBezTo>
                      <a:pt x="3878" y="7922"/>
                      <a:pt x="4088" y="8233"/>
                      <a:pt x="4372" y="8425"/>
                    </a:cubicBezTo>
                    <a:cubicBezTo>
                      <a:pt x="4550" y="10518"/>
                      <a:pt x="4965" y="12587"/>
                      <a:pt x="5043" y="14695"/>
                    </a:cubicBezTo>
                    <a:cubicBezTo>
                      <a:pt x="5055" y="15050"/>
                      <a:pt x="5182" y="15318"/>
                      <a:pt x="5367" y="15510"/>
                    </a:cubicBezTo>
                    <a:cubicBezTo>
                      <a:pt x="5398" y="16156"/>
                      <a:pt x="5445" y="16802"/>
                      <a:pt x="5476" y="17449"/>
                    </a:cubicBezTo>
                    <a:cubicBezTo>
                      <a:pt x="5499" y="17972"/>
                      <a:pt x="5509" y="18493"/>
                      <a:pt x="5499" y="19018"/>
                    </a:cubicBezTo>
                    <a:cubicBezTo>
                      <a:pt x="5052" y="20160"/>
                      <a:pt x="5042" y="21453"/>
                      <a:pt x="5338" y="22658"/>
                    </a:cubicBezTo>
                    <a:cubicBezTo>
                      <a:pt x="5303" y="22727"/>
                      <a:pt x="5277" y="22802"/>
                      <a:pt x="5263" y="22879"/>
                    </a:cubicBezTo>
                    <a:cubicBezTo>
                      <a:pt x="5047" y="24041"/>
                      <a:pt x="4931" y="25206"/>
                      <a:pt x="4725" y="26347"/>
                    </a:cubicBezTo>
                    <a:cubicBezTo>
                      <a:pt x="4491" y="26925"/>
                      <a:pt x="4337" y="27533"/>
                      <a:pt x="4264" y="28152"/>
                    </a:cubicBezTo>
                    <a:cubicBezTo>
                      <a:pt x="4264" y="28175"/>
                      <a:pt x="4266" y="28197"/>
                      <a:pt x="4268" y="28218"/>
                    </a:cubicBezTo>
                    <a:cubicBezTo>
                      <a:pt x="4079" y="28803"/>
                      <a:pt x="3826" y="29367"/>
                      <a:pt x="3513" y="29897"/>
                    </a:cubicBezTo>
                    <a:cubicBezTo>
                      <a:pt x="3193" y="30439"/>
                      <a:pt x="3663" y="31131"/>
                      <a:pt x="4217" y="31131"/>
                    </a:cubicBezTo>
                    <a:cubicBezTo>
                      <a:pt x="4349" y="31131"/>
                      <a:pt x="4486" y="31091"/>
                      <a:pt x="4618" y="31002"/>
                    </a:cubicBezTo>
                    <a:cubicBezTo>
                      <a:pt x="4936" y="30785"/>
                      <a:pt x="5239" y="30564"/>
                      <a:pt x="5533" y="30337"/>
                    </a:cubicBezTo>
                    <a:cubicBezTo>
                      <a:pt x="5665" y="30337"/>
                      <a:pt x="5793" y="30307"/>
                      <a:pt x="5909" y="30249"/>
                    </a:cubicBezTo>
                    <a:cubicBezTo>
                      <a:pt x="7493" y="29473"/>
                      <a:pt x="8448" y="28024"/>
                      <a:pt x="9078" y="26430"/>
                    </a:cubicBezTo>
                    <a:cubicBezTo>
                      <a:pt x="9087" y="26407"/>
                      <a:pt x="9089" y="26390"/>
                      <a:pt x="9096" y="26369"/>
                    </a:cubicBezTo>
                    <a:cubicBezTo>
                      <a:pt x="9340" y="25829"/>
                      <a:pt x="9539" y="25263"/>
                      <a:pt x="9724" y="24706"/>
                    </a:cubicBezTo>
                    <a:cubicBezTo>
                      <a:pt x="9883" y="24231"/>
                      <a:pt x="9606" y="23889"/>
                      <a:pt x="9239" y="23769"/>
                    </a:cubicBezTo>
                    <a:cubicBezTo>
                      <a:pt x="9189" y="23494"/>
                      <a:pt x="9137" y="23219"/>
                      <a:pt x="9070" y="22949"/>
                    </a:cubicBezTo>
                    <a:cubicBezTo>
                      <a:pt x="9018" y="22634"/>
                      <a:pt x="8949" y="22322"/>
                      <a:pt x="8864" y="22016"/>
                    </a:cubicBezTo>
                    <a:cubicBezTo>
                      <a:pt x="8836" y="21920"/>
                      <a:pt x="8793" y="21830"/>
                      <a:pt x="8734" y="21751"/>
                    </a:cubicBezTo>
                    <a:cubicBezTo>
                      <a:pt x="8659" y="21517"/>
                      <a:pt x="8587" y="21282"/>
                      <a:pt x="8505" y="21048"/>
                    </a:cubicBezTo>
                    <a:cubicBezTo>
                      <a:pt x="8583" y="18822"/>
                      <a:pt x="8454" y="16599"/>
                      <a:pt x="8353" y="14373"/>
                    </a:cubicBezTo>
                    <a:cubicBezTo>
                      <a:pt x="8332" y="13869"/>
                      <a:pt x="7938" y="13612"/>
                      <a:pt x="7546" y="13596"/>
                    </a:cubicBezTo>
                    <a:cubicBezTo>
                      <a:pt x="7832" y="9222"/>
                      <a:pt x="7965" y="149"/>
                      <a:pt x="2703" y="135"/>
                    </a:cubicBezTo>
                    <a:cubicBezTo>
                      <a:pt x="2608" y="135"/>
                      <a:pt x="2514" y="148"/>
                      <a:pt x="2424" y="170"/>
                    </a:cubicBezTo>
                    <a:cubicBezTo>
                      <a:pt x="1986" y="64"/>
                      <a:pt x="1538" y="7"/>
                      <a:pt x="1088" y="0"/>
                    </a:cubicBezTo>
                    <a:cubicBezTo>
                      <a:pt x="1084" y="0"/>
                      <a:pt x="1080" y="0"/>
                      <a:pt x="1077" y="0"/>
                    </a:cubicBezTo>
                    <a:close/>
                  </a:path>
                </a:pathLst>
              </a:custGeom>
              <a:solidFill>
                <a:srgbClr val="FEB8B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303;p85">
                <a:extLst>
                  <a:ext uri="{FF2B5EF4-FFF2-40B4-BE49-F238E27FC236}">
                    <a16:creationId xmlns:a16="http://schemas.microsoft.com/office/drawing/2014/main" id="{4FD52A09-94A0-4D67-A725-355A1EBF461E}"/>
                  </a:ext>
                </a:extLst>
              </p:cNvPr>
              <p:cNvSpPr/>
              <p:nvPr/>
            </p:nvSpPr>
            <p:spPr>
              <a:xfrm>
                <a:off x="2822202" y="3796905"/>
                <a:ext cx="47171" cy="57509"/>
              </a:xfrm>
              <a:custGeom>
                <a:avLst/>
                <a:gdLst/>
                <a:ahLst/>
                <a:cxnLst/>
                <a:rect l="l" t="t" r="r" b="b"/>
                <a:pathLst>
                  <a:path w="3404" h="4150" extrusionOk="0">
                    <a:moveTo>
                      <a:pt x="1145" y="1"/>
                    </a:moveTo>
                    <a:cubicBezTo>
                      <a:pt x="817" y="1"/>
                      <a:pt x="510" y="173"/>
                      <a:pt x="444" y="573"/>
                    </a:cubicBezTo>
                    <a:cubicBezTo>
                      <a:pt x="342" y="1184"/>
                      <a:pt x="239" y="1795"/>
                      <a:pt x="120" y="2403"/>
                    </a:cubicBezTo>
                    <a:cubicBezTo>
                      <a:pt x="1" y="3011"/>
                      <a:pt x="506" y="3401"/>
                      <a:pt x="976" y="3401"/>
                    </a:cubicBezTo>
                    <a:cubicBezTo>
                      <a:pt x="1059" y="3401"/>
                      <a:pt x="1142" y="3389"/>
                      <a:pt x="1219" y="3363"/>
                    </a:cubicBezTo>
                    <a:cubicBezTo>
                      <a:pt x="1245" y="3401"/>
                      <a:pt x="1275" y="3438"/>
                      <a:pt x="1302" y="3474"/>
                    </a:cubicBezTo>
                    <a:cubicBezTo>
                      <a:pt x="1302" y="3474"/>
                      <a:pt x="1302" y="3476"/>
                      <a:pt x="1304" y="3478"/>
                    </a:cubicBezTo>
                    <a:cubicBezTo>
                      <a:pt x="1401" y="3760"/>
                      <a:pt x="1621" y="3971"/>
                      <a:pt x="1889" y="4042"/>
                    </a:cubicBezTo>
                    <a:cubicBezTo>
                      <a:pt x="2020" y="4112"/>
                      <a:pt x="2171" y="4149"/>
                      <a:pt x="2322" y="4149"/>
                    </a:cubicBezTo>
                    <a:cubicBezTo>
                      <a:pt x="2641" y="4149"/>
                      <a:pt x="2957" y="3979"/>
                      <a:pt x="3075" y="3585"/>
                    </a:cubicBezTo>
                    <a:cubicBezTo>
                      <a:pt x="3404" y="2500"/>
                      <a:pt x="2509" y="1219"/>
                      <a:pt x="1919" y="379"/>
                    </a:cubicBezTo>
                    <a:cubicBezTo>
                      <a:pt x="1750" y="140"/>
                      <a:pt x="1439" y="1"/>
                      <a:pt x="1145" y="1"/>
                    </a:cubicBezTo>
                    <a:close/>
                  </a:path>
                </a:pathLst>
              </a:custGeom>
              <a:solidFill>
                <a:srgbClr val="FEB8B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304;p85">
                <a:extLst>
                  <a:ext uri="{FF2B5EF4-FFF2-40B4-BE49-F238E27FC236}">
                    <a16:creationId xmlns:a16="http://schemas.microsoft.com/office/drawing/2014/main" id="{AD1B0B4A-9EF9-42F9-9A90-E4C03AB01506}"/>
                  </a:ext>
                </a:extLst>
              </p:cNvPr>
              <p:cNvSpPr/>
              <p:nvPr/>
            </p:nvSpPr>
            <p:spPr>
              <a:xfrm>
                <a:off x="2674356" y="3898744"/>
                <a:ext cx="250072" cy="121239"/>
              </a:xfrm>
              <a:custGeom>
                <a:avLst/>
                <a:gdLst/>
                <a:ahLst/>
                <a:cxnLst/>
                <a:rect l="l" t="t" r="r" b="b"/>
                <a:pathLst>
                  <a:path w="18046" h="8749" extrusionOk="0">
                    <a:moveTo>
                      <a:pt x="8910" y="1"/>
                    </a:moveTo>
                    <a:cubicBezTo>
                      <a:pt x="4871" y="1"/>
                      <a:pt x="1521" y="3255"/>
                      <a:pt x="507" y="6975"/>
                    </a:cubicBezTo>
                    <a:cubicBezTo>
                      <a:pt x="491" y="7039"/>
                      <a:pt x="481" y="7105"/>
                      <a:pt x="477" y="7171"/>
                    </a:cubicBezTo>
                    <a:cubicBezTo>
                      <a:pt x="1" y="7579"/>
                      <a:pt x="311" y="8566"/>
                      <a:pt x="972" y="8566"/>
                    </a:cubicBezTo>
                    <a:cubicBezTo>
                      <a:pt x="995" y="8566"/>
                      <a:pt x="1019" y="8565"/>
                      <a:pt x="1043" y="8563"/>
                    </a:cubicBezTo>
                    <a:cubicBezTo>
                      <a:pt x="1419" y="8525"/>
                      <a:pt x="1793" y="8495"/>
                      <a:pt x="2168" y="8473"/>
                    </a:cubicBezTo>
                    <a:cubicBezTo>
                      <a:pt x="2302" y="8637"/>
                      <a:pt x="2488" y="8749"/>
                      <a:pt x="2700" y="8749"/>
                    </a:cubicBezTo>
                    <a:cubicBezTo>
                      <a:pt x="2781" y="8749"/>
                      <a:pt x="2867" y="8732"/>
                      <a:pt x="2954" y="8696"/>
                    </a:cubicBezTo>
                    <a:cubicBezTo>
                      <a:pt x="3155" y="8613"/>
                      <a:pt x="3354" y="8518"/>
                      <a:pt x="3552" y="8422"/>
                    </a:cubicBezTo>
                    <a:cubicBezTo>
                      <a:pt x="3775" y="8419"/>
                      <a:pt x="3998" y="8417"/>
                      <a:pt x="4221" y="8417"/>
                    </a:cubicBezTo>
                    <a:cubicBezTo>
                      <a:pt x="7214" y="8417"/>
                      <a:pt x="10215" y="8738"/>
                      <a:pt x="13194" y="8738"/>
                    </a:cubicBezTo>
                    <a:cubicBezTo>
                      <a:pt x="14604" y="8738"/>
                      <a:pt x="16010" y="8666"/>
                      <a:pt x="17407" y="8454"/>
                    </a:cubicBezTo>
                    <a:cubicBezTo>
                      <a:pt x="17864" y="8384"/>
                      <a:pt x="18046" y="7851"/>
                      <a:pt x="17969" y="7460"/>
                    </a:cubicBezTo>
                    <a:cubicBezTo>
                      <a:pt x="17036" y="2710"/>
                      <a:pt x="14146" y="368"/>
                      <a:pt x="9470" y="22"/>
                    </a:cubicBezTo>
                    <a:cubicBezTo>
                      <a:pt x="9282" y="8"/>
                      <a:pt x="9095" y="1"/>
                      <a:pt x="8910" y="1"/>
                    </a:cubicBezTo>
                    <a:close/>
                  </a:path>
                </a:pathLst>
              </a:custGeom>
              <a:solidFill>
                <a:srgbClr val="FEB8B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305;p85">
                <a:extLst>
                  <a:ext uri="{FF2B5EF4-FFF2-40B4-BE49-F238E27FC236}">
                    <a16:creationId xmlns:a16="http://schemas.microsoft.com/office/drawing/2014/main" id="{E099063C-CFE7-4705-A6BA-3E576068A842}"/>
                  </a:ext>
                </a:extLst>
              </p:cNvPr>
              <p:cNvSpPr/>
              <p:nvPr/>
            </p:nvSpPr>
            <p:spPr>
              <a:xfrm>
                <a:off x="2615212" y="4179594"/>
                <a:ext cx="343070" cy="186882"/>
              </a:xfrm>
              <a:custGeom>
                <a:avLst/>
                <a:gdLst/>
                <a:ahLst/>
                <a:cxnLst/>
                <a:rect l="l" t="t" r="r" b="b"/>
                <a:pathLst>
                  <a:path w="24757" h="13486" extrusionOk="0">
                    <a:moveTo>
                      <a:pt x="897" y="0"/>
                    </a:moveTo>
                    <a:cubicBezTo>
                      <a:pt x="424" y="0"/>
                      <a:pt x="0" y="577"/>
                      <a:pt x="172" y="1024"/>
                    </a:cubicBezTo>
                    <a:cubicBezTo>
                      <a:pt x="272" y="1284"/>
                      <a:pt x="406" y="1633"/>
                      <a:pt x="568" y="2002"/>
                    </a:cubicBezTo>
                    <a:cubicBezTo>
                      <a:pt x="213" y="3193"/>
                      <a:pt x="283" y="4277"/>
                      <a:pt x="598" y="5348"/>
                    </a:cubicBezTo>
                    <a:cubicBezTo>
                      <a:pt x="456" y="7179"/>
                      <a:pt x="641" y="8604"/>
                      <a:pt x="2026" y="10029"/>
                    </a:cubicBezTo>
                    <a:cubicBezTo>
                      <a:pt x="2022" y="10235"/>
                      <a:pt x="2097" y="10434"/>
                      <a:pt x="2237" y="10584"/>
                    </a:cubicBezTo>
                    <a:cubicBezTo>
                      <a:pt x="3374" y="11864"/>
                      <a:pt x="4787" y="12824"/>
                      <a:pt x="6468" y="13214"/>
                    </a:cubicBezTo>
                    <a:cubicBezTo>
                      <a:pt x="6536" y="13230"/>
                      <a:pt x="6602" y="13237"/>
                      <a:pt x="6664" y="13237"/>
                    </a:cubicBezTo>
                    <a:cubicBezTo>
                      <a:pt x="6892" y="13237"/>
                      <a:pt x="7077" y="13138"/>
                      <a:pt x="7215" y="12992"/>
                    </a:cubicBezTo>
                    <a:cubicBezTo>
                      <a:pt x="7231" y="12999"/>
                      <a:pt x="7247" y="13006"/>
                      <a:pt x="7262" y="13013"/>
                    </a:cubicBezTo>
                    <a:cubicBezTo>
                      <a:pt x="7369" y="13276"/>
                      <a:pt x="7603" y="13486"/>
                      <a:pt x="7975" y="13486"/>
                    </a:cubicBezTo>
                    <a:cubicBezTo>
                      <a:pt x="7981" y="13486"/>
                      <a:pt x="7986" y="13486"/>
                      <a:pt x="7991" y="13486"/>
                    </a:cubicBezTo>
                    <a:cubicBezTo>
                      <a:pt x="8147" y="13486"/>
                      <a:pt x="8298" y="13438"/>
                      <a:pt x="8427" y="13349"/>
                    </a:cubicBezTo>
                    <a:cubicBezTo>
                      <a:pt x="8686" y="13389"/>
                      <a:pt x="8947" y="13407"/>
                      <a:pt x="9210" y="13407"/>
                    </a:cubicBezTo>
                    <a:cubicBezTo>
                      <a:pt x="9591" y="13407"/>
                      <a:pt x="9977" y="13368"/>
                      <a:pt x="10369" y="13295"/>
                    </a:cubicBezTo>
                    <a:cubicBezTo>
                      <a:pt x="10465" y="13278"/>
                      <a:pt x="10556" y="13243"/>
                      <a:pt x="10639" y="13191"/>
                    </a:cubicBezTo>
                    <a:cubicBezTo>
                      <a:pt x="11227" y="13214"/>
                      <a:pt x="11818" y="13221"/>
                      <a:pt x="12410" y="13221"/>
                    </a:cubicBezTo>
                    <a:cubicBezTo>
                      <a:pt x="12968" y="13221"/>
                      <a:pt x="13528" y="13215"/>
                      <a:pt x="14086" y="13207"/>
                    </a:cubicBezTo>
                    <a:cubicBezTo>
                      <a:pt x="17101" y="13160"/>
                      <a:pt x="20579" y="13281"/>
                      <a:pt x="22674" y="10745"/>
                    </a:cubicBezTo>
                    <a:cubicBezTo>
                      <a:pt x="24756" y="8228"/>
                      <a:pt x="24446" y="3875"/>
                      <a:pt x="23852" y="918"/>
                    </a:cubicBezTo>
                    <a:cubicBezTo>
                      <a:pt x="23790" y="615"/>
                      <a:pt x="23449" y="323"/>
                      <a:pt x="23131" y="323"/>
                    </a:cubicBezTo>
                    <a:cubicBezTo>
                      <a:pt x="23111" y="323"/>
                      <a:pt x="23092" y="324"/>
                      <a:pt x="23074" y="326"/>
                    </a:cubicBezTo>
                    <a:cubicBezTo>
                      <a:pt x="22975" y="337"/>
                      <a:pt x="22878" y="347"/>
                      <a:pt x="22779" y="356"/>
                    </a:cubicBezTo>
                    <a:cubicBezTo>
                      <a:pt x="22741" y="347"/>
                      <a:pt x="22710" y="330"/>
                      <a:pt x="22670" y="326"/>
                    </a:cubicBezTo>
                    <a:cubicBezTo>
                      <a:pt x="20278" y="61"/>
                      <a:pt x="17887" y="63"/>
                      <a:pt x="15485" y="3"/>
                    </a:cubicBezTo>
                    <a:cubicBezTo>
                      <a:pt x="15476" y="2"/>
                      <a:pt x="15468" y="2"/>
                      <a:pt x="15460" y="2"/>
                    </a:cubicBezTo>
                    <a:cubicBezTo>
                      <a:pt x="15128" y="2"/>
                      <a:pt x="14909" y="173"/>
                      <a:pt x="14796" y="401"/>
                    </a:cubicBezTo>
                    <a:cubicBezTo>
                      <a:pt x="14295" y="340"/>
                      <a:pt x="13799" y="285"/>
                      <a:pt x="13304" y="245"/>
                    </a:cubicBezTo>
                    <a:cubicBezTo>
                      <a:pt x="12099" y="147"/>
                      <a:pt x="10894" y="119"/>
                      <a:pt x="9688" y="119"/>
                    </a:cubicBezTo>
                    <a:cubicBezTo>
                      <a:pt x="8125" y="119"/>
                      <a:pt x="6562" y="166"/>
                      <a:pt x="4998" y="166"/>
                    </a:cubicBezTo>
                    <a:cubicBezTo>
                      <a:pt x="3649" y="166"/>
                      <a:pt x="2299" y="131"/>
                      <a:pt x="951" y="3"/>
                    </a:cubicBezTo>
                    <a:cubicBezTo>
                      <a:pt x="933" y="1"/>
                      <a:pt x="915" y="0"/>
                      <a:pt x="897" y="0"/>
                    </a:cubicBezTo>
                    <a:close/>
                  </a:path>
                </a:pathLst>
              </a:custGeom>
              <a:solidFill>
                <a:srgbClr val="FEB8B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306;p85">
                <a:extLst>
                  <a:ext uri="{FF2B5EF4-FFF2-40B4-BE49-F238E27FC236}">
                    <a16:creationId xmlns:a16="http://schemas.microsoft.com/office/drawing/2014/main" id="{ABA66252-3148-4B43-A145-7BB06BB0F019}"/>
                  </a:ext>
                </a:extLst>
              </p:cNvPr>
              <p:cNvSpPr/>
              <p:nvPr/>
            </p:nvSpPr>
            <p:spPr>
              <a:xfrm>
                <a:off x="2541781" y="3841637"/>
                <a:ext cx="474689" cy="579243"/>
              </a:xfrm>
              <a:custGeom>
                <a:avLst/>
                <a:gdLst/>
                <a:ahLst/>
                <a:cxnLst/>
                <a:rect l="l" t="t" r="r" b="b"/>
                <a:pathLst>
                  <a:path w="34255" h="41800" extrusionOk="0">
                    <a:moveTo>
                      <a:pt x="19930" y="809"/>
                    </a:moveTo>
                    <a:cubicBezTo>
                      <a:pt x="20068" y="809"/>
                      <a:pt x="20206" y="811"/>
                      <a:pt x="20346" y="815"/>
                    </a:cubicBezTo>
                    <a:lnTo>
                      <a:pt x="20346" y="815"/>
                    </a:lnTo>
                    <a:cubicBezTo>
                      <a:pt x="31126" y="2748"/>
                      <a:pt x="32825" y="15095"/>
                      <a:pt x="32923" y="24245"/>
                    </a:cubicBezTo>
                    <a:cubicBezTo>
                      <a:pt x="32977" y="29201"/>
                      <a:pt x="32266" y="35990"/>
                      <a:pt x="27841" y="39080"/>
                    </a:cubicBezTo>
                    <a:cubicBezTo>
                      <a:pt x="25757" y="40534"/>
                      <a:pt x="22726" y="40399"/>
                      <a:pt x="20311" y="40603"/>
                    </a:cubicBezTo>
                    <a:cubicBezTo>
                      <a:pt x="18407" y="40764"/>
                      <a:pt x="16549" y="40932"/>
                      <a:pt x="14678" y="40932"/>
                    </a:cubicBezTo>
                    <a:cubicBezTo>
                      <a:pt x="13567" y="40932"/>
                      <a:pt x="12451" y="40873"/>
                      <a:pt x="11318" y="40718"/>
                    </a:cubicBezTo>
                    <a:cubicBezTo>
                      <a:pt x="1" y="39163"/>
                      <a:pt x="1060" y="26198"/>
                      <a:pt x="3167" y="17923"/>
                    </a:cubicBezTo>
                    <a:cubicBezTo>
                      <a:pt x="5292" y="9576"/>
                      <a:pt x="10451" y="809"/>
                      <a:pt x="19930" y="809"/>
                    </a:cubicBezTo>
                    <a:close/>
                    <a:moveTo>
                      <a:pt x="19897" y="0"/>
                    </a:moveTo>
                    <a:cubicBezTo>
                      <a:pt x="9667" y="0"/>
                      <a:pt x="4471" y="9520"/>
                      <a:pt x="2197" y="18453"/>
                    </a:cubicBezTo>
                    <a:cubicBezTo>
                      <a:pt x="970" y="23281"/>
                      <a:pt x="472" y="28538"/>
                      <a:pt x="1676" y="33414"/>
                    </a:cubicBezTo>
                    <a:cubicBezTo>
                      <a:pt x="2940" y="38525"/>
                      <a:pt x="7140" y="40950"/>
                      <a:pt x="12118" y="41633"/>
                    </a:cubicBezTo>
                    <a:cubicBezTo>
                      <a:pt x="12989" y="41753"/>
                      <a:pt x="13863" y="41800"/>
                      <a:pt x="14739" y="41800"/>
                    </a:cubicBezTo>
                    <a:cubicBezTo>
                      <a:pt x="16902" y="41800"/>
                      <a:pt x="19071" y="41514"/>
                      <a:pt x="21216" y="41334"/>
                    </a:cubicBezTo>
                    <a:cubicBezTo>
                      <a:pt x="23683" y="41126"/>
                      <a:pt x="26022" y="40948"/>
                      <a:pt x="28248" y="39776"/>
                    </a:cubicBezTo>
                    <a:cubicBezTo>
                      <a:pt x="32664" y="37450"/>
                      <a:pt x="33441" y="30454"/>
                      <a:pt x="33690" y="26110"/>
                    </a:cubicBezTo>
                    <a:cubicBezTo>
                      <a:pt x="34255" y="16229"/>
                      <a:pt x="32132" y="2052"/>
                      <a:pt x="20486" y="23"/>
                    </a:cubicBezTo>
                    <a:cubicBezTo>
                      <a:pt x="20480" y="22"/>
                      <a:pt x="20475" y="21"/>
                      <a:pt x="20469" y="20"/>
                    </a:cubicBezTo>
                    <a:lnTo>
                      <a:pt x="20469" y="20"/>
                    </a:lnTo>
                    <a:cubicBezTo>
                      <a:pt x="20442" y="14"/>
                      <a:pt x="20412" y="10"/>
                      <a:pt x="20380" y="9"/>
                    </a:cubicBezTo>
                    <a:lnTo>
                      <a:pt x="20380" y="7"/>
                    </a:lnTo>
                    <a:cubicBezTo>
                      <a:pt x="20218" y="3"/>
                      <a:pt x="20057" y="0"/>
                      <a:pt x="19897"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307;p85">
                <a:extLst>
                  <a:ext uri="{FF2B5EF4-FFF2-40B4-BE49-F238E27FC236}">
                    <a16:creationId xmlns:a16="http://schemas.microsoft.com/office/drawing/2014/main" id="{ACCB3FFD-AD54-4C4A-A608-8F83CEF97466}"/>
                  </a:ext>
                </a:extLst>
              </p:cNvPr>
              <p:cNvSpPr/>
              <p:nvPr/>
            </p:nvSpPr>
            <p:spPr>
              <a:xfrm>
                <a:off x="2719448" y="3761444"/>
                <a:ext cx="184402" cy="110486"/>
              </a:xfrm>
              <a:custGeom>
                <a:avLst/>
                <a:gdLst/>
                <a:ahLst/>
                <a:cxnLst/>
                <a:rect l="l" t="t" r="r" b="b"/>
                <a:pathLst>
                  <a:path w="13307" h="7973" extrusionOk="0">
                    <a:moveTo>
                      <a:pt x="7636" y="0"/>
                    </a:moveTo>
                    <a:cubicBezTo>
                      <a:pt x="4387" y="0"/>
                      <a:pt x="1" y="3433"/>
                      <a:pt x="2205" y="6807"/>
                    </a:cubicBezTo>
                    <a:cubicBezTo>
                      <a:pt x="2291" y="6939"/>
                      <a:pt x="2415" y="6993"/>
                      <a:pt x="2539" y="6993"/>
                    </a:cubicBezTo>
                    <a:cubicBezTo>
                      <a:pt x="2822" y="6993"/>
                      <a:pt x="3102" y="6704"/>
                      <a:pt x="2903" y="6400"/>
                    </a:cubicBezTo>
                    <a:lnTo>
                      <a:pt x="2901" y="6398"/>
                    </a:lnTo>
                    <a:cubicBezTo>
                      <a:pt x="1149" y="3717"/>
                      <a:pt x="4367" y="1607"/>
                      <a:pt x="6635" y="968"/>
                    </a:cubicBezTo>
                    <a:cubicBezTo>
                      <a:pt x="6988" y="868"/>
                      <a:pt x="7332" y="822"/>
                      <a:pt x="7665" y="822"/>
                    </a:cubicBezTo>
                    <a:cubicBezTo>
                      <a:pt x="8992" y="822"/>
                      <a:pt x="10155" y="1555"/>
                      <a:pt x="11108" y="2561"/>
                    </a:cubicBezTo>
                    <a:cubicBezTo>
                      <a:pt x="11998" y="3497"/>
                      <a:pt x="12819" y="5890"/>
                      <a:pt x="11859" y="7123"/>
                    </a:cubicBezTo>
                    <a:lnTo>
                      <a:pt x="11859" y="7123"/>
                    </a:lnTo>
                    <a:cubicBezTo>
                      <a:pt x="11713" y="7170"/>
                      <a:pt x="11596" y="7293"/>
                      <a:pt x="11596" y="7491"/>
                    </a:cubicBezTo>
                    <a:lnTo>
                      <a:pt x="11596" y="7572"/>
                    </a:lnTo>
                    <a:cubicBezTo>
                      <a:pt x="11596" y="7812"/>
                      <a:pt x="11799" y="7972"/>
                      <a:pt x="12008" y="7972"/>
                    </a:cubicBezTo>
                    <a:cubicBezTo>
                      <a:pt x="12106" y="7972"/>
                      <a:pt x="12205" y="7937"/>
                      <a:pt x="12285" y="7858"/>
                    </a:cubicBezTo>
                    <a:cubicBezTo>
                      <a:pt x="13306" y="6843"/>
                      <a:pt x="13244" y="4759"/>
                      <a:pt x="12652" y="3532"/>
                    </a:cubicBezTo>
                    <a:cubicBezTo>
                      <a:pt x="11729" y="1617"/>
                      <a:pt x="9967" y="70"/>
                      <a:pt x="7770" y="2"/>
                    </a:cubicBezTo>
                    <a:cubicBezTo>
                      <a:pt x="7726" y="1"/>
                      <a:pt x="7681" y="0"/>
                      <a:pt x="7636"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308;p85">
                <a:extLst>
                  <a:ext uri="{FF2B5EF4-FFF2-40B4-BE49-F238E27FC236}">
                    <a16:creationId xmlns:a16="http://schemas.microsoft.com/office/drawing/2014/main" id="{F6FDF8BC-5469-4377-B110-3BE515965B98}"/>
                  </a:ext>
                </a:extLst>
              </p:cNvPr>
              <p:cNvSpPr/>
              <p:nvPr/>
            </p:nvSpPr>
            <p:spPr>
              <a:xfrm>
                <a:off x="2771677" y="3791349"/>
                <a:ext cx="99469" cy="63758"/>
              </a:xfrm>
              <a:custGeom>
                <a:avLst/>
                <a:gdLst/>
                <a:ahLst/>
                <a:cxnLst/>
                <a:rect l="l" t="t" r="r" b="b"/>
                <a:pathLst>
                  <a:path w="7178" h="4601" extrusionOk="0">
                    <a:moveTo>
                      <a:pt x="3673" y="1"/>
                    </a:moveTo>
                    <a:cubicBezTo>
                      <a:pt x="1490" y="1"/>
                      <a:pt x="0" y="1883"/>
                      <a:pt x="494" y="3986"/>
                    </a:cubicBezTo>
                    <a:cubicBezTo>
                      <a:pt x="542" y="4188"/>
                      <a:pt x="694" y="4276"/>
                      <a:pt x="853" y="4276"/>
                    </a:cubicBezTo>
                    <a:cubicBezTo>
                      <a:pt x="1092" y="4276"/>
                      <a:pt x="1345" y="4076"/>
                      <a:pt x="1273" y="3771"/>
                    </a:cubicBezTo>
                    <a:lnTo>
                      <a:pt x="1272" y="3771"/>
                    </a:lnTo>
                    <a:cubicBezTo>
                      <a:pt x="896" y="2173"/>
                      <a:pt x="1961" y="944"/>
                      <a:pt x="3553" y="815"/>
                    </a:cubicBezTo>
                    <a:cubicBezTo>
                      <a:pt x="3639" y="808"/>
                      <a:pt x="3723" y="804"/>
                      <a:pt x="3804" y="804"/>
                    </a:cubicBezTo>
                    <a:cubicBezTo>
                      <a:pt x="5589" y="804"/>
                      <a:pt x="6292" y="2456"/>
                      <a:pt x="5985" y="4095"/>
                    </a:cubicBezTo>
                    <a:cubicBezTo>
                      <a:pt x="5928" y="4400"/>
                      <a:pt x="6187" y="4601"/>
                      <a:pt x="6423" y="4601"/>
                    </a:cubicBezTo>
                    <a:cubicBezTo>
                      <a:pt x="6579" y="4601"/>
                      <a:pt x="6726" y="4513"/>
                      <a:pt x="6764" y="4310"/>
                    </a:cubicBezTo>
                    <a:cubicBezTo>
                      <a:pt x="7178" y="2092"/>
                      <a:pt x="6160" y="24"/>
                      <a:pt x="3705" y="1"/>
                    </a:cubicBezTo>
                    <a:cubicBezTo>
                      <a:pt x="3694" y="1"/>
                      <a:pt x="3683" y="1"/>
                      <a:pt x="3673"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309;p85">
                <a:extLst>
                  <a:ext uri="{FF2B5EF4-FFF2-40B4-BE49-F238E27FC236}">
                    <a16:creationId xmlns:a16="http://schemas.microsoft.com/office/drawing/2014/main" id="{B9221958-107F-470F-BF5F-FCD23CDC7F8A}"/>
                  </a:ext>
                </a:extLst>
              </p:cNvPr>
              <p:cNvSpPr/>
              <p:nvPr/>
            </p:nvSpPr>
            <p:spPr>
              <a:xfrm>
                <a:off x="2660111" y="3892245"/>
                <a:ext cx="276845" cy="163172"/>
              </a:xfrm>
              <a:custGeom>
                <a:avLst/>
                <a:gdLst/>
                <a:ahLst/>
                <a:cxnLst/>
                <a:rect l="l" t="t" r="r" b="b"/>
                <a:pathLst>
                  <a:path w="19978" h="11775" extrusionOk="0">
                    <a:moveTo>
                      <a:pt x="10271" y="826"/>
                    </a:moveTo>
                    <a:cubicBezTo>
                      <a:pt x="11283" y="826"/>
                      <a:pt x="12280" y="976"/>
                      <a:pt x="13186" y="1266"/>
                    </a:cubicBezTo>
                    <a:cubicBezTo>
                      <a:pt x="13232" y="1281"/>
                      <a:pt x="13276" y="1288"/>
                      <a:pt x="13317" y="1288"/>
                    </a:cubicBezTo>
                    <a:cubicBezTo>
                      <a:pt x="13357" y="1288"/>
                      <a:pt x="13395" y="1281"/>
                      <a:pt x="13429" y="1269"/>
                    </a:cubicBezTo>
                    <a:lnTo>
                      <a:pt x="13429" y="1269"/>
                    </a:lnTo>
                    <a:cubicBezTo>
                      <a:pt x="15692" y="2081"/>
                      <a:pt x="17092" y="3750"/>
                      <a:pt x="17990" y="5911"/>
                    </a:cubicBezTo>
                    <a:cubicBezTo>
                      <a:pt x="18542" y="7235"/>
                      <a:pt x="19067" y="10854"/>
                      <a:pt x="16548" y="10948"/>
                    </a:cubicBezTo>
                    <a:cubicBezTo>
                      <a:pt x="16094" y="10964"/>
                      <a:pt x="15638" y="10971"/>
                      <a:pt x="15179" y="10971"/>
                    </a:cubicBezTo>
                    <a:cubicBezTo>
                      <a:pt x="12462" y="10971"/>
                      <a:pt x="9680" y="10724"/>
                      <a:pt x="6951" y="10724"/>
                    </a:cubicBezTo>
                    <a:cubicBezTo>
                      <a:pt x="6750" y="10724"/>
                      <a:pt x="6550" y="10725"/>
                      <a:pt x="6350" y="10728"/>
                    </a:cubicBezTo>
                    <a:cubicBezTo>
                      <a:pt x="6170" y="10730"/>
                      <a:pt x="5990" y="10732"/>
                      <a:pt x="5811" y="10732"/>
                    </a:cubicBezTo>
                    <a:cubicBezTo>
                      <a:pt x="4957" y="10732"/>
                      <a:pt x="4115" y="10698"/>
                      <a:pt x="3259" y="10574"/>
                    </a:cubicBezTo>
                    <a:cubicBezTo>
                      <a:pt x="252" y="10133"/>
                      <a:pt x="2205" y="6355"/>
                      <a:pt x="3020" y="4723"/>
                    </a:cubicBezTo>
                    <a:cubicBezTo>
                      <a:pt x="4352" y="2055"/>
                      <a:pt x="7371" y="826"/>
                      <a:pt x="10271" y="826"/>
                    </a:cubicBezTo>
                    <a:close/>
                    <a:moveTo>
                      <a:pt x="10305" y="0"/>
                    </a:moveTo>
                    <a:cubicBezTo>
                      <a:pt x="6866" y="0"/>
                      <a:pt x="3592" y="1777"/>
                      <a:pt x="1966" y="5033"/>
                    </a:cubicBezTo>
                    <a:cubicBezTo>
                      <a:pt x="1415" y="6134"/>
                      <a:pt x="1" y="8717"/>
                      <a:pt x="835" y="9961"/>
                    </a:cubicBezTo>
                    <a:cubicBezTo>
                      <a:pt x="1817" y="11429"/>
                      <a:pt x="3588" y="11493"/>
                      <a:pt x="5220" y="11538"/>
                    </a:cubicBezTo>
                    <a:cubicBezTo>
                      <a:pt x="5532" y="11547"/>
                      <a:pt x="5844" y="11550"/>
                      <a:pt x="6156" y="11550"/>
                    </a:cubicBezTo>
                    <a:cubicBezTo>
                      <a:pt x="7995" y="11550"/>
                      <a:pt x="9830" y="11424"/>
                      <a:pt x="11664" y="11424"/>
                    </a:cubicBezTo>
                    <a:cubicBezTo>
                      <a:pt x="12759" y="11424"/>
                      <a:pt x="13855" y="11469"/>
                      <a:pt x="14950" y="11613"/>
                    </a:cubicBezTo>
                    <a:cubicBezTo>
                      <a:pt x="15400" y="11671"/>
                      <a:pt x="16072" y="11775"/>
                      <a:pt x="16742" y="11775"/>
                    </a:cubicBezTo>
                    <a:cubicBezTo>
                      <a:pt x="17757" y="11775"/>
                      <a:pt x="18767" y="11537"/>
                      <a:pt x="18996" y="10543"/>
                    </a:cubicBezTo>
                    <a:cubicBezTo>
                      <a:pt x="19977" y="6260"/>
                      <a:pt x="17613" y="1768"/>
                      <a:pt x="13401" y="408"/>
                    </a:cubicBezTo>
                    <a:cubicBezTo>
                      <a:pt x="13355" y="393"/>
                      <a:pt x="13311" y="386"/>
                      <a:pt x="13270" y="386"/>
                    </a:cubicBezTo>
                    <a:cubicBezTo>
                      <a:pt x="13225" y="386"/>
                      <a:pt x="13184" y="394"/>
                      <a:pt x="13146" y="409"/>
                    </a:cubicBezTo>
                    <a:lnTo>
                      <a:pt x="13146" y="409"/>
                    </a:lnTo>
                    <a:cubicBezTo>
                      <a:pt x="12207" y="134"/>
                      <a:pt x="11250" y="0"/>
                      <a:pt x="10305"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310;p85">
                <a:extLst>
                  <a:ext uri="{FF2B5EF4-FFF2-40B4-BE49-F238E27FC236}">
                    <a16:creationId xmlns:a16="http://schemas.microsoft.com/office/drawing/2014/main" id="{6D0C882F-0F79-4201-9B8C-92805B333657}"/>
                  </a:ext>
                </a:extLst>
              </p:cNvPr>
              <p:cNvSpPr/>
              <p:nvPr/>
            </p:nvSpPr>
            <p:spPr>
              <a:xfrm>
                <a:off x="2613342" y="4145352"/>
                <a:ext cx="341089" cy="15451"/>
              </a:xfrm>
              <a:custGeom>
                <a:avLst/>
                <a:gdLst/>
                <a:ahLst/>
                <a:cxnLst/>
                <a:rect l="l" t="t" r="r" b="b"/>
                <a:pathLst>
                  <a:path w="24614" h="1115" extrusionOk="0">
                    <a:moveTo>
                      <a:pt x="10850" y="0"/>
                    </a:moveTo>
                    <a:cubicBezTo>
                      <a:pt x="7992" y="0"/>
                      <a:pt x="5134" y="153"/>
                      <a:pt x="2274" y="153"/>
                    </a:cubicBezTo>
                    <a:cubicBezTo>
                      <a:pt x="1690" y="153"/>
                      <a:pt x="1106" y="147"/>
                      <a:pt x="521" y="132"/>
                    </a:cubicBezTo>
                    <a:cubicBezTo>
                      <a:pt x="518" y="131"/>
                      <a:pt x="514" y="131"/>
                      <a:pt x="510" y="131"/>
                    </a:cubicBezTo>
                    <a:cubicBezTo>
                      <a:pt x="0" y="131"/>
                      <a:pt x="6" y="926"/>
                      <a:pt x="521" y="940"/>
                    </a:cubicBezTo>
                    <a:cubicBezTo>
                      <a:pt x="1236" y="958"/>
                      <a:pt x="1951" y="966"/>
                      <a:pt x="2666" y="966"/>
                    </a:cubicBezTo>
                    <a:cubicBezTo>
                      <a:pt x="5755" y="966"/>
                      <a:pt x="8843" y="825"/>
                      <a:pt x="11933" y="825"/>
                    </a:cubicBezTo>
                    <a:cubicBezTo>
                      <a:pt x="12140" y="825"/>
                      <a:pt x="12346" y="826"/>
                      <a:pt x="12552" y="827"/>
                    </a:cubicBezTo>
                    <a:cubicBezTo>
                      <a:pt x="15286" y="846"/>
                      <a:pt x="17999" y="1114"/>
                      <a:pt x="20719" y="1114"/>
                    </a:cubicBezTo>
                    <a:cubicBezTo>
                      <a:pt x="21844" y="1114"/>
                      <a:pt x="22969" y="1069"/>
                      <a:pt x="24098" y="940"/>
                    </a:cubicBezTo>
                    <a:cubicBezTo>
                      <a:pt x="24591" y="883"/>
                      <a:pt x="24613" y="129"/>
                      <a:pt x="24149" y="129"/>
                    </a:cubicBezTo>
                    <a:cubicBezTo>
                      <a:pt x="24133" y="129"/>
                      <a:pt x="24116" y="130"/>
                      <a:pt x="24098" y="132"/>
                    </a:cubicBezTo>
                    <a:cubicBezTo>
                      <a:pt x="22882" y="271"/>
                      <a:pt x="21664" y="321"/>
                      <a:pt x="20447" y="321"/>
                    </a:cubicBezTo>
                    <a:cubicBezTo>
                      <a:pt x="17817" y="321"/>
                      <a:pt x="15185" y="88"/>
                      <a:pt x="12552" y="21"/>
                    </a:cubicBezTo>
                    <a:cubicBezTo>
                      <a:pt x="11985" y="6"/>
                      <a:pt x="11418" y="0"/>
                      <a:pt x="10850"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311;p85">
                <a:extLst>
                  <a:ext uri="{FF2B5EF4-FFF2-40B4-BE49-F238E27FC236}">
                    <a16:creationId xmlns:a16="http://schemas.microsoft.com/office/drawing/2014/main" id="{4EC9DDC8-CE75-446F-9607-A453BF9F26E6}"/>
                  </a:ext>
                </a:extLst>
              </p:cNvPr>
              <p:cNvSpPr/>
              <p:nvPr/>
            </p:nvSpPr>
            <p:spPr>
              <a:xfrm>
                <a:off x="2610515" y="4148484"/>
                <a:ext cx="356401" cy="225933"/>
              </a:xfrm>
              <a:custGeom>
                <a:avLst/>
                <a:gdLst/>
                <a:ahLst/>
                <a:cxnLst/>
                <a:rect l="l" t="t" r="r" b="b"/>
                <a:pathLst>
                  <a:path w="25719" h="16304" extrusionOk="0">
                    <a:moveTo>
                      <a:pt x="678" y="1"/>
                    </a:moveTo>
                    <a:cubicBezTo>
                      <a:pt x="476" y="1"/>
                      <a:pt x="262" y="131"/>
                      <a:pt x="241" y="388"/>
                    </a:cubicBezTo>
                    <a:lnTo>
                      <a:pt x="241" y="390"/>
                    </a:lnTo>
                    <a:cubicBezTo>
                      <a:pt x="0" y="3252"/>
                      <a:pt x="291" y="5981"/>
                      <a:pt x="589" y="8824"/>
                    </a:cubicBezTo>
                    <a:cubicBezTo>
                      <a:pt x="745" y="10316"/>
                      <a:pt x="1037" y="12070"/>
                      <a:pt x="2135" y="13191"/>
                    </a:cubicBezTo>
                    <a:cubicBezTo>
                      <a:pt x="4555" y="15660"/>
                      <a:pt x="7669" y="16304"/>
                      <a:pt x="10894" y="16304"/>
                    </a:cubicBezTo>
                    <a:cubicBezTo>
                      <a:pt x="12236" y="16304"/>
                      <a:pt x="13597" y="16192"/>
                      <a:pt x="14936" y="16054"/>
                    </a:cubicBezTo>
                    <a:cubicBezTo>
                      <a:pt x="18540" y="15680"/>
                      <a:pt x="21778" y="16214"/>
                      <a:pt x="23733" y="12632"/>
                    </a:cubicBezTo>
                    <a:cubicBezTo>
                      <a:pt x="25718" y="8993"/>
                      <a:pt x="24801" y="4449"/>
                      <a:pt x="24624" y="551"/>
                    </a:cubicBezTo>
                    <a:cubicBezTo>
                      <a:pt x="24612" y="292"/>
                      <a:pt x="24404" y="162"/>
                      <a:pt x="24203" y="162"/>
                    </a:cubicBezTo>
                    <a:cubicBezTo>
                      <a:pt x="24001" y="162"/>
                      <a:pt x="23805" y="292"/>
                      <a:pt x="23816" y="551"/>
                    </a:cubicBezTo>
                    <a:cubicBezTo>
                      <a:pt x="23953" y="3546"/>
                      <a:pt x="24358" y="6361"/>
                      <a:pt x="23902" y="9357"/>
                    </a:cubicBezTo>
                    <a:cubicBezTo>
                      <a:pt x="23646" y="11038"/>
                      <a:pt x="23026" y="12611"/>
                      <a:pt x="21879" y="13878"/>
                    </a:cubicBezTo>
                    <a:cubicBezTo>
                      <a:pt x="20494" y="15407"/>
                      <a:pt x="17582" y="15092"/>
                      <a:pt x="15709" y="15177"/>
                    </a:cubicBezTo>
                    <a:cubicBezTo>
                      <a:pt x="13960" y="15257"/>
                      <a:pt x="12231" y="15438"/>
                      <a:pt x="10546" y="15438"/>
                    </a:cubicBezTo>
                    <a:cubicBezTo>
                      <a:pt x="8020" y="15438"/>
                      <a:pt x="5592" y="15031"/>
                      <a:pt x="3341" y="13266"/>
                    </a:cubicBezTo>
                    <a:cubicBezTo>
                      <a:pt x="345" y="10917"/>
                      <a:pt x="760" y="3807"/>
                      <a:pt x="1047" y="388"/>
                    </a:cubicBezTo>
                    <a:cubicBezTo>
                      <a:pt x="1069" y="129"/>
                      <a:pt x="879" y="1"/>
                      <a:pt x="678"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312;p85">
                <a:extLst>
                  <a:ext uri="{FF2B5EF4-FFF2-40B4-BE49-F238E27FC236}">
                    <a16:creationId xmlns:a16="http://schemas.microsoft.com/office/drawing/2014/main" id="{08D9E1C7-2E21-4128-85A0-2864EA4E7A0B}"/>
                  </a:ext>
                </a:extLst>
              </p:cNvPr>
              <p:cNvSpPr/>
              <p:nvPr/>
            </p:nvSpPr>
            <p:spPr>
              <a:xfrm>
                <a:off x="2939367" y="4099872"/>
                <a:ext cx="63883" cy="62151"/>
              </a:xfrm>
              <a:custGeom>
                <a:avLst/>
                <a:gdLst/>
                <a:ahLst/>
                <a:cxnLst/>
                <a:rect l="l" t="t" r="r" b="b"/>
                <a:pathLst>
                  <a:path w="4610" h="4485" extrusionOk="0">
                    <a:moveTo>
                      <a:pt x="2077" y="819"/>
                    </a:moveTo>
                    <a:cubicBezTo>
                      <a:pt x="2142" y="819"/>
                      <a:pt x="2209" y="835"/>
                      <a:pt x="2278" y="869"/>
                    </a:cubicBezTo>
                    <a:cubicBezTo>
                      <a:pt x="3166" y="1303"/>
                      <a:pt x="1658" y="2726"/>
                      <a:pt x="845" y="3398"/>
                    </a:cubicBezTo>
                    <a:lnTo>
                      <a:pt x="845" y="3398"/>
                    </a:lnTo>
                    <a:cubicBezTo>
                      <a:pt x="964" y="2561"/>
                      <a:pt x="1395" y="819"/>
                      <a:pt x="2077" y="819"/>
                    </a:cubicBezTo>
                    <a:close/>
                    <a:moveTo>
                      <a:pt x="2060" y="0"/>
                    </a:moveTo>
                    <a:cubicBezTo>
                      <a:pt x="702" y="0"/>
                      <a:pt x="29" y="2676"/>
                      <a:pt x="5" y="3737"/>
                    </a:cubicBezTo>
                    <a:cubicBezTo>
                      <a:pt x="0" y="3943"/>
                      <a:pt x="123" y="4067"/>
                      <a:pt x="275" y="4110"/>
                    </a:cubicBezTo>
                    <a:lnTo>
                      <a:pt x="275" y="4110"/>
                    </a:lnTo>
                    <a:cubicBezTo>
                      <a:pt x="301" y="4307"/>
                      <a:pt x="453" y="4484"/>
                      <a:pt x="642" y="4484"/>
                    </a:cubicBezTo>
                    <a:cubicBezTo>
                      <a:pt x="710" y="4484"/>
                      <a:pt x="782" y="4461"/>
                      <a:pt x="855" y="4409"/>
                    </a:cubicBezTo>
                    <a:cubicBezTo>
                      <a:pt x="1773" y="3744"/>
                      <a:pt x="4610" y="1392"/>
                      <a:pt x="2792" y="241"/>
                    </a:cubicBezTo>
                    <a:cubicBezTo>
                      <a:pt x="2529" y="74"/>
                      <a:pt x="2285" y="0"/>
                      <a:pt x="2060"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313;p85">
                <a:extLst>
                  <a:ext uri="{FF2B5EF4-FFF2-40B4-BE49-F238E27FC236}">
                    <a16:creationId xmlns:a16="http://schemas.microsoft.com/office/drawing/2014/main" id="{9E17703F-F340-438C-A9F0-75F4163CF7D0}"/>
                  </a:ext>
                </a:extLst>
              </p:cNvPr>
              <p:cNvSpPr/>
              <p:nvPr/>
            </p:nvSpPr>
            <p:spPr>
              <a:xfrm>
                <a:off x="2613342" y="4175132"/>
                <a:ext cx="331042" cy="11225"/>
              </a:xfrm>
              <a:custGeom>
                <a:avLst/>
                <a:gdLst/>
                <a:ahLst/>
                <a:cxnLst/>
                <a:rect l="l" t="t" r="r" b="b"/>
                <a:pathLst>
                  <a:path w="23889" h="810" extrusionOk="0">
                    <a:moveTo>
                      <a:pt x="521" y="1"/>
                    </a:moveTo>
                    <a:cubicBezTo>
                      <a:pt x="0" y="1"/>
                      <a:pt x="0" y="809"/>
                      <a:pt x="521" y="809"/>
                    </a:cubicBezTo>
                    <a:lnTo>
                      <a:pt x="23369" y="809"/>
                    </a:lnTo>
                    <a:cubicBezTo>
                      <a:pt x="23889" y="809"/>
                      <a:pt x="23889" y="1"/>
                      <a:pt x="2336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314;p85">
                <a:extLst>
                  <a:ext uri="{FF2B5EF4-FFF2-40B4-BE49-F238E27FC236}">
                    <a16:creationId xmlns:a16="http://schemas.microsoft.com/office/drawing/2014/main" id="{97FD4C24-B663-45B9-A8D8-3FE3CF89322C}"/>
                  </a:ext>
                </a:extLst>
              </p:cNvPr>
              <p:cNvSpPr/>
              <p:nvPr/>
            </p:nvSpPr>
            <p:spPr>
              <a:xfrm>
                <a:off x="2645172" y="4122751"/>
                <a:ext cx="11211" cy="30972"/>
              </a:xfrm>
              <a:custGeom>
                <a:avLst/>
                <a:gdLst/>
                <a:ahLst/>
                <a:cxnLst/>
                <a:rect l="l" t="t" r="r" b="b"/>
                <a:pathLst>
                  <a:path w="809" h="2235" extrusionOk="0">
                    <a:moveTo>
                      <a:pt x="405" y="0"/>
                    </a:moveTo>
                    <a:cubicBezTo>
                      <a:pt x="203" y="0"/>
                      <a:pt x="1" y="130"/>
                      <a:pt x="1" y="390"/>
                    </a:cubicBezTo>
                    <a:lnTo>
                      <a:pt x="1" y="1844"/>
                    </a:lnTo>
                    <a:cubicBezTo>
                      <a:pt x="1" y="2104"/>
                      <a:pt x="203" y="2235"/>
                      <a:pt x="405" y="2235"/>
                    </a:cubicBezTo>
                    <a:cubicBezTo>
                      <a:pt x="607" y="2235"/>
                      <a:pt x="809" y="2104"/>
                      <a:pt x="809" y="1844"/>
                    </a:cubicBezTo>
                    <a:lnTo>
                      <a:pt x="809" y="390"/>
                    </a:lnTo>
                    <a:cubicBezTo>
                      <a:pt x="809" y="130"/>
                      <a:pt x="607" y="0"/>
                      <a:pt x="405"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315;p85">
                <a:extLst>
                  <a:ext uri="{FF2B5EF4-FFF2-40B4-BE49-F238E27FC236}">
                    <a16:creationId xmlns:a16="http://schemas.microsoft.com/office/drawing/2014/main" id="{E37F81ED-0AAA-46F7-A500-C4201C7FDE28}"/>
                  </a:ext>
                </a:extLst>
              </p:cNvPr>
              <p:cNvSpPr/>
              <p:nvPr/>
            </p:nvSpPr>
            <p:spPr>
              <a:xfrm>
                <a:off x="2704468" y="4121642"/>
                <a:ext cx="11225" cy="28699"/>
              </a:xfrm>
              <a:custGeom>
                <a:avLst/>
                <a:gdLst/>
                <a:ahLst/>
                <a:cxnLst/>
                <a:rect l="l" t="t" r="r" b="b"/>
                <a:pathLst>
                  <a:path w="810" h="2071" extrusionOk="0">
                    <a:moveTo>
                      <a:pt x="405" y="1"/>
                    </a:moveTo>
                    <a:cubicBezTo>
                      <a:pt x="203" y="1"/>
                      <a:pt x="1" y="131"/>
                      <a:pt x="1" y="390"/>
                    </a:cubicBezTo>
                    <a:lnTo>
                      <a:pt x="1" y="1682"/>
                    </a:lnTo>
                    <a:cubicBezTo>
                      <a:pt x="1" y="1941"/>
                      <a:pt x="203" y="2071"/>
                      <a:pt x="405" y="2071"/>
                    </a:cubicBezTo>
                    <a:cubicBezTo>
                      <a:pt x="607" y="2071"/>
                      <a:pt x="809" y="1941"/>
                      <a:pt x="809" y="1682"/>
                    </a:cubicBezTo>
                    <a:lnTo>
                      <a:pt x="809" y="390"/>
                    </a:lnTo>
                    <a:cubicBezTo>
                      <a:pt x="809" y="131"/>
                      <a:pt x="607" y="1"/>
                      <a:pt x="405"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316;p85">
                <a:extLst>
                  <a:ext uri="{FF2B5EF4-FFF2-40B4-BE49-F238E27FC236}">
                    <a16:creationId xmlns:a16="http://schemas.microsoft.com/office/drawing/2014/main" id="{491AE889-FD2C-4A0C-8098-89546499B107}"/>
                  </a:ext>
                </a:extLst>
              </p:cNvPr>
              <p:cNvSpPr/>
              <p:nvPr/>
            </p:nvSpPr>
            <p:spPr>
              <a:xfrm>
                <a:off x="2774975" y="4119411"/>
                <a:ext cx="11183" cy="30930"/>
              </a:xfrm>
              <a:custGeom>
                <a:avLst/>
                <a:gdLst/>
                <a:ahLst/>
                <a:cxnLst/>
                <a:rect l="l" t="t" r="r" b="b"/>
                <a:pathLst>
                  <a:path w="807" h="2232" extrusionOk="0">
                    <a:moveTo>
                      <a:pt x="404" y="1"/>
                    </a:moveTo>
                    <a:cubicBezTo>
                      <a:pt x="202" y="1"/>
                      <a:pt x="0" y="131"/>
                      <a:pt x="0" y="390"/>
                    </a:cubicBezTo>
                    <a:lnTo>
                      <a:pt x="0" y="1843"/>
                    </a:lnTo>
                    <a:cubicBezTo>
                      <a:pt x="0" y="2102"/>
                      <a:pt x="202" y="2232"/>
                      <a:pt x="404" y="2232"/>
                    </a:cubicBezTo>
                    <a:cubicBezTo>
                      <a:pt x="605" y="2232"/>
                      <a:pt x="807" y="2102"/>
                      <a:pt x="807" y="1843"/>
                    </a:cubicBezTo>
                    <a:lnTo>
                      <a:pt x="807" y="390"/>
                    </a:lnTo>
                    <a:cubicBezTo>
                      <a:pt x="807" y="131"/>
                      <a:pt x="605" y="1"/>
                      <a:pt x="404"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317;p85">
                <a:extLst>
                  <a:ext uri="{FF2B5EF4-FFF2-40B4-BE49-F238E27FC236}">
                    <a16:creationId xmlns:a16="http://schemas.microsoft.com/office/drawing/2014/main" id="{8516A41E-2900-45D6-8F0F-89FC03FDB6E5}"/>
                  </a:ext>
                </a:extLst>
              </p:cNvPr>
              <p:cNvSpPr/>
              <p:nvPr/>
            </p:nvSpPr>
            <p:spPr>
              <a:xfrm>
                <a:off x="2847672" y="4122751"/>
                <a:ext cx="11225" cy="32080"/>
              </a:xfrm>
              <a:custGeom>
                <a:avLst/>
                <a:gdLst/>
                <a:ahLst/>
                <a:cxnLst/>
                <a:rect l="l" t="t" r="r" b="b"/>
                <a:pathLst>
                  <a:path w="810" h="2315" extrusionOk="0">
                    <a:moveTo>
                      <a:pt x="405" y="0"/>
                    </a:moveTo>
                    <a:cubicBezTo>
                      <a:pt x="203" y="0"/>
                      <a:pt x="1" y="130"/>
                      <a:pt x="1" y="390"/>
                    </a:cubicBezTo>
                    <a:lnTo>
                      <a:pt x="1" y="1925"/>
                    </a:lnTo>
                    <a:cubicBezTo>
                      <a:pt x="1" y="2185"/>
                      <a:pt x="203" y="2315"/>
                      <a:pt x="405" y="2315"/>
                    </a:cubicBezTo>
                    <a:cubicBezTo>
                      <a:pt x="607" y="2315"/>
                      <a:pt x="809" y="2185"/>
                      <a:pt x="809" y="1925"/>
                    </a:cubicBezTo>
                    <a:lnTo>
                      <a:pt x="809" y="390"/>
                    </a:lnTo>
                    <a:cubicBezTo>
                      <a:pt x="809" y="130"/>
                      <a:pt x="607" y="0"/>
                      <a:pt x="405"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318;p85">
                <a:extLst>
                  <a:ext uri="{FF2B5EF4-FFF2-40B4-BE49-F238E27FC236}">
                    <a16:creationId xmlns:a16="http://schemas.microsoft.com/office/drawing/2014/main" id="{37AAD607-4F04-4BE9-9951-372FC1813499}"/>
                  </a:ext>
                </a:extLst>
              </p:cNvPr>
              <p:cNvSpPr/>
              <p:nvPr/>
            </p:nvSpPr>
            <p:spPr>
              <a:xfrm>
                <a:off x="2906982" y="4121642"/>
                <a:ext cx="11211" cy="32080"/>
              </a:xfrm>
              <a:custGeom>
                <a:avLst/>
                <a:gdLst/>
                <a:ahLst/>
                <a:cxnLst/>
                <a:rect l="l" t="t" r="r" b="b"/>
                <a:pathLst>
                  <a:path w="809" h="2315" extrusionOk="0">
                    <a:moveTo>
                      <a:pt x="404" y="1"/>
                    </a:moveTo>
                    <a:cubicBezTo>
                      <a:pt x="202" y="1"/>
                      <a:pt x="0" y="131"/>
                      <a:pt x="0" y="390"/>
                    </a:cubicBezTo>
                    <a:lnTo>
                      <a:pt x="0" y="1924"/>
                    </a:lnTo>
                    <a:cubicBezTo>
                      <a:pt x="0" y="2184"/>
                      <a:pt x="202" y="2315"/>
                      <a:pt x="404" y="2315"/>
                    </a:cubicBezTo>
                    <a:cubicBezTo>
                      <a:pt x="606" y="2315"/>
                      <a:pt x="809" y="2184"/>
                      <a:pt x="809" y="1924"/>
                    </a:cubicBezTo>
                    <a:lnTo>
                      <a:pt x="809" y="390"/>
                    </a:lnTo>
                    <a:cubicBezTo>
                      <a:pt x="809" y="131"/>
                      <a:pt x="606" y="1"/>
                      <a:pt x="404"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319;p85">
                <a:extLst>
                  <a:ext uri="{FF2B5EF4-FFF2-40B4-BE49-F238E27FC236}">
                    <a16:creationId xmlns:a16="http://schemas.microsoft.com/office/drawing/2014/main" id="{4C6F1DE2-67CA-4402-8918-3BB719129ADC}"/>
                  </a:ext>
                </a:extLst>
              </p:cNvPr>
              <p:cNvSpPr/>
              <p:nvPr/>
            </p:nvSpPr>
            <p:spPr>
              <a:xfrm>
                <a:off x="2673760" y="4009577"/>
                <a:ext cx="246040" cy="11183"/>
              </a:xfrm>
              <a:custGeom>
                <a:avLst/>
                <a:gdLst/>
                <a:ahLst/>
                <a:cxnLst/>
                <a:rect l="l" t="t" r="r" b="b"/>
                <a:pathLst>
                  <a:path w="17755" h="807" extrusionOk="0">
                    <a:moveTo>
                      <a:pt x="522" y="0"/>
                    </a:moveTo>
                    <a:cubicBezTo>
                      <a:pt x="1" y="0"/>
                      <a:pt x="1" y="807"/>
                      <a:pt x="522" y="807"/>
                    </a:cubicBezTo>
                    <a:lnTo>
                      <a:pt x="17233" y="807"/>
                    </a:lnTo>
                    <a:cubicBezTo>
                      <a:pt x="17754" y="807"/>
                      <a:pt x="17754" y="0"/>
                      <a:pt x="17233"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320;p85">
                <a:extLst>
                  <a:ext uri="{FF2B5EF4-FFF2-40B4-BE49-F238E27FC236}">
                    <a16:creationId xmlns:a16="http://schemas.microsoft.com/office/drawing/2014/main" id="{9E69A593-F955-4E41-81F4-8586D0B21A29}"/>
                  </a:ext>
                </a:extLst>
              </p:cNvPr>
              <p:cNvSpPr/>
              <p:nvPr/>
            </p:nvSpPr>
            <p:spPr>
              <a:xfrm>
                <a:off x="2903989" y="3873066"/>
                <a:ext cx="221748" cy="501364"/>
              </a:xfrm>
              <a:custGeom>
                <a:avLst/>
                <a:gdLst/>
                <a:ahLst/>
                <a:cxnLst/>
                <a:rect l="l" t="t" r="r" b="b"/>
                <a:pathLst>
                  <a:path w="16002" h="36180" extrusionOk="0">
                    <a:moveTo>
                      <a:pt x="4128" y="0"/>
                    </a:moveTo>
                    <a:cubicBezTo>
                      <a:pt x="2968" y="0"/>
                      <a:pt x="1748" y="178"/>
                      <a:pt x="486" y="393"/>
                    </a:cubicBezTo>
                    <a:cubicBezTo>
                      <a:pt x="1" y="475"/>
                      <a:pt x="171" y="1179"/>
                      <a:pt x="623" y="1179"/>
                    </a:cubicBezTo>
                    <a:cubicBezTo>
                      <a:pt x="648" y="1179"/>
                      <a:pt x="674" y="1176"/>
                      <a:pt x="701" y="1172"/>
                    </a:cubicBezTo>
                    <a:cubicBezTo>
                      <a:pt x="1893" y="969"/>
                      <a:pt x="3019" y="807"/>
                      <a:pt x="4075" y="807"/>
                    </a:cubicBezTo>
                    <a:cubicBezTo>
                      <a:pt x="6146" y="807"/>
                      <a:pt x="7947" y="1430"/>
                      <a:pt x="9451" y="3590"/>
                    </a:cubicBezTo>
                    <a:cubicBezTo>
                      <a:pt x="12011" y="7269"/>
                      <a:pt x="11407" y="12308"/>
                      <a:pt x="11586" y="16542"/>
                    </a:cubicBezTo>
                    <a:cubicBezTo>
                      <a:pt x="11741" y="20213"/>
                      <a:pt x="13287" y="23610"/>
                      <a:pt x="13405" y="27286"/>
                    </a:cubicBezTo>
                    <a:cubicBezTo>
                      <a:pt x="13512" y="30636"/>
                      <a:pt x="10063" y="35385"/>
                      <a:pt x="6336" y="35385"/>
                    </a:cubicBezTo>
                    <a:cubicBezTo>
                      <a:pt x="5788" y="35385"/>
                      <a:pt x="5234" y="35282"/>
                      <a:pt x="4684" y="35057"/>
                    </a:cubicBezTo>
                    <a:cubicBezTo>
                      <a:pt x="4630" y="35035"/>
                      <a:pt x="4580" y="35025"/>
                      <a:pt x="4534" y="35025"/>
                    </a:cubicBezTo>
                    <a:cubicBezTo>
                      <a:pt x="4163" y="35025"/>
                      <a:pt x="4046" y="35662"/>
                      <a:pt x="4469" y="35836"/>
                    </a:cubicBezTo>
                    <a:cubicBezTo>
                      <a:pt x="5051" y="36074"/>
                      <a:pt x="5634" y="36180"/>
                      <a:pt x="6211" y="36180"/>
                    </a:cubicBezTo>
                    <a:cubicBezTo>
                      <a:pt x="8762" y="36180"/>
                      <a:pt x="11185" y="34107"/>
                      <a:pt x="12695" y="32178"/>
                    </a:cubicBezTo>
                    <a:cubicBezTo>
                      <a:pt x="16001" y="27958"/>
                      <a:pt x="13055" y="22225"/>
                      <a:pt x="12482" y="17677"/>
                    </a:cubicBezTo>
                    <a:cubicBezTo>
                      <a:pt x="11850" y="12666"/>
                      <a:pt x="13204" y="6597"/>
                      <a:pt x="9585" y="2380"/>
                    </a:cubicBezTo>
                    <a:cubicBezTo>
                      <a:pt x="8007" y="543"/>
                      <a:pt x="6158" y="0"/>
                      <a:pt x="4128"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321;p85">
                <a:extLst>
                  <a:ext uri="{FF2B5EF4-FFF2-40B4-BE49-F238E27FC236}">
                    <a16:creationId xmlns:a16="http://schemas.microsoft.com/office/drawing/2014/main" id="{349A5425-310A-43C2-9FF6-32DC48948A9A}"/>
                  </a:ext>
                </a:extLst>
              </p:cNvPr>
              <p:cNvSpPr/>
              <p:nvPr/>
            </p:nvSpPr>
            <p:spPr>
              <a:xfrm>
                <a:off x="2927851" y="3900255"/>
                <a:ext cx="149813" cy="447168"/>
              </a:xfrm>
              <a:custGeom>
                <a:avLst/>
                <a:gdLst/>
                <a:ahLst/>
                <a:cxnLst/>
                <a:rect l="l" t="t" r="r" b="b"/>
                <a:pathLst>
                  <a:path w="10811" h="32269" extrusionOk="0">
                    <a:moveTo>
                      <a:pt x="2105" y="0"/>
                    </a:moveTo>
                    <a:cubicBezTo>
                      <a:pt x="1605" y="0"/>
                      <a:pt x="1066" y="50"/>
                      <a:pt x="485" y="155"/>
                    </a:cubicBezTo>
                    <a:cubicBezTo>
                      <a:pt x="1" y="242"/>
                      <a:pt x="169" y="941"/>
                      <a:pt x="618" y="941"/>
                    </a:cubicBezTo>
                    <a:cubicBezTo>
                      <a:pt x="644" y="941"/>
                      <a:pt x="671" y="939"/>
                      <a:pt x="699" y="934"/>
                    </a:cubicBezTo>
                    <a:lnTo>
                      <a:pt x="701" y="931"/>
                    </a:lnTo>
                    <a:cubicBezTo>
                      <a:pt x="1205" y="840"/>
                      <a:pt x="1673" y="796"/>
                      <a:pt x="2107" y="796"/>
                    </a:cubicBezTo>
                    <a:cubicBezTo>
                      <a:pt x="7671" y="796"/>
                      <a:pt x="7657" y="7908"/>
                      <a:pt x="7755" y="12437"/>
                    </a:cubicBezTo>
                    <a:cubicBezTo>
                      <a:pt x="7798" y="14476"/>
                      <a:pt x="7792" y="16531"/>
                      <a:pt x="8178" y="18542"/>
                    </a:cubicBezTo>
                    <a:cubicBezTo>
                      <a:pt x="8583" y="20645"/>
                      <a:pt x="9505" y="22520"/>
                      <a:pt x="9716" y="24687"/>
                    </a:cubicBezTo>
                    <a:cubicBezTo>
                      <a:pt x="10025" y="27859"/>
                      <a:pt x="6613" y="30955"/>
                      <a:pt x="3822" y="31482"/>
                    </a:cubicBezTo>
                    <a:cubicBezTo>
                      <a:pt x="3340" y="31571"/>
                      <a:pt x="3507" y="32268"/>
                      <a:pt x="3954" y="32268"/>
                    </a:cubicBezTo>
                    <a:cubicBezTo>
                      <a:pt x="3980" y="32268"/>
                      <a:pt x="4008" y="32266"/>
                      <a:pt x="4037" y="32261"/>
                    </a:cubicBezTo>
                    <a:cubicBezTo>
                      <a:pt x="7970" y="31523"/>
                      <a:pt x="10810" y="27637"/>
                      <a:pt x="10428" y="23707"/>
                    </a:cubicBezTo>
                    <a:cubicBezTo>
                      <a:pt x="10206" y="21423"/>
                      <a:pt x="9027" y="19331"/>
                      <a:pt x="8759" y="17041"/>
                    </a:cubicBezTo>
                    <a:cubicBezTo>
                      <a:pt x="8555" y="15314"/>
                      <a:pt x="8586" y="13550"/>
                      <a:pt x="8548" y="11812"/>
                    </a:cubicBezTo>
                    <a:cubicBezTo>
                      <a:pt x="8438" y="6738"/>
                      <a:pt x="7917" y="0"/>
                      <a:pt x="2105"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322;p85">
                <a:extLst>
                  <a:ext uri="{FF2B5EF4-FFF2-40B4-BE49-F238E27FC236}">
                    <a16:creationId xmlns:a16="http://schemas.microsoft.com/office/drawing/2014/main" id="{602E6440-05C6-4151-B6F1-7500F4918479}"/>
                  </a:ext>
                </a:extLst>
              </p:cNvPr>
              <p:cNvSpPr/>
              <p:nvPr/>
            </p:nvSpPr>
            <p:spPr>
              <a:xfrm>
                <a:off x="2818599" y="3791958"/>
                <a:ext cx="11197" cy="55569"/>
              </a:xfrm>
              <a:custGeom>
                <a:avLst/>
                <a:gdLst/>
                <a:ahLst/>
                <a:cxnLst/>
                <a:rect l="l" t="t" r="r" b="b"/>
                <a:pathLst>
                  <a:path w="808" h="4010" extrusionOk="0">
                    <a:moveTo>
                      <a:pt x="404" y="0"/>
                    </a:moveTo>
                    <a:cubicBezTo>
                      <a:pt x="203" y="0"/>
                      <a:pt x="1" y="130"/>
                      <a:pt x="1" y="390"/>
                    </a:cubicBezTo>
                    <a:lnTo>
                      <a:pt x="1" y="3620"/>
                    </a:lnTo>
                    <a:cubicBezTo>
                      <a:pt x="1" y="3880"/>
                      <a:pt x="203" y="4009"/>
                      <a:pt x="404" y="4009"/>
                    </a:cubicBezTo>
                    <a:cubicBezTo>
                      <a:pt x="606" y="4009"/>
                      <a:pt x="808" y="3880"/>
                      <a:pt x="808" y="3620"/>
                    </a:cubicBezTo>
                    <a:lnTo>
                      <a:pt x="808" y="390"/>
                    </a:lnTo>
                    <a:cubicBezTo>
                      <a:pt x="808" y="130"/>
                      <a:pt x="606" y="0"/>
                      <a:pt x="404"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323;p85">
                <a:extLst>
                  <a:ext uri="{FF2B5EF4-FFF2-40B4-BE49-F238E27FC236}">
                    <a16:creationId xmlns:a16="http://schemas.microsoft.com/office/drawing/2014/main" id="{93EDF344-35D2-4C21-BF2D-26FB5573C923}"/>
                  </a:ext>
                </a:extLst>
              </p:cNvPr>
              <p:cNvSpPr/>
              <p:nvPr/>
            </p:nvSpPr>
            <p:spPr>
              <a:xfrm>
                <a:off x="3202216" y="3109061"/>
                <a:ext cx="255796" cy="133766"/>
              </a:xfrm>
              <a:custGeom>
                <a:avLst/>
                <a:gdLst/>
                <a:ahLst/>
                <a:cxnLst/>
                <a:rect l="l" t="t" r="r" b="b"/>
                <a:pathLst>
                  <a:path w="18459" h="9653" extrusionOk="0">
                    <a:moveTo>
                      <a:pt x="2596" y="1"/>
                    </a:moveTo>
                    <a:cubicBezTo>
                      <a:pt x="2392" y="1"/>
                      <a:pt x="2185" y="70"/>
                      <a:pt x="2023" y="218"/>
                    </a:cubicBezTo>
                    <a:cubicBezTo>
                      <a:pt x="1934" y="299"/>
                      <a:pt x="1860" y="387"/>
                      <a:pt x="1775" y="470"/>
                    </a:cubicBezTo>
                    <a:cubicBezTo>
                      <a:pt x="1739" y="465"/>
                      <a:pt x="1702" y="463"/>
                      <a:pt x="1666" y="463"/>
                    </a:cubicBezTo>
                    <a:cubicBezTo>
                      <a:pt x="1536" y="463"/>
                      <a:pt x="1409" y="496"/>
                      <a:pt x="1299" y="576"/>
                    </a:cubicBezTo>
                    <a:cubicBezTo>
                      <a:pt x="321" y="1280"/>
                      <a:pt x="1" y="2364"/>
                      <a:pt x="91" y="3534"/>
                    </a:cubicBezTo>
                    <a:cubicBezTo>
                      <a:pt x="113" y="3811"/>
                      <a:pt x="247" y="4012"/>
                      <a:pt x="427" y="4140"/>
                    </a:cubicBezTo>
                    <a:cubicBezTo>
                      <a:pt x="434" y="4170"/>
                      <a:pt x="432" y="4199"/>
                      <a:pt x="440" y="4228"/>
                    </a:cubicBezTo>
                    <a:cubicBezTo>
                      <a:pt x="958" y="6072"/>
                      <a:pt x="3222" y="5864"/>
                      <a:pt x="4500" y="6714"/>
                    </a:cubicBezTo>
                    <a:cubicBezTo>
                      <a:pt x="4477" y="6771"/>
                      <a:pt x="4458" y="6832"/>
                      <a:pt x="4441" y="6891"/>
                    </a:cubicBezTo>
                    <a:cubicBezTo>
                      <a:pt x="4337" y="7268"/>
                      <a:pt x="4361" y="7689"/>
                      <a:pt x="4392" y="8070"/>
                    </a:cubicBezTo>
                    <a:cubicBezTo>
                      <a:pt x="4432" y="8563"/>
                      <a:pt x="4662" y="9068"/>
                      <a:pt x="5178" y="9210"/>
                    </a:cubicBezTo>
                    <a:cubicBezTo>
                      <a:pt x="5268" y="9235"/>
                      <a:pt x="5354" y="9246"/>
                      <a:pt x="5439" y="9246"/>
                    </a:cubicBezTo>
                    <a:cubicBezTo>
                      <a:pt x="6372" y="9246"/>
                      <a:pt x="7016" y="7837"/>
                      <a:pt x="7429" y="7033"/>
                    </a:cubicBezTo>
                    <a:cubicBezTo>
                      <a:pt x="7645" y="7064"/>
                      <a:pt x="7865" y="7081"/>
                      <a:pt x="8085" y="7086"/>
                    </a:cubicBezTo>
                    <a:cubicBezTo>
                      <a:pt x="8093" y="7087"/>
                      <a:pt x="8101" y="7087"/>
                      <a:pt x="8110" y="7087"/>
                    </a:cubicBezTo>
                    <a:cubicBezTo>
                      <a:pt x="8262" y="7087"/>
                      <a:pt x="8412" y="7042"/>
                      <a:pt x="8538" y="6956"/>
                    </a:cubicBezTo>
                    <a:cubicBezTo>
                      <a:pt x="8549" y="6962"/>
                      <a:pt x="8554" y="6969"/>
                      <a:pt x="8564" y="6976"/>
                    </a:cubicBezTo>
                    <a:cubicBezTo>
                      <a:pt x="9487" y="7533"/>
                      <a:pt x="9856" y="8719"/>
                      <a:pt x="10752" y="9325"/>
                    </a:cubicBezTo>
                    <a:cubicBezTo>
                      <a:pt x="11040" y="9519"/>
                      <a:pt x="11467" y="9653"/>
                      <a:pt x="11880" y="9653"/>
                    </a:cubicBezTo>
                    <a:cubicBezTo>
                      <a:pt x="12351" y="9653"/>
                      <a:pt x="12804" y="9479"/>
                      <a:pt x="13010" y="9025"/>
                    </a:cubicBezTo>
                    <a:cubicBezTo>
                      <a:pt x="13550" y="7831"/>
                      <a:pt x="12468" y="6567"/>
                      <a:pt x="14161" y="6126"/>
                    </a:cubicBezTo>
                    <a:cubicBezTo>
                      <a:pt x="15348" y="5814"/>
                      <a:pt x="16361" y="5078"/>
                      <a:pt x="17083" y="4105"/>
                    </a:cubicBezTo>
                    <a:cubicBezTo>
                      <a:pt x="18459" y="2251"/>
                      <a:pt x="16261" y="12"/>
                      <a:pt x="14332" y="12"/>
                    </a:cubicBezTo>
                    <a:cubicBezTo>
                      <a:pt x="14197" y="12"/>
                      <a:pt x="14062" y="23"/>
                      <a:pt x="13930" y="46"/>
                    </a:cubicBezTo>
                    <a:cubicBezTo>
                      <a:pt x="13060" y="197"/>
                      <a:pt x="12693" y="1318"/>
                      <a:pt x="12449" y="2021"/>
                    </a:cubicBezTo>
                    <a:cubicBezTo>
                      <a:pt x="11900" y="3600"/>
                      <a:pt x="10801" y="5089"/>
                      <a:pt x="9090" y="5475"/>
                    </a:cubicBezTo>
                    <a:cubicBezTo>
                      <a:pt x="9051" y="5468"/>
                      <a:pt x="9010" y="5464"/>
                      <a:pt x="8970" y="5464"/>
                    </a:cubicBezTo>
                    <a:cubicBezTo>
                      <a:pt x="8814" y="5464"/>
                      <a:pt x="8660" y="5517"/>
                      <a:pt x="8535" y="5615"/>
                    </a:cubicBezTo>
                    <a:cubicBezTo>
                      <a:pt x="8403" y="5521"/>
                      <a:pt x="8246" y="5473"/>
                      <a:pt x="8083" y="5473"/>
                    </a:cubicBezTo>
                    <a:cubicBezTo>
                      <a:pt x="7602" y="5464"/>
                      <a:pt x="7121" y="5362"/>
                      <a:pt x="6657" y="5191"/>
                    </a:cubicBezTo>
                    <a:cubicBezTo>
                      <a:pt x="5291" y="4213"/>
                      <a:pt x="3909" y="3408"/>
                      <a:pt x="3613" y="1544"/>
                    </a:cubicBezTo>
                    <a:cubicBezTo>
                      <a:pt x="3593" y="1409"/>
                      <a:pt x="3511" y="1298"/>
                      <a:pt x="3413" y="1203"/>
                    </a:cubicBezTo>
                    <a:cubicBezTo>
                      <a:pt x="3401" y="1066"/>
                      <a:pt x="3397" y="927"/>
                      <a:pt x="3401" y="789"/>
                    </a:cubicBezTo>
                    <a:cubicBezTo>
                      <a:pt x="3418" y="292"/>
                      <a:pt x="3013" y="1"/>
                      <a:pt x="2596" y="1"/>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4;p85">
                <a:extLst>
                  <a:ext uri="{FF2B5EF4-FFF2-40B4-BE49-F238E27FC236}">
                    <a16:creationId xmlns:a16="http://schemas.microsoft.com/office/drawing/2014/main" id="{E48B39BA-7279-4930-83BB-E4C4BDB80E12}"/>
                  </a:ext>
                </a:extLst>
              </p:cNvPr>
              <p:cNvSpPr/>
              <p:nvPr/>
            </p:nvSpPr>
            <p:spPr>
              <a:xfrm>
                <a:off x="3062158" y="2656516"/>
                <a:ext cx="494948" cy="432673"/>
              </a:xfrm>
              <a:custGeom>
                <a:avLst/>
                <a:gdLst/>
                <a:ahLst/>
                <a:cxnLst/>
                <a:rect l="l" t="t" r="r" b="b"/>
                <a:pathLst>
                  <a:path w="35717" h="31223" extrusionOk="0">
                    <a:moveTo>
                      <a:pt x="2087" y="1"/>
                    </a:moveTo>
                    <a:cubicBezTo>
                      <a:pt x="1931" y="1"/>
                      <a:pt x="1789" y="89"/>
                      <a:pt x="1757" y="293"/>
                    </a:cubicBezTo>
                    <a:lnTo>
                      <a:pt x="1759" y="293"/>
                    </a:lnTo>
                    <a:cubicBezTo>
                      <a:pt x="0" y="11797"/>
                      <a:pt x="720" y="27652"/>
                      <a:pt x="14584" y="30828"/>
                    </a:cubicBezTo>
                    <a:cubicBezTo>
                      <a:pt x="15751" y="31096"/>
                      <a:pt x="16870" y="31222"/>
                      <a:pt x="17939" y="31222"/>
                    </a:cubicBezTo>
                    <a:cubicBezTo>
                      <a:pt x="29869" y="31222"/>
                      <a:pt x="35717" y="15533"/>
                      <a:pt x="34249" y="5261"/>
                    </a:cubicBezTo>
                    <a:cubicBezTo>
                      <a:pt x="34220" y="5056"/>
                      <a:pt x="34079" y="4968"/>
                      <a:pt x="33924" y="4968"/>
                    </a:cubicBezTo>
                    <a:cubicBezTo>
                      <a:pt x="33691" y="4968"/>
                      <a:pt x="33426" y="5169"/>
                      <a:pt x="33470" y="5476"/>
                    </a:cubicBezTo>
                    <a:cubicBezTo>
                      <a:pt x="34998" y="16171"/>
                      <a:pt x="28894" y="30242"/>
                      <a:pt x="17421" y="30242"/>
                    </a:cubicBezTo>
                    <a:cubicBezTo>
                      <a:pt x="16027" y="30242"/>
                      <a:pt x="14554" y="30034"/>
                      <a:pt x="13006" y="29587"/>
                    </a:cubicBezTo>
                    <a:cubicBezTo>
                      <a:pt x="985" y="26118"/>
                      <a:pt x="1020" y="10425"/>
                      <a:pt x="2536" y="508"/>
                    </a:cubicBezTo>
                    <a:cubicBezTo>
                      <a:pt x="2583" y="202"/>
                      <a:pt x="2321" y="1"/>
                      <a:pt x="2087"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325;p85">
                <a:extLst>
                  <a:ext uri="{FF2B5EF4-FFF2-40B4-BE49-F238E27FC236}">
                    <a16:creationId xmlns:a16="http://schemas.microsoft.com/office/drawing/2014/main" id="{C9A9B4B1-9204-4C29-BCFC-E9B4B4A32EA1}"/>
                  </a:ext>
                </a:extLst>
              </p:cNvPr>
              <p:cNvSpPr/>
              <p:nvPr/>
            </p:nvSpPr>
            <p:spPr>
              <a:xfrm>
                <a:off x="3519941" y="2813910"/>
                <a:ext cx="70438" cy="69329"/>
              </a:xfrm>
              <a:custGeom>
                <a:avLst/>
                <a:gdLst/>
                <a:ahLst/>
                <a:cxnLst/>
                <a:rect l="l" t="t" r="r" b="b"/>
                <a:pathLst>
                  <a:path w="5083" h="5003" extrusionOk="0">
                    <a:moveTo>
                      <a:pt x="2806" y="1"/>
                    </a:moveTo>
                    <a:cubicBezTo>
                      <a:pt x="1946" y="1"/>
                      <a:pt x="1038" y="432"/>
                      <a:pt x="525" y="1232"/>
                    </a:cubicBezTo>
                    <a:cubicBezTo>
                      <a:pt x="330" y="1539"/>
                      <a:pt x="609" y="1828"/>
                      <a:pt x="891" y="1828"/>
                    </a:cubicBezTo>
                    <a:cubicBezTo>
                      <a:pt x="1014" y="1828"/>
                      <a:pt x="1137" y="1773"/>
                      <a:pt x="1223" y="1641"/>
                    </a:cubicBezTo>
                    <a:cubicBezTo>
                      <a:pt x="1575" y="1090"/>
                      <a:pt x="2194" y="793"/>
                      <a:pt x="2772" y="793"/>
                    </a:cubicBezTo>
                    <a:cubicBezTo>
                      <a:pt x="3451" y="793"/>
                      <a:pt x="4072" y="1204"/>
                      <a:pt x="4134" y="2100"/>
                    </a:cubicBezTo>
                    <a:cubicBezTo>
                      <a:pt x="4232" y="3502"/>
                      <a:pt x="3152" y="4183"/>
                      <a:pt x="1993" y="4183"/>
                    </a:cubicBezTo>
                    <a:cubicBezTo>
                      <a:pt x="1599" y="4183"/>
                      <a:pt x="1195" y="4104"/>
                      <a:pt x="826" y="3948"/>
                    </a:cubicBezTo>
                    <a:cubicBezTo>
                      <a:pt x="767" y="3923"/>
                      <a:pt x="710" y="3912"/>
                      <a:pt x="655" y="3912"/>
                    </a:cubicBezTo>
                    <a:cubicBezTo>
                      <a:pt x="265" y="3912"/>
                      <a:pt x="1" y="4467"/>
                      <a:pt x="419" y="4644"/>
                    </a:cubicBezTo>
                    <a:cubicBezTo>
                      <a:pt x="960" y="4873"/>
                      <a:pt x="1514" y="5003"/>
                      <a:pt x="2067" y="5003"/>
                    </a:cubicBezTo>
                    <a:cubicBezTo>
                      <a:pt x="2554" y="5003"/>
                      <a:pt x="3041" y="4903"/>
                      <a:pt x="3516" y="4682"/>
                    </a:cubicBezTo>
                    <a:cubicBezTo>
                      <a:pt x="4558" y="4201"/>
                      <a:pt x="5083" y="2906"/>
                      <a:pt x="4915" y="1812"/>
                    </a:cubicBezTo>
                    <a:cubicBezTo>
                      <a:pt x="4726" y="573"/>
                      <a:pt x="3798" y="1"/>
                      <a:pt x="2806"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326;p85">
                <a:extLst>
                  <a:ext uri="{FF2B5EF4-FFF2-40B4-BE49-F238E27FC236}">
                    <a16:creationId xmlns:a16="http://schemas.microsoft.com/office/drawing/2014/main" id="{6C40BB2C-C42F-468C-8EF1-FCC2488B2730}"/>
                  </a:ext>
                </a:extLst>
              </p:cNvPr>
              <p:cNvSpPr/>
              <p:nvPr/>
            </p:nvSpPr>
            <p:spPr>
              <a:xfrm>
                <a:off x="3526703" y="2834267"/>
                <a:ext cx="36515" cy="36556"/>
              </a:xfrm>
              <a:custGeom>
                <a:avLst/>
                <a:gdLst/>
                <a:ahLst/>
                <a:cxnLst/>
                <a:rect l="l" t="t" r="r" b="b"/>
                <a:pathLst>
                  <a:path w="2635" h="2638" extrusionOk="0">
                    <a:moveTo>
                      <a:pt x="2072" y="0"/>
                    </a:moveTo>
                    <a:cubicBezTo>
                      <a:pt x="1981" y="0"/>
                      <a:pt x="1887" y="40"/>
                      <a:pt x="1806" y="134"/>
                    </a:cubicBezTo>
                    <a:cubicBezTo>
                      <a:pt x="1427" y="577"/>
                      <a:pt x="759" y="660"/>
                      <a:pt x="283" y="973"/>
                    </a:cubicBezTo>
                    <a:cubicBezTo>
                      <a:pt x="115" y="1084"/>
                      <a:pt x="1" y="1342"/>
                      <a:pt x="137" y="1525"/>
                    </a:cubicBezTo>
                    <a:cubicBezTo>
                      <a:pt x="558" y="2092"/>
                      <a:pt x="1217" y="2216"/>
                      <a:pt x="1787" y="2573"/>
                    </a:cubicBezTo>
                    <a:cubicBezTo>
                      <a:pt x="1858" y="2618"/>
                      <a:pt x="1929" y="2637"/>
                      <a:pt x="1995" y="2637"/>
                    </a:cubicBezTo>
                    <a:cubicBezTo>
                      <a:pt x="2339" y="2637"/>
                      <a:pt x="2564" y="2108"/>
                      <a:pt x="2196" y="1877"/>
                    </a:cubicBezTo>
                    <a:cubicBezTo>
                      <a:pt x="1913" y="1698"/>
                      <a:pt x="1507" y="1593"/>
                      <a:pt x="1187" y="1412"/>
                    </a:cubicBezTo>
                    <a:lnTo>
                      <a:pt x="1187" y="1412"/>
                    </a:lnTo>
                    <a:cubicBezTo>
                      <a:pt x="1616" y="1224"/>
                      <a:pt x="2064" y="1071"/>
                      <a:pt x="2377" y="705"/>
                    </a:cubicBezTo>
                    <a:cubicBezTo>
                      <a:pt x="2635" y="405"/>
                      <a:pt x="2366" y="0"/>
                      <a:pt x="2072"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327;p85">
                <a:extLst>
                  <a:ext uri="{FF2B5EF4-FFF2-40B4-BE49-F238E27FC236}">
                    <a16:creationId xmlns:a16="http://schemas.microsoft.com/office/drawing/2014/main" id="{DDD6CF05-6D5A-47C0-9A00-65F878C7D1FD}"/>
                  </a:ext>
                </a:extLst>
              </p:cNvPr>
              <p:cNvSpPr/>
              <p:nvPr/>
            </p:nvSpPr>
            <p:spPr>
              <a:xfrm>
                <a:off x="3021320" y="2836775"/>
                <a:ext cx="79154" cy="85099"/>
              </a:xfrm>
              <a:custGeom>
                <a:avLst/>
                <a:gdLst/>
                <a:ahLst/>
                <a:cxnLst/>
                <a:rect l="l" t="t" r="r" b="b"/>
                <a:pathLst>
                  <a:path w="5712" h="6141" extrusionOk="0">
                    <a:moveTo>
                      <a:pt x="3438" y="1"/>
                    </a:moveTo>
                    <a:cubicBezTo>
                      <a:pt x="1619" y="1"/>
                      <a:pt x="1" y="2274"/>
                      <a:pt x="363" y="4060"/>
                    </a:cubicBezTo>
                    <a:cubicBezTo>
                      <a:pt x="644" y="5453"/>
                      <a:pt x="1887" y="6140"/>
                      <a:pt x="3154" y="6140"/>
                    </a:cubicBezTo>
                    <a:cubicBezTo>
                      <a:pt x="3994" y="6140"/>
                      <a:pt x="4845" y="5838"/>
                      <a:pt x="5431" y="5239"/>
                    </a:cubicBezTo>
                    <a:cubicBezTo>
                      <a:pt x="5711" y="4954"/>
                      <a:pt x="5437" y="4548"/>
                      <a:pt x="5130" y="4548"/>
                    </a:cubicBezTo>
                    <a:cubicBezTo>
                      <a:pt x="5038" y="4548"/>
                      <a:pt x="4944" y="4584"/>
                      <a:pt x="4860" y="4670"/>
                    </a:cubicBezTo>
                    <a:cubicBezTo>
                      <a:pt x="4410" y="5128"/>
                      <a:pt x="3797" y="5357"/>
                      <a:pt x="3193" y="5357"/>
                    </a:cubicBezTo>
                    <a:cubicBezTo>
                      <a:pt x="2352" y="5357"/>
                      <a:pt x="1530" y="4914"/>
                      <a:pt x="1194" y="4031"/>
                    </a:cubicBezTo>
                    <a:cubicBezTo>
                      <a:pt x="689" y="2708"/>
                      <a:pt x="2059" y="835"/>
                      <a:pt x="3452" y="835"/>
                    </a:cubicBezTo>
                    <a:cubicBezTo>
                      <a:pt x="3736" y="835"/>
                      <a:pt x="4021" y="913"/>
                      <a:pt x="4291" y="1088"/>
                    </a:cubicBezTo>
                    <a:cubicBezTo>
                      <a:pt x="4362" y="1135"/>
                      <a:pt x="4433" y="1155"/>
                      <a:pt x="4500" y="1155"/>
                    </a:cubicBezTo>
                    <a:cubicBezTo>
                      <a:pt x="4838" y="1155"/>
                      <a:pt x="5060" y="628"/>
                      <a:pt x="4697" y="391"/>
                    </a:cubicBezTo>
                    <a:cubicBezTo>
                      <a:pt x="4281" y="120"/>
                      <a:pt x="3854" y="1"/>
                      <a:pt x="3438"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328;p85">
                <a:extLst>
                  <a:ext uri="{FF2B5EF4-FFF2-40B4-BE49-F238E27FC236}">
                    <a16:creationId xmlns:a16="http://schemas.microsoft.com/office/drawing/2014/main" id="{102A483D-49BE-4A07-A403-27315B37C04D}"/>
                  </a:ext>
                </a:extLst>
              </p:cNvPr>
              <p:cNvSpPr/>
              <p:nvPr/>
            </p:nvSpPr>
            <p:spPr>
              <a:xfrm>
                <a:off x="3051280" y="2862979"/>
                <a:ext cx="40325" cy="37083"/>
              </a:xfrm>
              <a:custGeom>
                <a:avLst/>
                <a:gdLst/>
                <a:ahLst/>
                <a:cxnLst/>
                <a:rect l="l" t="t" r="r" b="b"/>
                <a:pathLst>
                  <a:path w="2910" h="2676" extrusionOk="0">
                    <a:moveTo>
                      <a:pt x="576" y="1"/>
                    </a:moveTo>
                    <a:cubicBezTo>
                      <a:pt x="150" y="1"/>
                      <a:pt x="0" y="678"/>
                      <a:pt x="468" y="793"/>
                    </a:cubicBezTo>
                    <a:cubicBezTo>
                      <a:pt x="902" y="901"/>
                      <a:pt x="1313" y="1071"/>
                      <a:pt x="1728" y="1231"/>
                    </a:cubicBezTo>
                    <a:lnTo>
                      <a:pt x="1728" y="1231"/>
                    </a:lnTo>
                    <a:cubicBezTo>
                      <a:pt x="1483" y="1479"/>
                      <a:pt x="1226" y="1716"/>
                      <a:pt x="993" y="1976"/>
                    </a:cubicBezTo>
                    <a:cubicBezTo>
                      <a:pt x="728" y="2271"/>
                      <a:pt x="998" y="2676"/>
                      <a:pt x="1297" y="2676"/>
                    </a:cubicBezTo>
                    <a:cubicBezTo>
                      <a:pt x="1388" y="2676"/>
                      <a:pt x="1482" y="2638"/>
                      <a:pt x="1564" y="2547"/>
                    </a:cubicBezTo>
                    <a:cubicBezTo>
                      <a:pt x="1936" y="2133"/>
                      <a:pt x="2367" y="1777"/>
                      <a:pt x="2717" y="1342"/>
                    </a:cubicBezTo>
                    <a:cubicBezTo>
                      <a:pt x="2909" y="1103"/>
                      <a:pt x="2849" y="767"/>
                      <a:pt x="2539" y="667"/>
                    </a:cubicBezTo>
                    <a:cubicBezTo>
                      <a:pt x="1914" y="466"/>
                      <a:pt x="1322" y="174"/>
                      <a:pt x="683" y="14"/>
                    </a:cubicBezTo>
                    <a:cubicBezTo>
                      <a:pt x="646" y="5"/>
                      <a:pt x="610" y="1"/>
                      <a:pt x="576"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329;p85">
                <a:extLst>
                  <a:ext uri="{FF2B5EF4-FFF2-40B4-BE49-F238E27FC236}">
                    <a16:creationId xmlns:a16="http://schemas.microsoft.com/office/drawing/2014/main" id="{269BE42B-69A7-41F3-85E9-D847162059EA}"/>
                  </a:ext>
                </a:extLst>
              </p:cNvPr>
              <p:cNvSpPr/>
              <p:nvPr/>
            </p:nvSpPr>
            <p:spPr>
              <a:xfrm>
                <a:off x="3031450" y="2498527"/>
                <a:ext cx="510469" cy="295761"/>
              </a:xfrm>
              <a:custGeom>
                <a:avLst/>
                <a:gdLst/>
                <a:ahLst/>
                <a:cxnLst/>
                <a:rect l="l" t="t" r="r" b="b"/>
                <a:pathLst>
                  <a:path w="36837" h="21343" extrusionOk="0">
                    <a:moveTo>
                      <a:pt x="19037" y="1"/>
                    </a:moveTo>
                    <a:cubicBezTo>
                      <a:pt x="14538" y="1"/>
                      <a:pt x="9184" y="4030"/>
                      <a:pt x="4832" y="4030"/>
                    </a:cubicBezTo>
                    <a:cubicBezTo>
                      <a:pt x="3320" y="4030"/>
                      <a:pt x="1930" y="3544"/>
                      <a:pt x="738" y="2234"/>
                    </a:cubicBezTo>
                    <a:cubicBezTo>
                      <a:pt x="658" y="2146"/>
                      <a:pt x="563" y="2109"/>
                      <a:pt x="470" y="2109"/>
                    </a:cubicBezTo>
                    <a:cubicBezTo>
                      <a:pt x="230" y="2109"/>
                      <a:pt x="0" y="2357"/>
                      <a:pt x="63" y="2627"/>
                    </a:cubicBezTo>
                    <a:cubicBezTo>
                      <a:pt x="871" y="6169"/>
                      <a:pt x="989" y="9798"/>
                      <a:pt x="4229" y="11971"/>
                    </a:cubicBezTo>
                    <a:cubicBezTo>
                      <a:pt x="5690" y="12951"/>
                      <a:pt x="7388" y="13312"/>
                      <a:pt x="9148" y="13312"/>
                    </a:cubicBezTo>
                    <a:cubicBezTo>
                      <a:pt x="12068" y="13312"/>
                      <a:pt x="15159" y="12318"/>
                      <a:pt x="17622" y="11507"/>
                    </a:cubicBezTo>
                    <a:cubicBezTo>
                      <a:pt x="18528" y="11211"/>
                      <a:pt x="19407" y="10806"/>
                      <a:pt x="20299" y="10467"/>
                    </a:cubicBezTo>
                    <a:cubicBezTo>
                      <a:pt x="20914" y="10233"/>
                      <a:pt x="21479" y="10130"/>
                      <a:pt x="22007" y="10130"/>
                    </a:cubicBezTo>
                    <a:cubicBezTo>
                      <a:pt x="23669" y="10130"/>
                      <a:pt x="24953" y="11155"/>
                      <a:pt x="26229" y="12343"/>
                    </a:cubicBezTo>
                    <a:cubicBezTo>
                      <a:pt x="27578" y="13598"/>
                      <a:pt x="29182" y="14396"/>
                      <a:pt x="30950" y="14850"/>
                    </a:cubicBezTo>
                    <a:cubicBezTo>
                      <a:pt x="32419" y="15229"/>
                      <a:pt x="31606" y="17505"/>
                      <a:pt x="32231" y="18590"/>
                    </a:cubicBezTo>
                    <a:cubicBezTo>
                      <a:pt x="33162" y="20207"/>
                      <a:pt x="34412" y="20791"/>
                      <a:pt x="36169" y="21324"/>
                    </a:cubicBezTo>
                    <a:cubicBezTo>
                      <a:pt x="36213" y="21337"/>
                      <a:pt x="36254" y="21343"/>
                      <a:pt x="36293" y="21343"/>
                    </a:cubicBezTo>
                    <a:cubicBezTo>
                      <a:pt x="36701" y="21343"/>
                      <a:pt x="36837" y="20682"/>
                      <a:pt x="36384" y="20545"/>
                    </a:cubicBezTo>
                    <a:cubicBezTo>
                      <a:pt x="33557" y="19686"/>
                      <a:pt x="32733" y="17093"/>
                      <a:pt x="32464" y="14562"/>
                    </a:cubicBezTo>
                    <a:cubicBezTo>
                      <a:pt x="32438" y="14325"/>
                      <a:pt x="32298" y="14181"/>
                      <a:pt x="32061" y="14159"/>
                    </a:cubicBezTo>
                    <a:cubicBezTo>
                      <a:pt x="28206" y="13773"/>
                      <a:pt x="26894" y="10666"/>
                      <a:pt x="23778" y="9310"/>
                    </a:cubicBezTo>
                    <a:cubicBezTo>
                      <a:pt x="23409" y="9150"/>
                      <a:pt x="23009" y="9083"/>
                      <a:pt x="22593" y="9083"/>
                    </a:cubicBezTo>
                    <a:cubicBezTo>
                      <a:pt x="21121" y="9083"/>
                      <a:pt x="19454" y="9922"/>
                      <a:pt x="18291" y="10389"/>
                    </a:cubicBezTo>
                    <a:cubicBezTo>
                      <a:pt x="15567" y="11483"/>
                      <a:pt x="12592" y="12377"/>
                      <a:pt x="9638" y="12377"/>
                    </a:cubicBezTo>
                    <a:cubicBezTo>
                      <a:pt x="8522" y="12377"/>
                      <a:pt x="7409" y="12249"/>
                      <a:pt x="6314" y="11957"/>
                    </a:cubicBezTo>
                    <a:cubicBezTo>
                      <a:pt x="2288" y="10883"/>
                      <a:pt x="1768" y="7089"/>
                      <a:pt x="1093" y="3628"/>
                    </a:cubicBezTo>
                    <a:lnTo>
                      <a:pt x="1093" y="3628"/>
                    </a:lnTo>
                    <a:cubicBezTo>
                      <a:pt x="2143" y="4365"/>
                      <a:pt x="3356" y="4652"/>
                      <a:pt x="4645" y="4652"/>
                    </a:cubicBezTo>
                    <a:cubicBezTo>
                      <a:pt x="8378" y="4652"/>
                      <a:pt x="12754" y="2251"/>
                      <a:pt x="15685" y="1450"/>
                    </a:cubicBezTo>
                    <a:cubicBezTo>
                      <a:pt x="16570" y="1208"/>
                      <a:pt x="17424" y="1086"/>
                      <a:pt x="18246" y="1086"/>
                    </a:cubicBezTo>
                    <a:cubicBezTo>
                      <a:pt x="20307" y="1086"/>
                      <a:pt x="22170" y="1853"/>
                      <a:pt x="23823" y="3427"/>
                    </a:cubicBezTo>
                    <a:cubicBezTo>
                      <a:pt x="24607" y="4174"/>
                      <a:pt x="25841" y="4211"/>
                      <a:pt x="26842" y="4328"/>
                    </a:cubicBezTo>
                    <a:cubicBezTo>
                      <a:pt x="30602" y="4768"/>
                      <a:pt x="33507" y="5275"/>
                      <a:pt x="34677" y="9376"/>
                    </a:cubicBezTo>
                    <a:cubicBezTo>
                      <a:pt x="35288" y="11530"/>
                      <a:pt x="35516" y="14356"/>
                      <a:pt x="35622" y="16569"/>
                    </a:cubicBezTo>
                    <a:cubicBezTo>
                      <a:pt x="35634" y="16828"/>
                      <a:pt x="35842" y="16959"/>
                      <a:pt x="36045" y="16959"/>
                    </a:cubicBezTo>
                    <a:cubicBezTo>
                      <a:pt x="36247" y="16959"/>
                      <a:pt x="36442" y="16829"/>
                      <a:pt x="36430" y="16569"/>
                    </a:cubicBezTo>
                    <a:cubicBezTo>
                      <a:pt x="36288" y="13615"/>
                      <a:pt x="36294" y="8673"/>
                      <a:pt x="34176" y="6354"/>
                    </a:cubicBezTo>
                    <a:cubicBezTo>
                      <a:pt x="33385" y="5486"/>
                      <a:pt x="32342" y="4382"/>
                      <a:pt x="31166" y="4038"/>
                    </a:cubicBezTo>
                    <a:cubicBezTo>
                      <a:pt x="28532" y="3264"/>
                      <a:pt x="25502" y="4060"/>
                      <a:pt x="23385" y="1848"/>
                    </a:cubicBezTo>
                    <a:cubicBezTo>
                      <a:pt x="22096" y="499"/>
                      <a:pt x="20619" y="1"/>
                      <a:pt x="19037"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330;p85">
                <a:extLst>
                  <a:ext uri="{FF2B5EF4-FFF2-40B4-BE49-F238E27FC236}">
                    <a16:creationId xmlns:a16="http://schemas.microsoft.com/office/drawing/2014/main" id="{0B70DAC3-C0AC-4301-B1B1-90FCC394399F}"/>
                  </a:ext>
                </a:extLst>
              </p:cNvPr>
              <p:cNvSpPr/>
              <p:nvPr/>
            </p:nvSpPr>
            <p:spPr>
              <a:xfrm>
                <a:off x="3078898" y="2673353"/>
                <a:ext cx="86706" cy="169491"/>
              </a:xfrm>
              <a:custGeom>
                <a:avLst/>
                <a:gdLst/>
                <a:ahLst/>
                <a:cxnLst/>
                <a:rect l="l" t="t" r="r" b="b"/>
                <a:pathLst>
                  <a:path w="6257" h="12231" extrusionOk="0">
                    <a:moveTo>
                      <a:pt x="5692" y="1"/>
                    </a:moveTo>
                    <a:cubicBezTo>
                      <a:pt x="5569" y="1"/>
                      <a:pt x="5444" y="55"/>
                      <a:pt x="5358" y="186"/>
                    </a:cubicBezTo>
                    <a:cubicBezTo>
                      <a:pt x="4143" y="2033"/>
                      <a:pt x="2691" y="3693"/>
                      <a:pt x="1725" y="5696"/>
                    </a:cubicBezTo>
                    <a:cubicBezTo>
                      <a:pt x="838" y="7529"/>
                      <a:pt x="367" y="9724"/>
                      <a:pt x="49" y="11723"/>
                    </a:cubicBezTo>
                    <a:cubicBezTo>
                      <a:pt x="0" y="12029"/>
                      <a:pt x="262" y="12230"/>
                      <a:pt x="496" y="12230"/>
                    </a:cubicBezTo>
                    <a:cubicBezTo>
                      <a:pt x="651" y="12230"/>
                      <a:pt x="795" y="12142"/>
                      <a:pt x="828" y="11938"/>
                    </a:cubicBezTo>
                    <a:cubicBezTo>
                      <a:pt x="1112" y="10157"/>
                      <a:pt x="1598" y="8424"/>
                      <a:pt x="2182" y="6719"/>
                    </a:cubicBezTo>
                    <a:cubicBezTo>
                      <a:pt x="2973" y="4417"/>
                      <a:pt x="4740" y="2595"/>
                      <a:pt x="6056" y="594"/>
                    </a:cubicBezTo>
                    <a:cubicBezTo>
                      <a:pt x="6256" y="290"/>
                      <a:pt x="5976" y="1"/>
                      <a:pt x="5692"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331;p85">
                <a:extLst>
                  <a:ext uri="{FF2B5EF4-FFF2-40B4-BE49-F238E27FC236}">
                    <a16:creationId xmlns:a16="http://schemas.microsoft.com/office/drawing/2014/main" id="{71A29C6D-D07F-4450-A58C-D32E3880FE76}"/>
                  </a:ext>
                </a:extLst>
              </p:cNvPr>
              <p:cNvSpPr/>
              <p:nvPr/>
            </p:nvSpPr>
            <p:spPr>
              <a:xfrm>
                <a:off x="3040485" y="2545546"/>
                <a:ext cx="499452" cy="239929"/>
              </a:xfrm>
              <a:custGeom>
                <a:avLst/>
                <a:gdLst/>
                <a:ahLst/>
                <a:cxnLst/>
                <a:rect l="l" t="t" r="r" b="b"/>
                <a:pathLst>
                  <a:path w="36042" h="17314" extrusionOk="0">
                    <a:moveTo>
                      <a:pt x="491" y="0"/>
                    </a:moveTo>
                    <a:cubicBezTo>
                      <a:pt x="242" y="0"/>
                      <a:pt x="1" y="194"/>
                      <a:pt x="112" y="489"/>
                    </a:cubicBezTo>
                    <a:cubicBezTo>
                      <a:pt x="960" y="2751"/>
                      <a:pt x="3702" y="3404"/>
                      <a:pt x="5797" y="4053"/>
                    </a:cubicBezTo>
                    <a:cubicBezTo>
                      <a:pt x="8057" y="4755"/>
                      <a:pt x="10405" y="5028"/>
                      <a:pt x="12759" y="5028"/>
                    </a:cubicBezTo>
                    <a:cubicBezTo>
                      <a:pt x="14534" y="5028"/>
                      <a:pt x="16313" y="4873"/>
                      <a:pt x="18059" y="4628"/>
                    </a:cubicBezTo>
                    <a:cubicBezTo>
                      <a:pt x="19776" y="4386"/>
                      <a:pt x="22311" y="3349"/>
                      <a:pt x="24495" y="3349"/>
                    </a:cubicBezTo>
                    <a:cubicBezTo>
                      <a:pt x="25797" y="3349"/>
                      <a:pt x="26974" y="3718"/>
                      <a:pt x="27777" y="4844"/>
                    </a:cubicBezTo>
                    <a:cubicBezTo>
                      <a:pt x="28588" y="5980"/>
                      <a:pt x="29164" y="7330"/>
                      <a:pt x="30353" y="8152"/>
                    </a:cubicBezTo>
                    <a:cubicBezTo>
                      <a:pt x="30807" y="8467"/>
                      <a:pt x="31236" y="8789"/>
                      <a:pt x="31766" y="8974"/>
                    </a:cubicBezTo>
                    <a:cubicBezTo>
                      <a:pt x="33363" y="9533"/>
                      <a:pt x="33185" y="11090"/>
                      <a:pt x="33071" y="12485"/>
                    </a:cubicBezTo>
                    <a:cubicBezTo>
                      <a:pt x="32906" y="14507"/>
                      <a:pt x="33981" y="15639"/>
                      <a:pt x="35122" y="17143"/>
                    </a:cubicBezTo>
                    <a:cubicBezTo>
                      <a:pt x="35214" y="17264"/>
                      <a:pt x="35340" y="17314"/>
                      <a:pt x="35464" y="17314"/>
                    </a:cubicBezTo>
                    <a:cubicBezTo>
                      <a:pt x="35759" y="17314"/>
                      <a:pt x="36042" y="17028"/>
                      <a:pt x="35820" y="16736"/>
                    </a:cubicBezTo>
                    <a:lnTo>
                      <a:pt x="35822" y="16736"/>
                    </a:lnTo>
                    <a:cubicBezTo>
                      <a:pt x="34847" y="15454"/>
                      <a:pt x="33933" y="14405"/>
                      <a:pt x="33879" y="12485"/>
                    </a:cubicBezTo>
                    <a:cubicBezTo>
                      <a:pt x="33879" y="12473"/>
                      <a:pt x="34122" y="10127"/>
                      <a:pt x="34122" y="9613"/>
                    </a:cubicBezTo>
                    <a:cubicBezTo>
                      <a:pt x="34122" y="9101"/>
                      <a:pt x="33801" y="8860"/>
                      <a:pt x="33419" y="8652"/>
                    </a:cubicBezTo>
                    <a:cubicBezTo>
                      <a:pt x="31451" y="7583"/>
                      <a:pt x="30223" y="7235"/>
                      <a:pt x="28948" y="5196"/>
                    </a:cubicBezTo>
                    <a:cubicBezTo>
                      <a:pt x="28382" y="4290"/>
                      <a:pt x="27642" y="2888"/>
                      <a:pt x="26503" y="2554"/>
                    </a:cubicBezTo>
                    <a:cubicBezTo>
                      <a:pt x="25960" y="2394"/>
                      <a:pt x="25459" y="2325"/>
                      <a:pt x="24974" y="2325"/>
                    </a:cubicBezTo>
                    <a:cubicBezTo>
                      <a:pt x="24025" y="2325"/>
                      <a:pt x="23134" y="2586"/>
                      <a:pt x="22086" y="2928"/>
                    </a:cubicBezTo>
                    <a:cubicBezTo>
                      <a:pt x="19726" y="3696"/>
                      <a:pt x="17183" y="3996"/>
                      <a:pt x="14724" y="4192"/>
                    </a:cubicBezTo>
                    <a:cubicBezTo>
                      <a:pt x="14189" y="4234"/>
                      <a:pt x="13655" y="4254"/>
                      <a:pt x="13122" y="4254"/>
                    </a:cubicBezTo>
                    <a:cubicBezTo>
                      <a:pt x="11096" y="4254"/>
                      <a:pt x="9079" y="3968"/>
                      <a:pt x="7098" y="3553"/>
                    </a:cubicBezTo>
                    <a:cubicBezTo>
                      <a:pt x="5139" y="3144"/>
                      <a:pt x="1661" y="2327"/>
                      <a:pt x="891" y="274"/>
                    </a:cubicBezTo>
                    <a:cubicBezTo>
                      <a:pt x="819" y="83"/>
                      <a:pt x="653" y="0"/>
                      <a:pt x="49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332;p85">
                <a:extLst>
                  <a:ext uri="{FF2B5EF4-FFF2-40B4-BE49-F238E27FC236}">
                    <a16:creationId xmlns:a16="http://schemas.microsoft.com/office/drawing/2014/main" id="{9F3B3D15-68B7-4AB9-A2D6-FC2EEED79C91}"/>
                  </a:ext>
                </a:extLst>
              </p:cNvPr>
              <p:cNvSpPr/>
              <p:nvPr/>
            </p:nvSpPr>
            <p:spPr>
              <a:xfrm>
                <a:off x="3235294" y="3066657"/>
                <a:ext cx="156798" cy="125521"/>
              </a:xfrm>
              <a:custGeom>
                <a:avLst/>
                <a:gdLst/>
                <a:ahLst/>
                <a:cxnLst/>
                <a:rect l="l" t="t" r="r" b="b"/>
                <a:pathLst>
                  <a:path w="11315" h="9058" extrusionOk="0">
                    <a:moveTo>
                      <a:pt x="10491" y="1"/>
                    </a:moveTo>
                    <a:cubicBezTo>
                      <a:pt x="10290" y="1"/>
                      <a:pt x="10106" y="128"/>
                      <a:pt x="10138" y="385"/>
                    </a:cubicBezTo>
                    <a:cubicBezTo>
                      <a:pt x="10463" y="3004"/>
                      <a:pt x="10114" y="6296"/>
                      <a:pt x="7682" y="7841"/>
                    </a:cubicBezTo>
                    <a:cubicBezTo>
                      <a:pt x="7175" y="8162"/>
                      <a:pt x="6656" y="8294"/>
                      <a:pt x="6140" y="8294"/>
                    </a:cubicBezTo>
                    <a:cubicBezTo>
                      <a:pt x="4810" y="8294"/>
                      <a:pt x="3498" y="7413"/>
                      <a:pt x="2464" y="6598"/>
                    </a:cubicBezTo>
                    <a:cubicBezTo>
                      <a:pt x="808" y="5289"/>
                      <a:pt x="1664" y="2985"/>
                      <a:pt x="1580" y="1147"/>
                    </a:cubicBezTo>
                    <a:cubicBezTo>
                      <a:pt x="1567" y="887"/>
                      <a:pt x="1359" y="757"/>
                      <a:pt x="1157" y="757"/>
                    </a:cubicBezTo>
                    <a:cubicBezTo>
                      <a:pt x="956" y="757"/>
                      <a:pt x="760" y="886"/>
                      <a:pt x="771" y="1147"/>
                    </a:cubicBezTo>
                    <a:cubicBezTo>
                      <a:pt x="875" y="3416"/>
                      <a:pt x="1" y="5528"/>
                      <a:pt x="1895" y="7169"/>
                    </a:cubicBezTo>
                    <a:cubicBezTo>
                      <a:pt x="3135" y="8244"/>
                      <a:pt x="4533" y="9058"/>
                      <a:pt x="6133" y="9058"/>
                    </a:cubicBezTo>
                    <a:cubicBezTo>
                      <a:pt x="6367" y="9058"/>
                      <a:pt x="6605" y="9040"/>
                      <a:pt x="6847" y="9004"/>
                    </a:cubicBezTo>
                    <a:cubicBezTo>
                      <a:pt x="10593" y="8441"/>
                      <a:pt x="11315" y="3355"/>
                      <a:pt x="10945" y="385"/>
                    </a:cubicBezTo>
                    <a:cubicBezTo>
                      <a:pt x="10912" y="130"/>
                      <a:pt x="10693" y="1"/>
                      <a:pt x="10491"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333;p85">
                <a:extLst>
                  <a:ext uri="{FF2B5EF4-FFF2-40B4-BE49-F238E27FC236}">
                    <a16:creationId xmlns:a16="http://schemas.microsoft.com/office/drawing/2014/main" id="{AF0EFECE-B8E8-4012-9729-8E93813A8296}"/>
                  </a:ext>
                </a:extLst>
              </p:cNvPr>
              <p:cNvSpPr/>
              <p:nvPr/>
            </p:nvSpPr>
            <p:spPr>
              <a:xfrm>
                <a:off x="3190797" y="3102562"/>
                <a:ext cx="135291" cy="144354"/>
              </a:xfrm>
              <a:custGeom>
                <a:avLst/>
                <a:gdLst/>
                <a:ahLst/>
                <a:cxnLst/>
                <a:rect l="l" t="t" r="r" b="b"/>
                <a:pathLst>
                  <a:path w="9763" h="10417" extrusionOk="0">
                    <a:moveTo>
                      <a:pt x="4236" y="1"/>
                    </a:moveTo>
                    <a:cubicBezTo>
                      <a:pt x="4232" y="1"/>
                      <a:pt x="4228" y="1"/>
                      <a:pt x="4225" y="1"/>
                    </a:cubicBezTo>
                    <a:cubicBezTo>
                      <a:pt x="2237" y="53"/>
                      <a:pt x="780" y="1273"/>
                      <a:pt x="439" y="3229"/>
                    </a:cubicBezTo>
                    <a:cubicBezTo>
                      <a:pt x="1" y="5724"/>
                      <a:pt x="1860" y="6470"/>
                      <a:pt x="3875" y="6851"/>
                    </a:cubicBezTo>
                    <a:cubicBezTo>
                      <a:pt x="5238" y="7109"/>
                      <a:pt x="4191" y="10417"/>
                      <a:pt x="5728" y="10417"/>
                    </a:cubicBezTo>
                    <a:cubicBezTo>
                      <a:pt x="5729" y="10417"/>
                      <a:pt x="5730" y="10417"/>
                      <a:pt x="5731" y="10417"/>
                    </a:cubicBezTo>
                    <a:cubicBezTo>
                      <a:pt x="7422" y="10415"/>
                      <a:pt x="8599" y="7931"/>
                      <a:pt x="9516" y="6801"/>
                    </a:cubicBezTo>
                    <a:cubicBezTo>
                      <a:pt x="9762" y="6496"/>
                      <a:pt x="9495" y="6091"/>
                      <a:pt x="9208" y="6091"/>
                    </a:cubicBezTo>
                    <a:cubicBezTo>
                      <a:pt x="9117" y="6091"/>
                      <a:pt x="9024" y="6132"/>
                      <a:pt x="8945" y="6229"/>
                    </a:cubicBezTo>
                    <a:cubicBezTo>
                      <a:pt x="8267" y="7065"/>
                      <a:pt x="7681" y="7964"/>
                      <a:pt x="6965" y="8772"/>
                    </a:cubicBezTo>
                    <a:cubicBezTo>
                      <a:pt x="6596" y="9189"/>
                      <a:pt x="6320" y="9357"/>
                      <a:pt x="6111" y="9357"/>
                    </a:cubicBezTo>
                    <a:cubicBezTo>
                      <a:pt x="5444" y="9357"/>
                      <a:pt x="5452" y="7655"/>
                      <a:pt x="5320" y="6794"/>
                    </a:cubicBezTo>
                    <a:cubicBezTo>
                      <a:pt x="5242" y="6274"/>
                      <a:pt x="4460" y="6170"/>
                      <a:pt x="4090" y="6072"/>
                    </a:cubicBezTo>
                    <a:cubicBezTo>
                      <a:pt x="2686" y="5698"/>
                      <a:pt x="1358" y="5643"/>
                      <a:pt x="1207" y="3827"/>
                    </a:cubicBezTo>
                    <a:cubicBezTo>
                      <a:pt x="1060" y="2068"/>
                      <a:pt x="2597" y="851"/>
                      <a:pt x="4225" y="809"/>
                    </a:cubicBezTo>
                    <a:cubicBezTo>
                      <a:pt x="4740" y="796"/>
                      <a:pt x="4746" y="1"/>
                      <a:pt x="4236"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334;p85">
                <a:extLst>
                  <a:ext uri="{FF2B5EF4-FFF2-40B4-BE49-F238E27FC236}">
                    <a16:creationId xmlns:a16="http://schemas.microsoft.com/office/drawing/2014/main" id="{48A1EAD4-726D-4E9D-BD75-D035415B3C53}"/>
                  </a:ext>
                </a:extLst>
              </p:cNvPr>
              <p:cNvSpPr/>
              <p:nvPr/>
            </p:nvSpPr>
            <p:spPr>
              <a:xfrm>
                <a:off x="3310776" y="3103670"/>
                <a:ext cx="136469" cy="141596"/>
              </a:xfrm>
              <a:custGeom>
                <a:avLst/>
                <a:gdLst/>
                <a:ahLst/>
                <a:cxnLst/>
                <a:rect l="l" t="t" r="r" b="b"/>
                <a:pathLst>
                  <a:path w="9848" h="10218" extrusionOk="0">
                    <a:moveTo>
                      <a:pt x="5452" y="0"/>
                    </a:moveTo>
                    <a:cubicBezTo>
                      <a:pt x="4981" y="0"/>
                      <a:pt x="5001" y="760"/>
                      <a:pt x="5498" y="809"/>
                    </a:cubicBezTo>
                    <a:cubicBezTo>
                      <a:pt x="6500" y="909"/>
                      <a:pt x="7346" y="1200"/>
                      <a:pt x="8122" y="1865"/>
                    </a:cubicBezTo>
                    <a:cubicBezTo>
                      <a:pt x="9848" y="3347"/>
                      <a:pt x="8272" y="5175"/>
                      <a:pt x="6479" y="5317"/>
                    </a:cubicBezTo>
                    <a:cubicBezTo>
                      <a:pt x="5875" y="5363"/>
                      <a:pt x="5298" y="5647"/>
                      <a:pt x="5070" y="6236"/>
                    </a:cubicBezTo>
                    <a:cubicBezTo>
                      <a:pt x="4748" y="7058"/>
                      <a:pt x="4814" y="7957"/>
                      <a:pt x="4635" y="8812"/>
                    </a:cubicBezTo>
                    <a:cubicBezTo>
                      <a:pt x="4532" y="9311"/>
                      <a:pt x="4318" y="9510"/>
                      <a:pt x="4042" y="9510"/>
                    </a:cubicBezTo>
                    <a:cubicBezTo>
                      <a:pt x="3058" y="9510"/>
                      <a:pt x="1287" y="6975"/>
                      <a:pt x="921" y="6501"/>
                    </a:cubicBezTo>
                    <a:cubicBezTo>
                      <a:pt x="829" y="6381"/>
                      <a:pt x="703" y="6331"/>
                      <a:pt x="579" y="6331"/>
                    </a:cubicBezTo>
                    <a:cubicBezTo>
                      <a:pt x="283" y="6331"/>
                      <a:pt x="0" y="6616"/>
                      <a:pt x="225" y="6908"/>
                    </a:cubicBezTo>
                    <a:cubicBezTo>
                      <a:pt x="1222" y="8208"/>
                      <a:pt x="2131" y="10217"/>
                      <a:pt x="3997" y="10217"/>
                    </a:cubicBezTo>
                    <a:cubicBezTo>
                      <a:pt x="4096" y="10217"/>
                      <a:pt x="4198" y="10212"/>
                      <a:pt x="4303" y="10200"/>
                    </a:cubicBezTo>
                    <a:cubicBezTo>
                      <a:pt x="5709" y="10042"/>
                      <a:pt x="5520" y="7918"/>
                      <a:pt x="5686" y="6951"/>
                    </a:cubicBezTo>
                    <a:cubicBezTo>
                      <a:pt x="5884" y="5812"/>
                      <a:pt x="7798" y="6267"/>
                      <a:pt x="8529" y="5616"/>
                    </a:cubicBezTo>
                    <a:cubicBezTo>
                      <a:pt x="9285" y="4941"/>
                      <a:pt x="9604" y="4238"/>
                      <a:pt x="9614" y="3231"/>
                    </a:cubicBezTo>
                    <a:cubicBezTo>
                      <a:pt x="9638" y="1140"/>
                      <a:pt x="7192" y="170"/>
                      <a:pt x="5498" y="2"/>
                    </a:cubicBezTo>
                    <a:cubicBezTo>
                      <a:pt x="5482" y="1"/>
                      <a:pt x="5467" y="0"/>
                      <a:pt x="5452"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335;p85">
                <a:extLst>
                  <a:ext uri="{FF2B5EF4-FFF2-40B4-BE49-F238E27FC236}">
                    <a16:creationId xmlns:a16="http://schemas.microsoft.com/office/drawing/2014/main" id="{485CE820-CDF6-491F-9E9B-4648BDBF0F9A}"/>
                  </a:ext>
                </a:extLst>
              </p:cNvPr>
              <p:cNvSpPr/>
              <p:nvPr/>
            </p:nvSpPr>
            <p:spPr>
              <a:xfrm>
                <a:off x="2892487" y="3111112"/>
                <a:ext cx="531103" cy="436068"/>
              </a:xfrm>
              <a:custGeom>
                <a:avLst/>
                <a:gdLst/>
                <a:ahLst/>
                <a:cxnLst/>
                <a:rect l="l" t="t" r="r" b="b"/>
                <a:pathLst>
                  <a:path w="38326" h="31468" extrusionOk="0">
                    <a:moveTo>
                      <a:pt x="23422" y="0"/>
                    </a:moveTo>
                    <a:cubicBezTo>
                      <a:pt x="23385" y="0"/>
                      <a:pt x="23345" y="6"/>
                      <a:pt x="23304" y="18"/>
                    </a:cubicBezTo>
                    <a:cubicBezTo>
                      <a:pt x="13840" y="2697"/>
                      <a:pt x="5337" y="12130"/>
                      <a:pt x="2557" y="21363"/>
                    </a:cubicBezTo>
                    <a:cubicBezTo>
                      <a:pt x="1560" y="24673"/>
                      <a:pt x="731" y="29087"/>
                      <a:pt x="4527" y="30756"/>
                    </a:cubicBezTo>
                    <a:cubicBezTo>
                      <a:pt x="6005" y="31404"/>
                      <a:pt x="7789" y="31445"/>
                      <a:pt x="9452" y="31445"/>
                    </a:cubicBezTo>
                    <a:cubicBezTo>
                      <a:pt x="9694" y="31445"/>
                      <a:pt x="9935" y="31444"/>
                      <a:pt x="10171" y="31444"/>
                    </a:cubicBezTo>
                    <a:cubicBezTo>
                      <a:pt x="10390" y="31444"/>
                      <a:pt x="10606" y="31445"/>
                      <a:pt x="10818" y="31448"/>
                    </a:cubicBezTo>
                    <a:cubicBezTo>
                      <a:pt x="11757" y="31461"/>
                      <a:pt x="12697" y="31467"/>
                      <a:pt x="13636" y="31467"/>
                    </a:cubicBezTo>
                    <a:cubicBezTo>
                      <a:pt x="16302" y="31467"/>
                      <a:pt x="18969" y="31417"/>
                      <a:pt x="21635" y="31329"/>
                    </a:cubicBezTo>
                    <a:cubicBezTo>
                      <a:pt x="25220" y="31211"/>
                      <a:pt x="28802" y="30958"/>
                      <a:pt x="32373" y="30602"/>
                    </a:cubicBezTo>
                    <a:cubicBezTo>
                      <a:pt x="33898" y="30451"/>
                      <a:pt x="35845" y="30700"/>
                      <a:pt x="37228" y="29892"/>
                    </a:cubicBezTo>
                    <a:cubicBezTo>
                      <a:pt x="38326" y="29248"/>
                      <a:pt x="38270" y="27856"/>
                      <a:pt x="38206" y="26767"/>
                    </a:cubicBezTo>
                    <a:cubicBezTo>
                      <a:pt x="38087" y="24799"/>
                      <a:pt x="37789" y="22795"/>
                      <a:pt x="37590" y="20826"/>
                    </a:cubicBezTo>
                    <a:cubicBezTo>
                      <a:pt x="37394" y="18876"/>
                      <a:pt x="35498" y="18561"/>
                      <a:pt x="33663" y="18561"/>
                    </a:cubicBezTo>
                    <a:cubicBezTo>
                      <a:pt x="32790" y="18561"/>
                      <a:pt x="31931" y="18632"/>
                      <a:pt x="31274" y="18632"/>
                    </a:cubicBezTo>
                    <a:cubicBezTo>
                      <a:pt x="31231" y="18632"/>
                      <a:pt x="31190" y="18632"/>
                      <a:pt x="31149" y="18631"/>
                    </a:cubicBezTo>
                    <a:cubicBezTo>
                      <a:pt x="28445" y="18591"/>
                      <a:pt x="25725" y="18475"/>
                      <a:pt x="23012" y="18475"/>
                    </a:cubicBezTo>
                    <a:cubicBezTo>
                      <a:pt x="19280" y="18475"/>
                      <a:pt x="15562" y="18695"/>
                      <a:pt x="11919" y="19635"/>
                    </a:cubicBezTo>
                    <a:cubicBezTo>
                      <a:pt x="11454" y="19755"/>
                      <a:pt x="11601" y="20429"/>
                      <a:pt x="12023" y="20429"/>
                    </a:cubicBezTo>
                    <a:cubicBezTo>
                      <a:pt x="12058" y="20429"/>
                      <a:pt x="12095" y="20424"/>
                      <a:pt x="12133" y="20414"/>
                    </a:cubicBezTo>
                    <a:cubicBezTo>
                      <a:pt x="15743" y="19484"/>
                      <a:pt x="19434" y="19283"/>
                      <a:pt x="23136" y="19283"/>
                    </a:cubicBezTo>
                    <a:cubicBezTo>
                      <a:pt x="24020" y="19283"/>
                      <a:pt x="24904" y="19294"/>
                      <a:pt x="25788" y="19310"/>
                    </a:cubicBezTo>
                    <a:cubicBezTo>
                      <a:pt x="25830" y="19311"/>
                      <a:pt x="25875" y="19311"/>
                      <a:pt x="25921" y="19311"/>
                    </a:cubicBezTo>
                    <a:cubicBezTo>
                      <a:pt x="26906" y="19311"/>
                      <a:pt x="28793" y="19153"/>
                      <a:pt x="30725" y="19153"/>
                    </a:cubicBezTo>
                    <a:cubicBezTo>
                      <a:pt x="33637" y="19153"/>
                      <a:pt x="36650" y="19512"/>
                      <a:pt x="36832" y="21309"/>
                    </a:cubicBezTo>
                    <a:cubicBezTo>
                      <a:pt x="36946" y="22447"/>
                      <a:pt x="36899" y="23589"/>
                      <a:pt x="37074" y="24723"/>
                    </a:cubicBezTo>
                    <a:cubicBezTo>
                      <a:pt x="37497" y="27437"/>
                      <a:pt x="37590" y="29419"/>
                      <a:pt x="34284" y="29672"/>
                    </a:cubicBezTo>
                    <a:cubicBezTo>
                      <a:pt x="29665" y="30029"/>
                      <a:pt x="25057" y="30408"/>
                      <a:pt x="20425" y="30562"/>
                    </a:cubicBezTo>
                    <a:cubicBezTo>
                      <a:pt x="17874" y="30646"/>
                      <a:pt x="15228" y="30793"/>
                      <a:pt x="12597" y="30793"/>
                    </a:cubicBezTo>
                    <a:cubicBezTo>
                      <a:pt x="10428" y="30793"/>
                      <a:pt x="8270" y="30693"/>
                      <a:pt x="6184" y="30377"/>
                    </a:cubicBezTo>
                    <a:cubicBezTo>
                      <a:pt x="1" y="29437"/>
                      <a:pt x="3187" y="21290"/>
                      <a:pt x="4777" y="17627"/>
                    </a:cubicBezTo>
                    <a:cubicBezTo>
                      <a:pt x="7896" y="10433"/>
                      <a:pt x="15969" y="2934"/>
                      <a:pt x="23518" y="797"/>
                    </a:cubicBezTo>
                    <a:cubicBezTo>
                      <a:pt x="23977" y="666"/>
                      <a:pt x="23836" y="0"/>
                      <a:pt x="23422"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336;p85">
                <a:extLst>
                  <a:ext uri="{FF2B5EF4-FFF2-40B4-BE49-F238E27FC236}">
                    <a16:creationId xmlns:a16="http://schemas.microsoft.com/office/drawing/2014/main" id="{85DC8A3A-79D3-4592-975A-CCCD3031AC7A}"/>
                  </a:ext>
                </a:extLst>
              </p:cNvPr>
              <p:cNvSpPr/>
              <p:nvPr/>
            </p:nvSpPr>
            <p:spPr>
              <a:xfrm>
                <a:off x="3389833" y="2664678"/>
                <a:ext cx="544530" cy="586283"/>
              </a:xfrm>
              <a:custGeom>
                <a:avLst/>
                <a:gdLst/>
                <a:ahLst/>
                <a:cxnLst/>
                <a:rect l="l" t="t" r="r" b="b"/>
                <a:pathLst>
                  <a:path w="39295" h="42308" extrusionOk="0">
                    <a:moveTo>
                      <a:pt x="28594" y="1"/>
                    </a:moveTo>
                    <a:cubicBezTo>
                      <a:pt x="28436" y="1"/>
                      <a:pt x="28253" y="141"/>
                      <a:pt x="28227" y="298"/>
                    </a:cubicBezTo>
                    <a:cubicBezTo>
                      <a:pt x="28040" y="1461"/>
                      <a:pt x="27321" y="2522"/>
                      <a:pt x="26932" y="3637"/>
                    </a:cubicBezTo>
                    <a:cubicBezTo>
                      <a:pt x="26432" y="5065"/>
                      <a:pt x="26179" y="6595"/>
                      <a:pt x="25843" y="8068"/>
                    </a:cubicBezTo>
                    <a:cubicBezTo>
                      <a:pt x="24938" y="12053"/>
                      <a:pt x="23115" y="15711"/>
                      <a:pt x="20932" y="19140"/>
                    </a:cubicBezTo>
                    <a:cubicBezTo>
                      <a:pt x="16487" y="26123"/>
                      <a:pt x="9064" y="31597"/>
                      <a:pt x="521" y="31654"/>
                    </a:cubicBezTo>
                    <a:cubicBezTo>
                      <a:pt x="4" y="31657"/>
                      <a:pt x="0" y="32460"/>
                      <a:pt x="516" y="32460"/>
                    </a:cubicBezTo>
                    <a:cubicBezTo>
                      <a:pt x="518" y="32460"/>
                      <a:pt x="520" y="32460"/>
                      <a:pt x="521" y="32460"/>
                    </a:cubicBezTo>
                    <a:lnTo>
                      <a:pt x="521" y="32460"/>
                    </a:lnTo>
                    <a:lnTo>
                      <a:pt x="520" y="32462"/>
                    </a:lnTo>
                    <a:cubicBezTo>
                      <a:pt x="8995" y="32405"/>
                      <a:pt x="16343" y="27214"/>
                      <a:pt x="21022" y="20457"/>
                    </a:cubicBezTo>
                    <a:cubicBezTo>
                      <a:pt x="23785" y="16467"/>
                      <a:pt x="25748" y="12124"/>
                      <a:pt x="26823" y="7397"/>
                    </a:cubicBezTo>
                    <a:cubicBezTo>
                      <a:pt x="27321" y="5212"/>
                      <a:pt x="27962" y="3282"/>
                      <a:pt x="28864" y="1234"/>
                    </a:cubicBezTo>
                    <a:cubicBezTo>
                      <a:pt x="28975" y="980"/>
                      <a:pt x="29398" y="881"/>
                      <a:pt x="30000" y="881"/>
                    </a:cubicBezTo>
                    <a:cubicBezTo>
                      <a:pt x="32062" y="881"/>
                      <a:pt x="36227" y="2054"/>
                      <a:pt x="37157" y="2231"/>
                    </a:cubicBezTo>
                    <a:cubicBezTo>
                      <a:pt x="39295" y="2638"/>
                      <a:pt x="30454" y="23634"/>
                      <a:pt x="29367" y="25580"/>
                    </a:cubicBezTo>
                    <a:cubicBezTo>
                      <a:pt x="24763" y="33819"/>
                      <a:pt x="17342" y="39646"/>
                      <a:pt x="8001" y="41519"/>
                    </a:cubicBezTo>
                    <a:cubicBezTo>
                      <a:pt x="7522" y="41615"/>
                      <a:pt x="7683" y="42307"/>
                      <a:pt x="8126" y="42307"/>
                    </a:cubicBezTo>
                    <a:cubicBezTo>
                      <a:pt x="8154" y="42307"/>
                      <a:pt x="8185" y="42304"/>
                      <a:pt x="8216" y="42298"/>
                    </a:cubicBezTo>
                    <a:cubicBezTo>
                      <a:pt x="27749" y="38382"/>
                      <a:pt x="34311" y="19208"/>
                      <a:pt x="38694" y="2127"/>
                    </a:cubicBezTo>
                    <a:cubicBezTo>
                      <a:pt x="38744" y="1932"/>
                      <a:pt x="38632" y="1669"/>
                      <a:pt x="38412" y="1631"/>
                    </a:cubicBezTo>
                    <a:cubicBezTo>
                      <a:pt x="35146" y="1072"/>
                      <a:pt x="31929" y="261"/>
                      <a:pt x="28616" y="2"/>
                    </a:cubicBezTo>
                    <a:cubicBezTo>
                      <a:pt x="28609" y="1"/>
                      <a:pt x="28602" y="1"/>
                      <a:pt x="28594"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337;p85">
                <a:extLst>
                  <a:ext uri="{FF2B5EF4-FFF2-40B4-BE49-F238E27FC236}">
                    <a16:creationId xmlns:a16="http://schemas.microsoft.com/office/drawing/2014/main" id="{60F8898F-6D3B-44A6-A199-BEDEA966EB9F}"/>
                  </a:ext>
                </a:extLst>
              </p:cNvPr>
              <p:cNvSpPr/>
              <p:nvPr/>
            </p:nvSpPr>
            <p:spPr>
              <a:xfrm>
                <a:off x="3404688" y="3361378"/>
                <a:ext cx="172734" cy="169560"/>
              </a:xfrm>
              <a:custGeom>
                <a:avLst/>
                <a:gdLst/>
                <a:ahLst/>
                <a:cxnLst/>
                <a:rect l="l" t="t" r="r" b="b"/>
                <a:pathLst>
                  <a:path w="12465" h="12236" extrusionOk="0">
                    <a:moveTo>
                      <a:pt x="6099" y="0"/>
                    </a:moveTo>
                    <a:cubicBezTo>
                      <a:pt x="5512" y="0"/>
                      <a:pt x="4837" y="464"/>
                      <a:pt x="4409" y="729"/>
                    </a:cubicBezTo>
                    <a:cubicBezTo>
                      <a:pt x="2956" y="1634"/>
                      <a:pt x="1518" y="2502"/>
                      <a:pt x="289" y="3699"/>
                    </a:cubicBezTo>
                    <a:cubicBezTo>
                      <a:pt x="1" y="3981"/>
                      <a:pt x="278" y="4387"/>
                      <a:pt x="592" y="4387"/>
                    </a:cubicBezTo>
                    <a:cubicBezTo>
                      <a:pt x="683" y="4387"/>
                      <a:pt x="777" y="4353"/>
                      <a:pt x="862" y="4271"/>
                    </a:cubicBezTo>
                    <a:lnTo>
                      <a:pt x="864" y="4271"/>
                    </a:lnTo>
                    <a:cubicBezTo>
                      <a:pt x="2129" y="3035"/>
                      <a:pt x="3635" y="2162"/>
                      <a:pt x="5125" y="1234"/>
                    </a:cubicBezTo>
                    <a:cubicBezTo>
                      <a:pt x="5225" y="1172"/>
                      <a:pt x="5289" y="1145"/>
                      <a:pt x="5323" y="1145"/>
                    </a:cubicBezTo>
                    <a:cubicBezTo>
                      <a:pt x="5603" y="1145"/>
                      <a:pt x="3879" y="3027"/>
                      <a:pt x="3619" y="3377"/>
                    </a:cubicBezTo>
                    <a:cubicBezTo>
                      <a:pt x="3443" y="3616"/>
                      <a:pt x="3671" y="3986"/>
                      <a:pt x="3950" y="3986"/>
                    </a:cubicBezTo>
                    <a:cubicBezTo>
                      <a:pt x="3956" y="3986"/>
                      <a:pt x="3963" y="3985"/>
                      <a:pt x="3969" y="3985"/>
                    </a:cubicBezTo>
                    <a:cubicBezTo>
                      <a:pt x="5949" y="3866"/>
                      <a:pt x="7808" y="3040"/>
                      <a:pt x="9811" y="3035"/>
                    </a:cubicBezTo>
                    <a:cubicBezTo>
                      <a:pt x="9822" y="3035"/>
                      <a:pt x="9832" y="3035"/>
                      <a:pt x="9843" y="3035"/>
                    </a:cubicBezTo>
                    <a:cubicBezTo>
                      <a:pt x="11803" y="3035"/>
                      <a:pt x="8938" y="3684"/>
                      <a:pt x="8492" y="3783"/>
                    </a:cubicBezTo>
                    <a:cubicBezTo>
                      <a:pt x="7343" y="4032"/>
                      <a:pt x="6221" y="4388"/>
                      <a:pt x="5137" y="4847"/>
                    </a:cubicBezTo>
                    <a:cubicBezTo>
                      <a:pt x="4791" y="4994"/>
                      <a:pt x="4938" y="5491"/>
                      <a:pt x="5234" y="5585"/>
                    </a:cubicBezTo>
                    <a:cubicBezTo>
                      <a:pt x="6830" y="6095"/>
                      <a:pt x="8620" y="5927"/>
                      <a:pt x="10273" y="6036"/>
                    </a:cubicBezTo>
                    <a:cubicBezTo>
                      <a:pt x="12375" y="6177"/>
                      <a:pt x="10223" y="6615"/>
                      <a:pt x="9418" y="6751"/>
                    </a:cubicBezTo>
                    <a:cubicBezTo>
                      <a:pt x="8321" y="6938"/>
                      <a:pt x="7211" y="6988"/>
                      <a:pt x="6122" y="7227"/>
                    </a:cubicBezTo>
                    <a:cubicBezTo>
                      <a:pt x="5704" y="7321"/>
                      <a:pt x="5775" y="7882"/>
                      <a:pt x="6122" y="8006"/>
                    </a:cubicBezTo>
                    <a:cubicBezTo>
                      <a:pt x="7589" y="8534"/>
                      <a:pt x="9261" y="8437"/>
                      <a:pt x="10765" y="8884"/>
                    </a:cubicBezTo>
                    <a:cubicBezTo>
                      <a:pt x="11245" y="9028"/>
                      <a:pt x="9787" y="9208"/>
                      <a:pt x="9680" y="9213"/>
                    </a:cubicBezTo>
                    <a:cubicBezTo>
                      <a:pt x="9193" y="9240"/>
                      <a:pt x="8703" y="9237"/>
                      <a:pt x="8217" y="9242"/>
                    </a:cubicBezTo>
                    <a:cubicBezTo>
                      <a:pt x="7448" y="9251"/>
                      <a:pt x="6611" y="9213"/>
                      <a:pt x="5880" y="9490"/>
                    </a:cubicBezTo>
                    <a:cubicBezTo>
                      <a:pt x="5549" y="9614"/>
                      <a:pt x="5479" y="10023"/>
                      <a:pt x="5783" y="10227"/>
                    </a:cubicBezTo>
                    <a:cubicBezTo>
                      <a:pt x="6219" y="10520"/>
                      <a:pt x="6626" y="10679"/>
                      <a:pt x="7133" y="10840"/>
                    </a:cubicBezTo>
                    <a:cubicBezTo>
                      <a:pt x="8128" y="11157"/>
                      <a:pt x="7877" y="11249"/>
                      <a:pt x="7316" y="11249"/>
                    </a:cubicBezTo>
                    <a:cubicBezTo>
                      <a:pt x="6735" y="11249"/>
                      <a:pt x="5822" y="11151"/>
                      <a:pt x="5615" y="11103"/>
                    </a:cubicBezTo>
                    <a:cubicBezTo>
                      <a:pt x="4168" y="10771"/>
                      <a:pt x="2264" y="10999"/>
                      <a:pt x="941" y="10418"/>
                    </a:cubicBezTo>
                    <a:cubicBezTo>
                      <a:pt x="882" y="10391"/>
                      <a:pt x="823" y="10380"/>
                      <a:pt x="767" y="10380"/>
                    </a:cubicBezTo>
                    <a:cubicBezTo>
                      <a:pt x="380" y="10380"/>
                      <a:pt x="119" y="10932"/>
                      <a:pt x="535" y="11115"/>
                    </a:cubicBezTo>
                    <a:cubicBezTo>
                      <a:pt x="1894" y="11712"/>
                      <a:pt x="3429" y="11422"/>
                      <a:pt x="4855" y="11750"/>
                    </a:cubicBezTo>
                    <a:cubicBezTo>
                      <a:pt x="5714" y="11949"/>
                      <a:pt x="6632" y="12235"/>
                      <a:pt x="7529" y="12235"/>
                    </a:cubicBezTo>
                    <a:cubicBezTo>
                      <a:pt x="7918" y="12235"/>
                      <a:pt x="8303" y="12181"/>
                      <a:pt x="8677" y="12043"/>
                    </a:cubicBezTo>
                    <a:cubicBezTo>
                      <a:pt x="8864" y="11976"/>
                      <a:pt x="9048" y="11763"/>
                      <a:pt x="8958" y="11548"/>
                    </a:cubicBezTo>
                    <a:cubicBezTo>
                      <a:pt x="8609" y="10698"/>
                      <a:pt x="8077" y="10422"/>
                      <a:pt x="7453" y="10156"/>
                    </a:cubicBezTo>
                    <a:lnTo>
                      <a:pt x="7453" y="10156"/>
                    </a:lnTo>
                    <a:cubicBezTo>
                      <a:pt x="7454" y="10156"/>
                      <a:pt x="7455" y="10156"/>
                      <a:pt x="7457" y="10156"/>
                    </a:cubicBezTo>
                    <a:cubicBezTo>
                      <a:pt x="7779" y="10156"/>
                      <a:pt x="8130" y="10160"/>
                      <a:pt x="8491" y="10160"/>
                    </a:cubicBezTo>
                    <a:cubicBezTo>
                      <a:pt x="10147" y="10160"/>
                      <a:pt x="11991" y="10065"/>
                      <a:pt x="11991" y="8996"/>
                    </a:cubicBezTo>
                    <a:cubicBezTo>
                      <a:pt x="11991" y="8137"/>
                      <a:pt x="10619" y="7795"/>
                      <a:pt x="9205" y="7606"/>
                    </a:cubicBezTo>
                    <a:lnTo>
                      <a:pt x="9205" y="7606"/>
                    </a:lnTo>
                    <a:cubicBezTo>
                      <a:pt x="10273" y="7461"/>
                      <a:pt x="11318" y="7240"/>
                      <a:pt x="12243" y="6675"/>
                    </a:cubicBezTo>
                    <a:cubicBezTo>
                      <a:pt x="12408" y="6575"/>
                      <a:pt x="12465" y="6402"/>
                      <a:pt x="12429" y="6220"/>
                    </a:cubicBezTo>
                    <a:cubicBezTo>
                      <a:pt x="12205" y="5066"/>
                      <a:pt x="9923" y="4978"/>
                      <a:pt x="7977" y="4957"/>
                    </a:cubicBezTo>
                    <a:lnTo>
                      <a:pt x="7977" y="4957"/>
                    </a:lnTo>
                    <a:cubicBezTo>
                      <a:pt x="9720" y="4538"/>
                      <a:pt x="11686" y="3925"/>
                      <a:pt x="11494" y="3004"/>
                    </a:cubicBezTo>
                    <a:cubicBezTo>
                      <a:pt x="11358" y="2354"/>
                      <a:pt x="10647" y="2132"/>
                      <a:pt x="9707" y="2132"/>
                    </a:cubicBezTo>
                    <a:cubicBezTo>
                      <a:pt x="8376" y="2132"/>
                      <a:pt x="6586" y="2578"/>
                      <a:pt x="5328" y="2888"/>
                    </a:cubicBezTo>
                    <a:lnTo>
                      <a:pt x="5328" y="2888"/>
                    </a:lnTo>
                    <a:cubicBezTo>
                      <a:pt x="6391" y="1902"/>
                      <a:pt x="7728" y="411"/>
                      <a:pt x="6354" y="33"/>
                    </a:cubicBezTo>
                    <a:cubicBezTo>
                      <a:pt x="6272" y="10"/>
                      <a:pt x="6187" y="0"/>
                      <a:pt x="6099"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338;p85">
                <a:extLst>
                  <a:ext uri="{FF2B5EF4-FFF2-40B4-BE49-F238E27FC236}">
                    <a16:creationId xmlns:a16="http://schemas.microsoft.com/office/drawing/2014/main" id="{255F03AA-9FFE-4615-B3A8-A89FC8B36D1D}"/>
                  </a:ext>
                </a:extLst>
              </p:cNvPr>
              <p:cNvSpPr/>
              <p:nvPr/>
            </p:nvSpPr>
            <p:spPr>
              <a:xfrm>
                <a:off x="3330703" y="3368667"/>
                <a:ext cx="19858" cy="159763"/>
              </a:xfrm>
              <a:custGeom>
                <a:avLst/>
                <a:gdLst/>
                <a:ahLst/>
                <a:cxnLst/>
                <a:rect l="l" t="t" r="r" b="b"/>
                <a:pathLst>
                  <a:path w="1433" h="11529" extrusionOk="0">
                    <a:moveTo>
                      <a:pt x="753" y="0"/>
                    </a:moveTo>
                    <a:cubicBezTo>
                      <a:pt x="551" y="0"/>
                      <a:pt x="348" y="130"/>
                      <a:pt x="346" y="390"/>
                    </a:cubicBezTo>
                    <a:cubicBezTo>
                      <a:pt x="317" y="4016"/>
                      <a:pt x="0" y="7638"/>
                      <a:pt x="603" y="11237"/>
                    </a:cubicBezTo>
                    <a:cubicBezTo>
                      <a:pt x="637" y="11441"/>
                      <a:pt x="781" y="11529"/>
                      <a:pt x="937" y="11529"/>
                    </a:cubicBezTo>
                    <a:cubicBezTo>
                      <a:pt x="1172" y="11529"/>
                      <a:pt x="1433" y="11328"/>
                      <a:pt x="1382" y="11022"/>
                    </a:cubicBezTo>
                    <a:cubicBezTo>
                      <a:pt x="793" y="7499"/>
                      <a:pt x="1127" y="3939"/>
                      <a:pt x="1153" y="390"/>
                    </a:cubicBezTo>
                    <a:cubicBezTo>
                      <a:pt x="1156" y="130"/>
                      <a:pt x="955" y="0"/>
                      <a:pt x="753"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339;p85">
                <a:extLst>
                  <a:ext uri="{FF2B5EF4-FFF2-40B4-BE49-F238E27FC236}">
                    <a16:creationId xmlns:a16="http://schemas.microsoft.com/office/drawing/2014/main" id="{B76957A6-11E2-42D9-85E9-A43498C8E9C0}"/>
                  </a:ext>
                </a:extLst>
              </p:cNvPr>
              <p:cNvSpPr/>
              <p:nvPr/>
            </p:nvSpPr>
            <p:spPr>
              <a:xfrm>
                <a:off x="3765177" y="2712722"/>
                <a:ext cx="148012" cy="40270"/>
              </a:xfrm>
              <a:custGeom>
                <a:avLst/>
                <a:gdLst/>
                <a:ahLst/>
                <a:cxnLst/>
                <a:rect l="l" t="t" r="r" b="b"/>
                <a:pathLst>
                  <a:path w="10681" h="2906" extrusionOk="0">
                    <a:moveTo>
                      <a:pt x="544" y="0"/>
                    </a:moveTo>
                    <a:cubicBezTo>
                      <a:pt x="138" y="0"/>
                      <a:pt x="0" y="661"/>
                      <a:pt x="453" y="798"/>
                    </a:cubicBezTo>
                    <a:cubicBezTo>
                      <a:pt x="3574" y="1750"/>
                      <a:pt x="6775" y="2323"/>
                      <a:pt x="9981" y="2898"/>
                    </a:cubicBezTo>
                    <a:cubicBezTo>
                      <a:pt x="10009" y="2903"/>
                      <a:pt x="10036" y="2905"/>
                      <a:pt x="10062" y="2905"/>
                    </a:cubicBezTo>
                    <a:cubicBezTo>
                      <a:pt x="10512" y="2905"/>
                      <a:pt x="10680" y="2206"/>
                      <a:pt x="10196" y="2119"/>
                    </a:cubicBezTo>
                    <a:cubicBezTo>
                      <a:pt x="6990" y="1544"/>
                      <a:pt x="3787" y="970"/>
                      <a:pt x="668" y="19"/>
                    </a:cubicBezTo>
                    <a:cubicBezTo>
                      <a:pt x="624" y="6"/>
                      <a:pt x="583" y="0"/>
                      <a:pt x="544"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340;p85">
                <a:extLst>
                  <a:ext uri="{FF2B5EF4-FFF2-40B4-BE49-F238E27FC236}">
                    <a16:creationId xmlns:a16="http://schemas.microsoft.com/office/drawing/2014/main" id="{81FEABC0-F033-4C52-B5AE-ECE6AB6AB182}"/>
                  </a:ext>
                </a:extLst>
              </p:cNvPr>
              <p:cNvSpPr/>
              <p:nvPr/>
            </p:nvSpPr>
            <p:spPr>
              <a:xfrm>
                <a:off x="3777524" y="2519687"/>
                <a:ext cx="174230" cy="173163"/>
              </a:xfrm>
              <a:custGeom>
                <a:avLst/>
                <a:gdLst/>
                <a:ahLst/>
                <a:cxnLst/>
                <a:rect l="l" t="t" r="r" b="b"/>
                <a:pathLst>
                  <a:path w="12573" h="12496" extrusionOk="0">
                    <a:moveTo>
                      <a:pt x="4655" y="0"/>
                    </a:moveTo>
                    <a:cubicBezTo>
                      <a:pt x="3196" y="0"/>
                      <a:pt x="2912" y="3642"/>
                      <a:pt x="2744" y="5802"/>
                    </a:cubicBezTo>
                    <a:lnTo>
                      <a:pt x="2744" y="5802"/>
                    </a:lnTo>
                    <a:cubicBezTo>
                      <a:pt x="2264" y="4785"/>
                      <a:pt x="1565" y="3559"/>
                      <a:pt x="941" y="3559"/>
                    </a:cubicBezTo>
                    <a:cubicBezTo>
                      <a:pt x="767" y="3559"/>
                      <a:pt x="599" y="3654"/>
                      <a:pt x="443" y="3875"/>
                    </a:cubicBezTo>
                    <a:cubicBezTo>
                      <a:pt x="0" y="4503"/>
                      <a:pt x="246" y="5358"/>
                      <a:pt x="414" y="6051"/>
                    </a:cubicBezTo>
                    <a:cubicBezTo>
                      <a:pt x="812" y="7712"/>
                      <a:pt x="1203" y="9350"/>
                      <a:pt x="1958" y="10889"/>
                    </a:cubicBezTo>
                    <a:cubicBezTo>
                      <a:pt x="2030" y="11035"/>
                      <a:pt x="2147" y="11095"/>
                      <a:pt x="2267" y="11095"/>
                    </a:cubicBezTo>
                    <a:cubicBezTo>
                      <a:pt x="2532" y="11095"/>
                      <a:pt x="2813" y="10802"/>
                      <a:pt x="2656" y="10482"/>
                    </a:cubicBezTo>
                    <a:cubicBezTo>
                      <a:pt x="1930" y="9002"/>
                      <a:pt x="1577" y="7427"/>
                      <a:pt x="1193" y="5836"/>
                    </a:cubicBezTo>
                    <a:cubicBezTo>
                      <a:pt x="1013" y="5091"/>
                      <a:pt x="993" y="4808"/>
                      <a:pt x="1070" y="4808"/>
                    </a:cubicBezTo>
                    <a:cubicBezTo>
                      <a:pt x="1285" y="4808"/>
                      <a:pt x="2261" y="7020"/>
                      <a:pt x="2632" y="7541"/>
                    </a:cubicBezTo>
                    <a:cubicBezTo>
                      <a:pt x="2721" y="7666"/>
                      <a:pt x="2864" y="7732"/>
                      <a:pt x="3002" y="7732"/>
                    </a:cubicBezTo>
                    <a:cubicBezTo>
                      <a:pt x="3163" y="7732"/>
                      <a:pt x="3318" y="7641"/>
                      <a:pt x="3369" y="7444"/>
                    </a:cubicBezTo>
                    <a:cubicBezTo>
                      <a:pt x="3899" y="5434"/>
                      <a:pt x="3552" y="3236"/>
                      <a:pt x="4421" y="1306"/>
                    </a:cubicBezTo>
                    <a:cubicBezTo>
                      <a:pt x="4459" y="1222"/>
                      <a:pt x="4490" y="1186"/>
                      <a:pt x="4516" y="1186"/>
                    </a:cubicBezTo>
                    <a:cubicBezTo>
                      <a:pt x="4690" y="1186"/>
                      <a:pt x="4606" y="2883"/>
                      <a:pt x="4581" y="3123"/>
                    </a:cubicBezTo>
                    <a:cubicBezTo>
                      <a:pt x="4466" y="4254"/>
                      <a:pt x="4440" y="5405"/>
                      <a:pt x="4539" y="6537"/>
                    </a:cubicBezTo>
                    <a:cubicBezTo>
                      <a:pt x="4560" y="6786"/>
                      <a:pt x="4745" y="6930"/>
                      <a:pt x="4940" y="6930"/>
                    </a:cubicBezTo>
                    <a:cubicBezTo>
                      <a:pt x="5067" y="6930"/>
                      <a:pt x="5198" y="6870"/>
                      <a:pt x="5292" y="6740"/>
                    </a:cubicBezTo>
                    <a:cubicBezTo>
                      <a:pt x="6303" y="5334"/>
                      <a:pt x="6687" y="3508"/>
                      <a:pt x="7356" y="1932"/>
                    </a:cubicBezTo>
                    <a:cubicBezTo>
                      <a:pt x="7533" y="1513"/>
                      <a:pt x="7647" y="1350"/>
                      <a:pt x="7716" y="1350"/>
                    </a:cubicBezTo>
                    <a:cubicBezTo>
                      <a:pt x="7939" y="1350"/>
                      <a:pt x="7707" y="3029"/>
                      <a:pt x="7653" y="3357"/>
                    </a:cubicBezTo>
                    <a:cubicBezTo>
                      <a:pt x="7482" y="4392"/>
                      <a:pt x="7226" y="5403"/>
                      <a:pt x="7117" y="6447"/>
                    </a:cubicBezTo>
                    <a:cubicBezTo>
                      <a:pt x="7093" y="6678"/>
                      <a:pt x="7328" y="6855"/>
                      <a:pt x="7545" y="6855"/>
                    </a:cubicBezTo>
                    <a:cubicBezTo>
                      <a:pt x="7645" y="6855"/>
                      <a:pt x="7740" y="6818"/>
                      <a:pt x="7806" y="6733"/>
                    </a:cubicBezTo>
                    <a:cubicBezTo>
                      <a:pt x="8817" y="5426"/>
                      <a:pt x="9213" y="3726"/>
                      <a:pt x="10234" y="2410"/>
                    </a:cubicBezTo>
                    <a:cubicBezTo>
                      <a:pt x="10234" y="2410"/>
                      <a:pt x="10234" y="2410"/>
                      <a:pt x="10234" y="2410"/>
                    </a:cubicBezTo>
                    <a:lnTo>
                      <a:pt x="10234" y="2410"/>
                    </a:lnTo>
                    <a:cubicBezTo>
                      <a:pt x="10236" y="2410"/>
                      <a:pt x="10137" y="3568"/>
                      <a:pt x="10106" y="3686"/>
                    </a:cubicBezTo>
                    <a:cubicBezTo>
                      <a:pt x="9980" y="4157"/>
                      <a:pt x="9824" y="4621"/>
                      <a:pt x="9677" y="5086"/>
                    </a:cubicBezTo>
                    <a:cubicBezTo>
                      <a:pt x="9447" y="5822"/>
                      <a:pt x="9154" y="6601"/>
                      <a:pt x="9189" y="7383"/>
                    </a:cubicBezTo>
                    <a:cubicBezTo>
                      <a:pt x="9200" y="7636"/>
                      <a:pt x="9383" y="7773"/>
                      <a:pt x="9584" y="7773"/>
                    </a:cubicBezTo>
                    <a:cubicBezTo>
                      <a:pt x="9684" y="7773"/>
                      <a:pt x="9789" y="7739"/>
                      <a:pt x="9879" y="7669"/>
                    </a:cubicBezTo>
                    <a:cubicBezTo>
                      <a:pt x="10168" y="7442"/>
                      <a:pt x="10385" y="7254"/>
                      <a:pt x="10603" y="6952"/>
                    </a:cubicBezTo>
                    <a:cubicBezTo>
                      <a:pt x="10990" y="6417"/>
                      <a:pt x="11216" y="6211"/>
                      <a:pt x="11324" y="6211"/>
                    </a:cubicBezTo>
                    <a:cubicBezTo>
                      <a:pt x="11532" y="6211"/>
                      <a:pt x="11299" y="6982"/>
                      <a:pt x="10934" y="7634"/>
                    </a:cubicBezTo>
                    <a:cubicBezTo>
                      <a:pt x="10146" y="9038"/>
                      <a:pt x="9317" y="10387"/>
                      <a:pt x="8687" y="11876"/>
                    </a:cubicBezTo>
                    <a:cubicBezTo>
                      <a:pt x="8550" y="12200"/>
                      <a:pt x="8833" y="12496"/>
                      <a:pt x="9090" y="12496"/>
                    </a:cubicBezTo>
                    <a:cubicBezTo>
                      <a:pt x="9208" y="12496"/>
                      <a:pt x="9321" y="12433"/>
                      <a:pt x="9384" y="12282"/>
                    </a:cubicBezTo>
                    <a:cubicBezTo>
                      <a:pt x="10250" y="10236"/>
                      <a:pt x="12573" y="7769"/>
                      <a:pt x="12490" y="5481"/>
                    </a:cubicBezTo>
                    <a:cubicBezTo>
                      <a:pt x="12483" y="5281"/>
                      <a:pt x="12324" y="5077"/>
                      <a:pt x="12112" y="5077"/>
                    </a:cubicBezTo>
                    <a:cubicBezTo>
                      <a:pt x="12104" y="5077"/>
                      <a:pt x="12095" y="5077"/>
                      <a:pt x="12086" y="5078"/>
                    </a:cubicBezTo>
                    <a:cubicBezTo>
                      <a:pt x="11179" y="5144"/>
                      <a:pt x="10737" y="5585"/>
                      <a:pt x="10280" y="6108"/>
                    </a:cubicBezTo>
                    <a:lnTo>
                      <a:pt x="10280" y="6108"/>
                    </a:lnTo>
                    <a:cubicBezTo>
                      <a:pt x="10831" y="4452"/>
                      <a:pt x="11892" y="2077"/>
                      <a:pt x="10696" y="1436"/>
                    </a:cubicBezTo>
                    <a:cubicBezTo>
                      <a:pt x="10597" y="1382"/>
                      <a:pt x="10497" y="1357"/>
                      <a:pt x="10396" y="1357"/>
                    </a:cubicBezTo>
                    <a:cubicBezTo>
                      <a:pt x="9704" y="1357"/>
                      <a:pt x="8994" y="2536"/>
                      <a:pt x="8406" y="3736"/>
                    </a:cubicBezTo>
                    <a:lnTo>
                      <a:pt x="8406" y="3736"/>
                    </a:lnTo>
                    <a:cubicBezTo>
                      <a:pt x="8613" y="2633"/>
                      <a:pt x="8747" y="1529"/>
                      <a:pt x="8495" y="414"/>
                    </a:cubicBezTo>
                    <a:cubicBezTo>
                      <a:pt x="8451" y="226"/>
                      <a:pt x="8280" y="137"/>
                      <a:pt x="8105" y="118"/>
                    </a:cubicBezTo>
                    <a:cubicBezTo>
                      <a:pt x="8073" y="115"/>
                      <a:pt x="8041" y="113"/>
                      <a:pt x="8010" y="113"/>
                    </a:cubicBezTo>
                    <a:cubicBezTo>
                      <a:pt x="6933" y="113"/>
                      <a:pt x="6158" y="2134"/>
                      <a:pt x="5547" y="3904"/>
                    </a:cubicBezTo>
                    <a:lnTo>
                      <a:pt x="5547" y="3904"/>
                    </a:lnTo>
                    <a:cubicBezTo>
                      <a:pt x="5686" y="2117"/>
                      <a:pt x="5699" y="110"/>
                      <a:pt x="4757" y="6"/>
                    </a:cubicBezTo>
                    <a:cubicBezTo>
                      <a:pt x="4723" y="2"/>
                      <a:pt x="4689" y="0"/>
                      <a:pt x="4655"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341;p85">
                <a:extLst>
                  <a:ext uri="{FF2B5EF4-FFF2-40B4-BE49-F238E27FC236}">
                    <a16:creationId xmlns:a16="http://schemas.microsoft.com/office/drawing/2014/main" id="{2434448A-29D1-4B8D-A843-EAE70CCD814F}"/>
                  </a:ext>
                </a:extLst>
              </p:cNvPr>
              <p:cNvSpPr/>
              <p:nvPr/>
            </p:nvSpPr>
            <p:spPr>
              <a:xfrm>
                <a:off x="3494554" y="3242190"/>
                <a:ext cx="32330" cy="159680"/>
              </a:xfrm>
              <a:custGeom>
                <a:avLst/>
                <a:gdLst/>
                <a:ahLst/>
                <a:cxnLst/>
                <a:rect l="l" t="t" r="r" b="b"/>
                <a:pathLst>
                  <a:path w="2333" h="11523" extrusionOk="0">
                    <a:moveTo>
                      <a:pt x="492" y="1"/>
                    </a:moveTo>
                    <a:cubicBezTo>
                      <a:pt x="251" y="1"/>
                      <a:pt x="0" y="198"/>
                      <a:pt x="81" y="502"/>
                    </a:cubicBezTo>
                    <a:lnTo>
                      <a:pt x="82" y="502"/>
                    </a:lnTo>
                    <a:cubicBezTo>
                      <a:pt x="525" y="2165"/>
                      <a:pt x="711" y="3851"/>
                      <a:pt x="875" y="5562"/>
                    </a:cubicBezTo>
                    <a:cubicBezTo>
                      <a:pt x="1053" y="7434"/>
                      <a:pt x="1526" y="9238"/>
                      <a:pt x="1521" y="11132"/>
                    </a:cubicBezTo>
                    <a:cubicBezTo>
                      <a:pt x="1520" y="11393"/>
                      <a:pt x="1721" y="11523"/>
                      <a:pt x="1923" y="11523"/>
                    </a:cubicBezTo>
                    <a:cubicBezTo>
                      <a:pt x="2125" y="11523"/>
                      <a:pt x="2327" y="11393"/>
                      <a:pt x="2327" y="11132"/>
                    </a:cubicBezTo>
                    <a:cubicBezTo>
                      <a:pt x="2333" y="9477"/>
                      <a:pt x="2051" y="7883"/>
                      <a:pt x="1784" y="6254"/>
                    </a:cubicBezTo>
                    <a:cubicBezTo>
                      <a:pt x="1455" y="4246"/>
                      <a:pt x="1389" y="2264"/>
                      <a:pt x="860" y="287"/>
                    </a:cubicBezTo>
                    <a:cubicBezTo>
                      <a:pt x="807" y="87"/>
                      <a:pt x="651" y="1"/>
                      <a:pt x="492"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342;p85">
                <a:extLst>
                  <a:ext uri="{FF2B5EF4-FFF2-40B4-BE49-F238E27FC236}">
                    <a16:creationId xmlns:a16="http://schemas.microsoft.com/office/drawing/2014/main" id="{86AB7A99-CDDE-4069-BB52-8D568E1A6418}"/>
                  </a:ext>
                </a:extLst>
              </p:cNvPr>
              <p:cNvSpPr/>
              <p:nvPr/>
            </p:nvSpPr>
            <p:spPr>
              <a:xfrm>
                <a:off x="3107874" y="3264445"/>
                <a:ext cx="14412" cy="11183"/>
              </a:xfrm>
              <a:custGeom>
                <a:avLst/>
                <a:gdLst/>
                <a:ahLst/>
                <a:cxnLst/>
                <a:rect l="l" t="t" r="r" b="b"/>
                <a:pathLst>
                  <a:path w="1040" h="807" extrusionOk="0">
                    <a:moveTo>
                      <a:pt x="520" y="0"/>
                    </a:moveTo>
                    <a:cubicBezTo>
                      <a:pt x="1" y="0"/>
                      <a:pt x="1" y="807"/>
                      <a:pt x="520" y="807"/>
                    </a:cubicBezTo>
                    <a:cubicBezTo>
                      <a:pt x="1039" y="807"/>
                      <a:pt x="1039" y="0"/>
                      <a:pt x="520" y="0"/>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343;p85">
                <a:extLst>
                  <a:ext uri="{FF2B5EF4-FFF2-40B4-BE49-F238E27FC236}">
                    <a16:creationId xmlns:a16="http://schemas.microsoft.com/office/drawing/2014/main" id="{D21E9457-C9F5-4C82-A4AE-E5A8FE9AAC6D}"/>
                  </a:ext>
                </a:extLst>
              </p:cNvPr>
              <p:cNvSpPr/>
              <p:nvPr/>
            </p:nvSpPr>
            <p:spPr>
              <a:xfrm>
                <a:off x="3206318" y="3237575"/>
                <a:ext cx="14440" cy="11211"/>
              </a:xfrm>
              <a:custGeom>
                <a:avLst/>
                <a:gdLst/>
                <a:ahLst/>
                <a:cxnLst/>
                <a:rect l="l" t="t" r="r" b="b"/>
                <a:pathLst>
                  <a:path w="1042" h="809" extrusionOk="0">
                    <a:moveTo>
                      <a:pt x="522" y="0"/>
                    </a:moveTo>
                    <a:cubicBezTo>
                      <a:pt x="1" y="0"/>
                      <a:pt x="3" y="809"/>
                      <a:pt x="522" y="809"/>
                    </a:cubicBezTo>
                    <a:cubicBezTo>
                      <a:pt x="1041" y="809"/>
                      <a:pt x="1041" y="0"/>
                      <a:pt x="522" y="0"/>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344;p85">
                <a:extLst>
                  <a:ext uri="{FF2B5EF4-FFF2-40B4-BE49-F238E27FC236}">
                    <a16:creationId xmlns:a16="http://schemas.microsoft.com/office/drawing/2014/main" id="{D5E9427F-759E-4367-992A-89B45FE2B35F}"/>
                  </a:ext>
                </a:extLst>
              </p:cNvPr>
              <p:cNvSpPr/>
              <p:nvPr/>
            </p:nvSpPr>
            <p:spPr>
              <a:xfrm>
                <a:off x="3213066" y="3324836"/>
                <a:ext cx="14398" cy="11225"/>
              </a:xfrm>
              <a:custGeom>
                <a:avLst/>
                <a:gdLst/>
                <a:ahLst/>
                <a:cxnLst/>
                <a:rect l="l" t="t" r="r" b="b"/>
                <a:pathLst>
                  <a:path w="1039" h="810" extrusionOk="0">
                    <a:moveTo>
                      <a:pt x="520" y="1"/>
                    </a:moveTo>
                    <a:cubicBezTo>
                      <a:pt x="0" y="1"/>
                      <a:pt x="0" y="809"/>
                      <a:pt x="520" y="809"/>
                    </a:cubicBezTo>
                    <a:cubicBezTo>
                      <a:pt x="1039" y="809"/>
                      <a:pt x="1039" y="1"/>
                      <a:pt x="520" y="1"/>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345;p85">
                <a:extLst>
                  <a:ext uri="{FF2B5EF4-FFF2-40B4-BE49-F238E27FC236}">
                    <a16:creationId xmlns:a16="http://schemas.microsoft.com/office/drawing/2014/main" id="{9B7F973C-8D3E-4A83-91D7-D2D29725CC52}"/>
                  </a:ext>
                </a:extLst>
              </p:cNvPr>
              <p:cNvSpPr/>
              <p:nvPr/>
            </p:nvSpPr>
            <p:spPr>
              <a:xfrm>
                <a:off x="3349535" y="3280104"/>
                <a:ext cx="14426" cy="11197"/>
              </a:xfrm>
              <a:custGeom>
                <a:avLst/>
                <a:gdLst/>
                <a:ahLst/>
                <a:cxnLst/>
                <a:rect l="l" t="t" r="r" b="b"/>
                <a:pathLst>
                  <a:path w="1041" h="808" extrusionOk="0">
                    <a:moveTo>
                      <a:pt x="521" y="0"/>
                    </a:moveTo>
                    <a:cubicBezTo>
                      <a:pt x="0" y="0"/>
                      <a:pt x="2" y="807"/>
                      <a:pt x="521" y="807"/>
                    </a:cubicBezTo>
                    <a:cubicBezTo>
                      <a:pt x="1040" y="807"/>
                      <a:pt x="1040" y="0"/>
                      <a:pt x="521" y="0"/>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346;p85">
                <a:extLst>
                  <a:ext uri="{FF2B5EF4-FFF2-40B4-BE49-F238E27FC236}">
                    <a16:creationId xmlns:a16="http://schemas.microsoft.com/office/drawing/2014/main" id="{02EC0A9D-6853-407D-B014-DD6865C372F4}"/>
                  </a:ext>
                </a:extLst>
              </p:cNvPr>
              <p:cNvSpPr/>
              <p:nvPr/>
            </p:nvSpPr>
            <p:spPr>
              <a:xfrm>
                <a:off x="3423368" y="3329326"/>
                <a:ext cx="14453" cy="11197"/>
              </a:xfrm>
              <a:custGeom>
                <a:avLst/>
                <a:gdLst/>
                <a:ahLst/>
                <a:cxnLst/>
                <a:rect l="l" t="t" r="r" b="b"/>
                <a:pathLst>
                  <a:path w="1043" h="808" extrusionOk="0">
                    <a:moveTo>
                      <a:pt x="521" y="1"/>
                    </a:moveTo>
                    <a:cubicBezTo>
                      <a:pt x="0" y="1"/>
                      <a:pt x="2" y="807"/>
                      <a:pt x="521" y="807"/>
                    </a:cubicBezTo>
                    <a:cubicBezTo>
                      <a:pt x="1042" y="807"/>
                      <a:pt x="1042" y="1"/>
                      <a:pt x="521" y="1"/>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347;p85">
                <a:extLst>
                  <a:ext uri="{FF2B5EF4-FFF2-40B4-BE49-F238E27FC236}">
                    <a16:creationId xmlns:a16="http://schemas.microsoft.com/office/drawing/2014/main" id="{7261DD52-1912-423A-BDDA-734B038DCF1F}"/>
                  </a:ext>
                </a:extLst>
              </p:cNvPr>
              <p:cNvSpPr/>
              <p:nvPr/>
            </p:nvSpPr>
            <p:spPr>
              <a:xfrm>
                <a:off x="3486018" y="3201781"/>
                <a:ext cx="14440" cy="11197"/>
              </a:xfrm>
              <a:custGeom>
                <a:avLst/>
                <a:gdLst/>
                <a:ahLst/>
                <a:cxnLst/>
                <a:rect l="l" t="t" r="r" b="b"/>
                <a:pathLst>
                  <a:path w="1042" h="808" extrusionOk="0">
                    <a:moveTo>
                      <a:pt x="522" y="1"/>
                    </a:moveTo>
                    <a:cubicBezTo>
                      <a:pt x="2" y="1"/>
                      <a:pt x="1" y="807"/>
                      <a:pt x="522" y="807"/>
                    </a:cubicBezTo>
                    <a:cubicBezTo>
                      <a:pt x="1041" y="807"/>
                      <a:pt x="1041" y="1"/>
                      <a:pt x="522" y="1"/>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348;p85">
                <a:extLst>
                  <a:ext uri="{FF2B5EF4-FFF2-40B4-BE49-F238E27FC236}">
                    <a16:creationId xmlns:a16="http://schemas.microsoft.com/office/drawing/2014/main" id="{4B450276-7054-42C1-907D-0F2BD94FF3A9}"/>
                  </a:ext>
                </a:extLst>
              </p:cNvPr>
              <p:cNvSpPr/>
              <p:nvPr/>
            </p:nvSpPr>
            <p:spPr>
              <a:xfrm>
                <a:off x="3541988" y="3110031"/>
                <a:ext cx="14398" cy="11211"/>
              </a:xfrm>
              <a:custGeom>
                <a:avLst/>
                <a:gdLst/>
                <a:ahLst/>
                <a:cxnLst/>
                <a:rect l="l" t="t" r="r" b="b"/>
                <a:pathLst>
                  <a:path w="1039" h="809" extrusionOk="0">
                    <a:moveTo>
                      <a:pt x="520" y="0"/>
                    </a:moveTo>
                    <a:cubicBezTo>
                      <a:pt x="0" y="0"/>
                      <a:pt x="0" y="809"/>
                      <a:pt x="520" y="809"/>
                    </a:cubicBezTo>
                    <a:cubicBezTo>
                      <a:pt x="1039" y="809"/>
                      <a:pt x="1039" y="0"/>
                      <a:pt x="520" y="0"/>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349;p85">
                <a:extLst>
                  <a:ext uri="{FF2B5EF4-FFF2-40B4-BE49-F238E27FC236}">
                    <a16:creationId xmlns:a16="http://schemas.microsoft.com/office/drawing/2014/main" id="{0A32EE62-77EF-47B7-8878-19B1F02643F1}"/>
                  </a:ext>
                </a:extLst>
              </p:cNvPr>
              <p:cNvSpPr/>
              <p:nvPr/>
            </p:nvSpPr>
            <p:spPr>
              <a:xfrm>
                <a:off x="3640432" y="3130180"/>
                <a:ext cx="14412" cy="11197"/>
              </a:xfrm>
              <a:custGeom>
                <a:avLst/>
                <a:gdLst/>
                <a:ahLst/>
                <a:cxnLst/>
                <a:rect l="l" t="t" r="r" b="b"/>
                <a:pathLst>
                  <a:path w="1040" h="808" extrusionOk="0">
                    <a:moveTo>
                      <a:pt x="520" y="0"/>
                    </a:moveTo>
                    <a:cubicBezTo>
                      <a:pt x="0" y="0"/>
                      <a:pt x="0" y="807"/>
                      <a:pt x="520" y="807"/>
                    </a:cubicBezTo>
                    <a:cubicBezTo>
                      <a:pt x="1039" y="807"/>
                      <a:pt x="1039" y="0"/>
                      <a:pt x="520" y="0"/>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350;p85">
                <a:extLst>
                  <a:ext uri="{FF2B5EF4-FFF2-40B4-BE49-F238E27FC236}">
                    <a16:creationId xmlns:a16="http://schemas.microsoft.com/office/drawing/2014/main" id="{9138789A-F8DF-417E-BA5C-6464313C2937}"/>
                  </a:ext>
                </a:extLst>
              </p:cNvPr>
              <p:cNvSpPr/>
              <p:nvPr/>
            </p:nvSpPr>
            <p:spPr>
              <a:xfrm>
                <a:off x="3673995" y="3022756"/>
                <a:ext cx="14426" cy="11225"/>
              </a:xfrm>
              <a:custGeom>
                <a:avLst/>
                <a:gdLst/>
                <a:ahLst/>
                <a:cxnLst/>
                <a:rect l="l" t="t" r="r" b="b"/>
                <a:pathLst>
                  <a:path w="1041" h="810" extrusionOk="0">
                    <a:moveTo>
                      <a:pt x="521" y="1"/>
                    </a:moveTo>
                    <a:cubicBezTo>
                      <a:pt x="0" y="1"/>
                      <a:pt x="2" y="809"/>
                      <a:pt x="521" y="809"/>
                    </a:cubicBezTo>
                    <a:cubicBezTo>
                      <a:pt x="1041" y="809"/>
                      <a:pt x="1041" y="1"/>
                      <a:pt x="521" y="1"/>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351;p85">
                <a:extLst>
                  <a:ext uri="{FF2B5EF4-FFF2-40B4-BE49-F238E27FC236}">
                    <a16:creationId xmlns:a16="http://schemas.microsoft.com/office/drawing/2014/main" id="{2E8E457F-57FE-4417-9F08-FAB6A7D6F176}"/>
                  </a:ext>
                </a:extLst>
              </p:cNvPr>
              <p:cNvSpPr/>
              <p:nvPr/>
            </p:nvSpPr>
            <p:spPr>
              <a:xfrm>
                <a:off x="3772438" y="2993683"/>
                <a:ext cx="14453" cy="11197"/>
              </a:xfrm>
              <a:custGeom>
                <a:avLst/>
                <a:gdLst/>
                <a:ahLst/>
                <a:cxnLst/>
                <a:rect l="l" t="t" r="r" b="b"/>
                <a:pathLst>
                  <a:path w="1043" h="808" extrusionOk="0">
                    <a:moveTo>
                      <a:pt x="521" y="1"/>
                    </a:moveTo>
                    <a:cubicBezTo>
                      <a:pt x="0" y="1"/>
                      <a:pt x="2" y="808"/>
                      <a:pt x="521" y="808"/>
                    </a:cubicBezTo>
                    <a:cubicBezTo>
                      <a:pt x="1042" y="808"/>
                      <a:pt x="1042" y="1"/>
                      <a:pt x="521" y="1"/>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352;p85">
                <a:extLst>
                  <a:ext uri="{FF2B5EF4-FFF2-40B4-BE49-F238E27FC236}">
                    <a16:creationId xmlns:a16="http://schemas.microsoft.com/office/drawing/2014/main" id="{14233A4F-5F31-455F-872D-EE595CBCDF20}"/>
                  </a:ext>
                </a:extLst>
              </p:cNvPr>
              <p:cNvSpPr/>
              <p:nvPr/>
            </p:nvSpPr>
            <p:spPr>
              <a:xfrm>
                <a:off x="3743365" y="2890680"/>
                <a:ext cx="14426" cy="11225"/>
              </a:xfrm>
              <a:custGeom>
                <a:avLst/>
                <a:gdLst/>
                <a:ahLst/>
                <a:cxnLst/>
                <a:rect l="l" t="t" r="r" b="b"/>
                <a:pathLst>
                  <a:path w="1041" h="810" extrusionOk="0">
                    <a:moveTo>
                      <a:pt x="520" y="1"/>
                    </a:moveTo>
                    <a:cubicBezTo>
                      <a:pt x="0" y="1"/>
                      <a:pt x="0" y="809"/>
                      <a:pt x="520" y="809"/>
                    </a:cubicBezTo>
                    <a:cubicBezTo>
                      <a:pt x="1041" y="809"/>
                      <a:pt x="1041" y="1"/>
                      <a:pt x="520" y="1"/>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353;p85">
                <a:extLst>
                  <a:ext uri="{FF2B5EF4-FFF2-40B4-BE49-F238E27FC236}">
                    <a16:creationId xmlns:a16="http://schemas.microsoft.com/office/drawing/2014/main" id="{4B07E400-59A9-4F69-98AA-CE32CF5A76E1}"/>
                  </a:ext>
                </a:extLst>
              </p:cNvPr>
              <p:cNvSpPr/>
              <p:nvPr/>
            </p:nvSpPr>
            <p:spPr>
              <a:xfrm>
                <a:off x="3846299" y="2805678"/>
                <a:ext cx="14426" cy="11183"/>
              </a:xfrm>
              <a:custGeom>
                <a:avLst/>
                <a:gdLst/>
                <a:ahLst/>
                <a:cxnLst/>
                <a:rect l="l" t="t" r="r" b="b"/>
                <a:pathLst>
                  <a:path w="1041" h="807" extrusionOk="0">
                    <a:moveTo>
                      <a:pt x="520" y="0"/>
                    </a:moveTo>
                    <a:cubicBezTo>
                      <a:pt x="0" y="0"/>
                      <a:pt x="0" y="807"/>
                      <a:pt x="520" y="807"/>
                    </a:cubicBezTo>
                    <a:cubicBezTo>
                      <a:pt x="1041" y="807"/>
                      <a:pt x="1041" y="0"/>
                      <a:pt x="520" y="0"/>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354;p85">
                <a:extLst>
                  <a:ext uri="{FF2B5EF4-FFF2-40B4-BE49-F238E27FC236}">
                    <a16:creationId xmlns:a16="http://schemas.microsoft.com/office/drawing/2014/main" id="{B9E0752B-C1BF-4E4E-A946-4D5133DF28A3}"/>
                  </a:ext>
                </a:extLst>
              </p:cNvPr>
              <p:cNvSpPr/>
              <p:nvPr/>
            </p:nvSpPr>
            <p:spPr>
              <a:xfrm>
                <a:off x="3783635" y="2783285"/>
                <a:ext cx="14412" cy="11197"/>
              </a:xfrm>
              <a:custGeom>
                <a:avLst/>
                <a:gdLst/>
                <a:ahLst/>
                <a:cxnLst/>
                <a:rect l="l" t="t" r="r" b="b"/>
                <a:pathLst>
                  <a:path w="1040" h="808" extrusionOk="0">
                    <a:moveTo>
                      <a:pt x="520" y="1"/>
                    </a:moveTo>
                    <a:cubicBezTo>
                      <a:pt x="1" y="1"/>
                      <a:pt x="1" y="808"/>
                      <a:pt x="520" y="808"/>
                    </a:cubicBezTo>
                    <a:cubicBezTo>
                      <a:pt x="1039" y="808"/>
                      <a:pt x="1039" y="1"/>
                      <a:pt x="520" y="1"/>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55;p85">
                <a:extLst>
                  <a:ext uri="{FF2B5EF4-FFF2-40B4-BE49-F238E27FC236}">
                    <a16:creationId xmlns:a16="http://schemas.microsoft.com/office/drawing/2014/main" id="{CB2F4CEB-1E36-48ED-A100-3C37201EB2CD}"/>
                  </a:ext>
                </a:extLst>
              </p:cNvPr>
              <p:cNvSpPr/>
              <p:nvPr/>
            </p:nvSpPr>
            <p:spPr>
              <a:xfrm>
                <a:off x="3011662" y="3412110"/>
                <a:ext cx="14426" cy="11211"/>
              </a:xfrm>
              <a:custGeom>
                <a:avLst/>
                <a:gdLst/>
                <a:ahLst/>
                <a:cxnLst/>
                <a:rect l="l" t="t" r="r" b="b"/>
                <a:pathLst>
                  <a:path w="1041" h="809" extrusionOk="0">
                    <a:moveTo>
                      <a:pt x="520" y="0"/>
                    </a:moveTo>
                    <a:cubicBezTo>
                      <a:pt x="0" y="0"/>
                      <a:pt x="0" y="809"/>
                      <a:pt x="520" y="809"/>
                    </a:cubicBezTo>
                    <a:cubicBezTo>
                      <a:pt x="1041" y="809"/>
                      <a:pt x="1041" y="0"/>
                      <a:pt x="520" y="0"/>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356;p85">
                <a:extLst>
                  <a:ext uri="{FF2B5EF4-FFF2-40B4-BE49-F238E27FC236}">
                    <a16:creationId xmlns:a16="http://schemas.microsoft.com/office/drawing/2014/main" id="{018E31D4-948E-4250-AA39-9220094F41FD}"/>
                  </a:ext>
                </a:extLst>
              </p:cNvPr>
              <p:cNvSpPr/>
              <p:nvPr/>
            </p:nvSpPr>
            <p:spPr>
              <a:xfrm>
                <a:off x="3112336" y="3362889"/>
                <a:ext cx="14426" cy="11183"/>
              </a:xfrm>
              <a:custGeom>
                <a:avLst/>
                <a:gdLst/>
                <a:ahLst/>
                <a:cxnLst/>
                <a:rect l="l" t="t" r="r" b="b"/>
                <a:pathLst>
                  <a:path w="1041" h="807" extrusionOk="0">
                    <a:moveTo>
                      <a:pt x="522" y="0"/>
                    </a:moveTo>
                    <a:cubicBezTo>
                      <a:pt x="2" y="0"/>
                      <a:pt x="1" y="807"/>
                      <a:pt x="522" y="807"/>
                    </a:cubicBezTo>
                    <a:cubicBezTo>
                      <a:pt x="1041" y="807"/>
                      <a:pt x="1041" y="0"/>
                      <a:pt x="522" y="0"/>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357;p85">
                <a:extLst>
                  <a:ext uri="{FF2B5EF4-FFF2-40B4-BE49-F238E27FC236}">
                    <a16:creationId xmlns:a16="http://schemas.microsoft.com/office/drawing/2014/main" id="{CB59AD22-85C6-4E3D-867B-6705C51E604D}"/>
                  </a:ext>
                </a:extLst>
              </p:cNvPr>
              <p:cNvSpPr/>
              <p:nvPr/>
            </p:nvSpPr>
            <p:spPr>
              <a:xfrm>
                <a:off x="3112336" y="3454639"/>
                <a:ext cx="14426" cy="11197"/>
              </a:xfrm>
              <a:custGeom>
                <a:avLst/>
                <a:gdLst/>
                <a:ahLst/>
                <a:cxnLst/>
                <a:rect l="l" t="t" r="r" b="b"/>
                <a:pathLst>
                  <a:path w="1041" h="808" extrusionOk="0">
                    <a:moveTo>
                      <a:pt x="522" y="0"/>
                    </a:moveTo>
                    <a:cubicBezTo>
                      <a:pt x="2" y="0"/>
                      <a:pt x="1" y="807"/>
                      <a:pt x="522" y="807"/>
                    </a:cubicBezTo>
                    <a:cubicBezTo>
                      <a:pt x="1041" y="807"/>
                      <a:pt x="1041" y="0"/>
                      <a:pt x="522" y="0"/>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358;p85">
                <a:extLst>
                  <a:ext uri="{FF2B5EF4-FFF2-40B4-BE49-F238E27FC236}">
                    <a16:creationId xmlns:a16="http://schemas.microsoft.com/office/drawing/2014/main" id="{AE2DA657-0687-4649-A656-5501AB45472D}"/>
                  </a:ext>
                </a:extLst>
              </p:cNvPr>
              <p:cNvSpPr/>
              <p:nvPr/>
            </p:nvSpPr>
            <p:spPr>
              <a:xfrm>
                <a:off x="3233160" y="3405390"/>
                <a:ext cx="14440" cy="11225"/>
              </a:xfrm>
              <a:custGeom>
                <a:avLst/>
                <a:gdLst/>
                <a:ahLst/>
                <a:cxnLst/>
                <a:rect l="l" t="t" r="r" b="b"/>
                <a:pathLst>
                  <a:path w="1042" h="810" extrusionOk="0">
                    <a:moveTo>
                      <a:pt x="522" y="1"/>
                    </a:moveTo>
                    <a:cubicBezTo>
                      <a:pt x="3" y="1"/>
                      <a:pt x="1" y="809"/>
                      <a:pt x="522" y="809"/>
                    </a:cubicBezTo>
                    <a:cubicBezTo>
                      <a:pt x="1041" y="809"/>
                      <a:pt x="1041" y="1"/>
                      <a:pt x="522" y="1"/>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359;p85">
                <a:extLst>
                  <a:ext uri="{FF2B5EF4-FFF2-40B4-BE49-F238E27FC236}">
                    <a16:creationId xmlns:a16="http://schemas.microsoft.com/office/drawing/2014/main" id="{7DB0318C-856A-497E-9F86-347E32343A73}"/>
                  </a:ext>
                </a:extLst>
              </p:cNvPr>
              <p:cNvSpPr/>
              <p:nvPr/>
            </p:nvSpPr>
            <p:spPr>
              <a:xfrm>
                <a:off x="3253336" y="3470298"/>
                <a:ext cx="14412" cy="11225"/>
              </a:xfrm>
              <a:custGeom>
                <a:avLst/>
                <a:gdLst/>
                <a:ahLst/>
                <a:cxnLst/>
                <a:rect l="l" t="t" r="r" b="b"/>
                <a:pathLst>
                  <a:path w="1040" h="810" extrusionOk="0">
                    <a:moveTo>
                      <a:pt x="520" y="1"/>
                    </a:moveTo>
                    <a:cubicBezTo>
                      <a:pt x="1" y="1"/>
                      <a:pt x="1" y="809"/>
                      <a:pt x="520" y="809"/>
                    </a:cubicBezTo>
                    <a:cubicBezTo>
                      <a:pt x="1039" y="809"/>
                      <a:pt x="1039" y="1"/>
                      <a:pt x="520" y="1"/>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2360;p85">
              <a:extLst>
                <a:ext uri="{FF2B5EF4-FFF2-40B4-BE49-F238E27FC236}">
                  <a16:creationId xmlns:a16="http://schemas.microsoft.com/office/drawing/2014/main" id="{89DD6C3E-54D9-4BE4-8A8E-FBF562B8EF4C}"/>
                </a:ext>
              </a:extLst>
            </p:cNvPr>
            <p:cNvGrpSpPr/>
            <p:nvPr/>
          </p:nvGrpSpPr>
          <p:grpSpPr>
            <a:xfrm>
              <a:off x="3076557" y="2794399"/>
              <a:ext cx="314524" cy="180771"/>
              <a:chOff x="3380175" y="493600"/>
              <a:chExt cx="356725" cy="205025"/>
            </a:xfrm>
          </p:grpSpPr>
          <p:sp>
            <p:nvSpPr>
              <p:cNvPr id="81" name="Google Shape;2361;p85">
                <a:extLst>
                  <a:ext uri="{FF2B5EF4-FFF2-40B4-BE49-F238E27FC236}">
                    <a16:creationId xmlns:a16="http://schemas.microsoft.com/office/drawing/2014/main" id="{5B812179-8780-4E27-A049-3611BB23F1A0}"/>
                  </a:ext>
                </a:extLst>
              </p:cNvPr>
              <p:cNvSpPr/>
              <p:nvPr/>
            </p:nvSpPr>
            <p:spPr>
              <a:xfrm>
                <a:off x="3671450" y="625025"/>
                <a:ext cx="65450" cy="73600"/>
              </a:xfrm>
              <a:custGeom>
                <a:avLst/>
                <a:gdLst/>
                <a:ahLst/>
                <a:cxnLst/>
                <a:rect l="l" t="t" r="r" b="b"/>
                <a:pathLst>
                  <a:path w="2618" h="2944" extrusionOk="0">
                    <a:moveTo>
                      <a:pt x="1108" y="0"/>
                    </a:moveTo>
                    <a:cubicBezTo>
                      <a:pt x="1105" y="0"/>
                      <a:pt x="1103" y="0"/>
                      <a:pt x="1101" y="0"/>
                    </a:cubicBezTo>
                    <a:cubicBezTo>
                      <a:pt x="491" y="4"/>
                      <a:pt x="1" y="568"/>
                      <a:pt x="5" y="1266"/>
                    </a:cubicBezTo>
                    <a:cubicBezTo>
                      <a:pt x="5" y="2251"/>
                      <a:pt x="523" y="2929"/>
                      <a:pt x="1280" y="2943"/>
                    </a:cubicBezTo>
                    <a:cubicBezTo>
                      <a:pt x="1289" y="2943"/>
                      <a:pt x="1298" y="2943"/>
                      <a:pt x="1307" y="2943"/>
                    </a:cubicBezTo>
                    <a:cubicBezTo>
                      <a:pt x="2036" y="2943"/>
                      <a:pt x="2595" y="2412"/>
                      <a:pt x="2605" y="1706"/>
                    </a:cubicBezTo>
                    <a:cubicBezTo>
                      <a:pt x="2618" y="800"/>
                      <a:pt x="1911" y="0"/>
                      <a:pt x="1108"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362;p85">
                <a:extLst>
                  <a:ext uri="{FF2B5EF4-FFF2-40B4-BE49-F238E27FC236}">
                    <a16:creationId xmlns:a16="http://schemas.microsoft.com/office/drawing/2014/main" id="{2A80A2EB-9931-4792-A526-667EDBF1A699}"/>
                  </a:ext>
                </a:extLst>
              </p:cNvPr>
              <p:cNvSpPr/>
              <p:nvPr/>
            </p:nvSpPr>
            <p:spPr>
              <a:xfrm>
                <a:off x="3627025" y="493600"/>
                <a:ext cx="64050" cy="78675"/>
              </a:xfrm>
              <a:custGeom>
                <a:avLst/>
                <a:gdLst/>
                <a:ahLst/>
                <a:cxnLst/>
                <a:rect l="l" t="t" r="r" b="b"/>
                <a:pathLst>
                  <a:path w="2562" h="3147" extrusionOk="0">
                    <a:moveTo>
                      <a:pt x="1360" y="0"/>
                    </a:moveTo>
                    <a:cubicBezTo>
                      <a:pt x="1214" y="0"/>
                      <a:pt x="1064" y="63"/>
                      <a:pt x="934" y="205"/>
                    </a:cubicBezTo>
                    <a:cubicBezTo>
                      <a:pt x="329" y="874"/>
                      <a:pt x="0" y="1768"/>
                      <a:pt x="669" y="2689"/>
                    </a:cubicBezTo>
                    <a:cubicBezTo>
                      <a:pt x="890" y="2996"/>
                      <a:pt x="1176" y="3146"/>
                      <a:pt x="1455" y="3146"/>
                    </a:cubicBezTo>
                    <a:cubicBezTo>
                      <a:pt x="1778" y="3146"/>
                      <a:pt x="2091" y="2946"/>
                      <a:pt x="2282" y="2552"/>
                    </a:cubicBezTo>
                    <a:cubicBezTo>
                      <a:pt x="2392" y="2329"/>
                      <a:pt x="2415" y="2066"/>
                      <a:pt x="2479" y="1824"/>
                    </a:cubicBezTo>
                    <a:lnTo>
                      <a:pt x="2561" y="1755"/>
                    </a:lnTo>
                    <a:cubicBezTo>
                      <a:pt x="2342" y="1275"/>
                      <a:pt x="2173" y="756"/>
                      <a:pt x="1883" y="310"/>
                    </a:cubicBezTo>
                    <a:cubicBezTo>
                      <a:pt x="1759" y="119"/>
                      <a:pt x="1563" y="0"/>
                      <a:pt x="136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363;p85">
                <a:extLst>
                  <a:ext uri="{FF2B5EF4-FFF2-40B4-BE49-F238E27FC236}">
                    <a16:creationId xmlns:a16="http://schemas.microsoft.com/office/drawing/2014/main" id="{1D6D6C50-B7AD-4CE8-98BB-F3669DB936E7}"/>
                  </a:ext>
                </a:extLst>
              </p:cNvPr>
              <p:cNvSpPr/>
              <p:nvPr/>
            </p:nvSpPr>
            <p:spPr>
              <a:xfrm>
                <a:off x="3520425" y="584200"/>
                <a:ext cx="48400" cy="59025"/>
              </a:xfrm>
              <a:custGeom>
                <a:avLst/>
                <a:gdLst/>
                <a:ahLst/>
                <a:cxnLst/>
                <a:rect l="l" t="t" r="r" b="b"/>
                <a:pathLst>
                  <a:path w="1936" h="2361" extrusionOk="0">
                    <a:moveTo>
                      <a:pt x="779" y="1"/>
                    </a:moveTo>
                    <a:cubicBezTo>
                      <a:pt x="628" y="1"/>
                      <a:pt x="398" y="83"/>
                      <a:pt x="367" y="177"/>
                    </a:cubicBezTo>
                    <a:cubicBezTo>
                      <a:pt x="207" y="676"/>
                      <a:pt x="56" y="1189"/>
                      <a:pt x="15" y="1707"/>
                    </a:cubicBezTo>
                    <a:cubicBezTo>
                      <a:pt x="1" y="1890"/>
                      <a:pt x="280" y="2211"/>
                      <a:pt x="487" y="2275"/>
                    </a:cubicBezTo>
                    <a:cubicBezTo>
                      <a:pt x="678" y="2337"/>
                      <a:pt x="887" y="2360"/>
                      <a:pt x="1098" y="2360"/>
                    </a:cubicBezTo>
                    <a:cubicBezTo>
                      <a:pt x="1255" y="2360"/>
                      <a:pt x="1413" y="2347"/>
                      <a:pt x="1564" y="2330"/>
                    </a:cubicBezTo>
                    <a:cubicBezTo>
                      <a:pt x="1701" y="2312"/>
                      <a:pt x="1812" y="2073"/>
                      <a:pt x="1935" y="1936"/>
                    </a:cubicBezTo>
                    <a:cubicBezTo>
                      <a:pt x="1788" y="1826"/>
                      <a:pt x="1651" y="1660"/>
                      <a:pt x="1486" y="1616"/>
                    </a:cubicBezTo>
                    <a:cubicBezTo>
                      <a:pt x="1399" y="1593"/>
                      <a:pt x="1308" y="1587"/>
                      <a:pt x="1210" y="1587"/>
                    </a:cubicBezTo>
                    <a:cubicBezTo>
                      <a:pt x="1066" y="1587"/>
                      <a:pt x="907" y="1601"/>
                      <a:pt x="729" y="1601"/>
                    </a:cubicBezTo>
                    <a:cubicBezTo>
                      <a:pt x="831" y="1143"/>
                      <a:pt x="935" y="772"/>
                      <a:pt x="981" y="400"/>
                    </a:cubicBezTo>
                    <a:cubicBezTo>
                      <a:pt x="1000" y="268"/>
                      <a:pt x="886" y="6"/>
                      <a:pt x="812" y="2"/>
                    </a:cubicBezTo>
                    <a:cubicBezTo>
                      <a:pt x="802" y="1"/>
                      <a:pt x="790" y="1"/>
                      <a:pt x="7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364;p85">
                <a:extLst>
                  <a:ext uri="{FF2B5EF4-FFF2-40B4-BE49-F238E27FC236}">
                    <a16:creationId xmlns:a16="http://schemas.microsoft.com/office/drawing/2014/main" id="{EDF60F06-18C9-4AD6-95C6-4F1D38ACAEAA}"/>
                  </a:ext>
                </a:extLst>
              </p:cNvPr>
              <p:cNvSpPr/>
              <p:nvPr/>
            </p:nvSpPr>
            <p:spPr>
              <a:xfrm>
                <a:off x="3441025" y="514975"/>
                <a:ext cx="50450" cy="68150"/>
              </a:xfrm>
              <a:custGeom>
                <a:avLst/>
                <a:gdLst/>
                <a:ahLst/>
                <a:cxnLst/>
                <a:rect l="l" t="t" r="r" b="b"/>
                <a:pathLst>
                  <a:path w="2018" h="2726" extrusionOk="0">
                    <a:moveTo>
                      <a:pt x="993" y="0"/>
                    </a:moveTo>
                    <a:cubicBezTo>
                      <a:pt x="719" y="0"/>
                      <a:pt x="449" y="162"/>
                      <a:pt x="303" y="479"/>
                    </a:cubicBezTo>
                    <a:cubicBezTo>
                      <a:pt x="28" y="1070"/>
                      <a:pt x="0" y="1712"/>
                      <a:pt x="326" y="2275"/>
                    </a:cubicBezTo>
                    <a:cubicBezTo>
                      <a:pt x="459" y="2509"/>
                      <a:pt x="839" y="2725"/>
                      <a:pt x="1109" y="2725"/>
                    </a:cubicBezTo>
                    <a:cubicBezTo>
                      <a:pt x="1347" y="2725"/>
                      <a:pt x="1641" y="2459"/>
                      <a:pt x="1806" y="2235"/>
                    </a:cubicBezTo>
                    <a:cubicBezTo>
                      <a:pt x="1948" y="2051"/>
                      <a:pt x="1939" y="1753"/>
                      <a:pt x="2017" y="1414"/>
                    </a:cubicBezTo>
                    <a:cubicBezTo>
                      <a:pt x="1916" y="1116"/>
                      <a:pt x="1847" y="727"/>
                      <a:pt x="1659" y="411"/>
                    </a:cubicBezTo>
                    <a:cubicBezTo>
                      <a:pt x="1495" y="135"/>
                      <a:pt x="1242" y="0"/>
                      <a:pt x="9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365;p85">
                <a:extLst>
                  <a:ext uri="{FF2B5EF4-FFF2-40B4-BE49-F238E27FC236}">
                    <a16:creationId xmlns:a16="http://schemas.microsoft.com/office/drawing/2014/main" id="{A5E52F85-D298-4695-A6CF-418B5DC8B2CD}"/>
                  </a:ext>
                </a:extLst>
              </p:cNvPr>
              <p:cNvSpPr/>
              <p:nvPr/>
            </p:nvSpPr>
            <p:spPr>
              <a:xfrm>
                <a:off x="3380175" y="621125"/>
                <a:ext cx="74825" cy="77150"/>
              </a:xfrm>
              <a:custGeom>
                <a:avLst/>
                <a:gdLst/>
                <a:ahLst/>
                <a:cxnLst/>
                <a:rect l="l" t="t" r="r" b="b"/>
                <a:pathLst>
                  <a:path w="2993" h="3086" extrusionOk="0">
                    <a:moveTo>
                      <a:pt x="1189" y="0"/>
                    </a:moveTo>
                    <a:cubicBezTo>
                      <a:pt x="476" y="0"/>
                      <a:pt x="1" y="666"/>
                      <a:pt x="14" y="1655"/>
                    </a:cubicBezTo>
                    <a:cubicBezTo>
                      <a:pt x="28" y="2499"/>
                      <a:pt x="569" y="3080"/>
                      <a:pt x="1347" y="3086"/>
                    </a:cubicBezTo>
                    <a:cubicBezTo>
                      <a:pt x="2324" y="3086"/>
                      <a:pt x="2993" y="2544"/>
                      <a:pt x="2984" y="1765"/>
                    </a:cubicBezTo>
                    <a:cubicBezTo>
                      <a:pt x="2979" y="885"/>
                      <a:pt x="2104" y="19"/>
                      <a:pt x="1210" y="0"/>
                    </a:cubicBezTo>
                    <a:cubicBezTo>
                      <a:pt x="1203" y="0"/>
                      <a:pt x="1196" y="0"/>
                      <a:pt x="1189"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2366;p85">
              <a:extLst>
                <a:ext uri="{FF2B5EF4-FFF2-40B4-BE49-F238E27FC236}">
                  <a16:creationId xmlns:a16="http://schemas.microsoft.com/office/drawing/2014/main" id="{568FFA66-F7D5-46C4-A898-7806CB420C25}"/>
                </a:ext>
              </a:extLst>
            </p:cNvPr>
            <p:cNvSpPr/>
            <p:nvPr/>
          </p:nvSpPr>
          <p:spPr>
            <a:xfrm>
              <a:off x="3191748" y="2987199"/>
              <a:ext cx="94224" cy="53856"/>
            </a:xfrm>
            <a:custGeom>
              <a:avLst/>
              <a:gdLst/>
              <a:ahLst/>
              <a:cxnLst/>
              <a:rect l="l" t="t" r="r" b="b"/>
              <a:pathLst>
                <a:path w="4034" h="2305" extrusionOk="0">
                  <a:moveTo>
                    <a:pt x="3636" y="0"/>
                  </a:moveTo>
                  <a:cubicBezTo>
                    <a:pt x="3636" y="0"/>
                    <a:pt x="3636" y="0"/>
                    <a:pt x="3636" y="0"/>
                  </a:cubicBezTo>
                  <a:cubicBezTo>
                    <a:pt x="3467" y="4"/>
                    <a:pt x="3237" y="91"/>
                    <a:pt x="3145" y="220"/>
                  </a:cubicBezTo>
                  <a:cubicBezTo>
                    <a:pt x="2985" y="439"/>
                    <a:pt x="2907" y="710"/>
                    <a:pt x="2815" y="971"/>
                  </a:cubicBezTo>
                  <a:cubicBezTo>
                    <a:pt x="2707" y="1292"/>
                    <a:pt x="2489" y="1483"/>
                    <a:pt x="2213" y="1483"/>
                  </a:cubicBezTo>
                  <a:cubicBezTo>
                    <a:pt x="2151" y="1483"/>
                    <a:pt x="2085" y="1473"/>
                    <a:pt x="2018" y="1453"/>
                  </a:cubicBezTo>
                  <a:cubicBezTo>
                    <a:pt x="1660" y="1337"/>
                    <a:pt x="1326" y="1108"/>
                    <a:pt x="1019" y="884"/>
                  </a:cubicBezTo>
                  <a:cubicBezTo>
                    <a:pt x="835" y="746"/>
                    <a:pt x="743" y="490"/>
                    <a:pt x="564" y="343"/>
                  </a:cubicBezTo>
                  <a:cubicBezTo>
                    <a:pt x="496" y="284"/>
                    <a:pt x="380" y="254"/>
                    <a:pt x="273" y="254"/>
                  </a:cubicBezTo>
                  <a:cubicBezTo>
                    <a:pt x="223" y="254"/>
                    <a:pt x="174" y="261"/>
                    <a:pt x="135" y="275"/>
                  </a:cubicBezTo>
                  <a:cubicBezTo>
                    <a:pt x="65" y="298"/>
                    <a:pt x="1" y="550"/>
                    <a:pt x="47" y="651"/>
                  </a:cubicBezTo>
                  <a:cubicBezTo>
                    <a:pt x="462" y="1593"/>
                    <a:pt x="970" y="2305"/>
                    <a:pt x="2100" y="2305"/>
                  </a:cubicBezTo>
                  <a:cubicBezTo>
                    <a:pt x="2107" y="2305"/>
                    <a:pt x="2115" y="2305"/>
                    <a:pt x="2123" y="2305"/>
                  </a:cubicBezTo>
                  <a:cubicBezTo>
                    <a:pt x="2125" y="2305"/>
                    <a:pt x="2127" y="2305"/>
                    <a:pt x="2129" y="2305"/>
                  </a:cubicBezTo>
                  <a:cubicBezTo>
                    <a:pt x="3071" y="2305"/>
                    <a:pt x="4033" y="1263"/>
                    <a:pt x="3911" y="338"/>
                  </a:cubicBezTo>
                  <a:cubicBezTo>
                    <a:pt x="3892" y="211"/>
                    <a:pt x="3733" y="0"/>
                    <a:pt x="36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29"/>
          <p:cNvSpPr txBox="1">
            <a:spLocks noGrp="1"/>
          </p:cNvSpPr>
          <p:nvPr>
            <p:ph type="ctrTitle"/>
          </p:nvPr>
        </p:nvSpPr>
        <p:spPr>
          <a:xfrm>
            <a:off x="2472300" y="138575"/>
            <a:ext cx="41994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Proefje 1 </a:t>
            </a:r>
            <a:endParaRPr/>
          </a:p>
        </p:txBody>
      </p:sp>
      <p:grpSp>
        <p:nvGrpSpPr>
          <p:cNvPr id="768" name="Google Shape;768;p29"/>
          <p:cNvGrpSpPr/>
          <p:nvPr/>
        </p:nvGrpSpPr>
        <p:grpSpPr>
          <a:xfrm>
            <a:off x="3647976" y="3077237"/>
            <a:ext cx="3569034" cy="933368"/>
            <a:chOff x="3978429" y="2998087"/>
            <a:chExt cx="2224806" cy="629506"/>
          </a:xfrm>
        </p:grpSpPr>
        <p:sp>
          <p:nvSpPr>
            <p:cNvPr id="769" name="Google Shape;769;p29"/>
            <p:cNvSpPr/>
            <p:nvPr/>
          </p:nvSpPr>
          <p:spPr>
            <a:xfrm>
              <a:off x="4042866" y="3130725"/>
              <a:ext cx="464100" cy="464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0" name="Google Shape;770;p29"/>
            <p:cNvGrpSpPr/>
            <p:nvPr/>
          </p:nvGrpSpPr>
          <p:grpSpPr>
            <a:xfrm>
              <a:off x="3978429" y="2998087"/>
              <a:ext cx="2224806" cy="629506"/>
              <a:chOff x="34100" y="1847300"/>
              <a:chExt cx="7379125" cy="2009275"/>
            </a:xfrm>
          </p:grpSpPr>
          <p:sp>
            <p:nvSpPr>
              <p:cNvPr id="771" name="Google Shape;771;p29"/>
              <p:cNvSpPr/>
              <p:nvPr/>
            </p:nvSpPr>
            <p:spPr>
              <a:xfrm>
                <a:off x="34100" y="2176600"/>
                <a:ext cx="1880725" cy="1602800"/>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9"/>
              <p:cNvSpPr/>
              <p:nvPr/>
            </p:nvSpPr>
            <p:spPr>
              <a:xfrm>
                <a:off x="1964925" y="1847300"/>
                <a:ext cx="5448300"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3" name="Google Shape;773;p29"/>
          <p:cNvGrpSpPr/>
          <p:nvPr/>
        </p:nvGrpSpPr>
        <p:grpSpPr>
          <a:xfrm>
            <a:off x="78952" y="984481"/>
            <a:ext cx="3569034" cy="933368"/>
            <a:chOff x="1753629" y="1586637"/>
            <a:chExt cx="2224806" cy="629506"/>
          </a:xfrm>
        </p:grpSpPr>
        <p:sp>
          <p:nvSpPr>
            <p:cNvPr id="774" name="Google Shape;774;p29"/>
            <p:cNvSpPr/>
            <p:nvPr/>
          </p:nvSpPr>
          <p:spPr>
            <a:xfrm>
              <a:off x="1818066" y="1704325"/>
              <a:ext cx="464100" cy="464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5" name="Google Shape;775;p29"/>
            <p:cNvGrpSpPr/>
            <p:nvPr/>
          </p:nvGrpSpPr>
          <p:grpSpPr>
            <a:xfrm>
              <a:off x="1753629" y="1586637"/>
              <a:ext cx="2224806" cy="629506"/>
              <a:chOff x="34100" y="1847300"/>
              <a:chExt cx="7379125" cy="2009275"/>
            </a:xfrm>
          </p:grpSpPr>
          <p:sp>
            <p:nvSpPr>
              <p:cNvPr id="776" name="Google Shape;776;p29"/>
              <p:cNvSpPr/>
              <p:nvPr/>
            </p:nvSpPr>
            <p:spPr>
              <a:xfrm>
                <a:off x="34100" y="2176600"/>
                <a:ext cx="1880725" cy="1602800"/>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9"/>
              <p:cNvSpPr/>
              <p:nvPr/>
            </p:nvSpPr>
            <p:spPr>
              <a:xfrm>
                <a:off x="1964925" y="1847300"/>
                <a:ext cx="5448300"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78" name="Google Shape;778;p29"/>
          <p:cNvSpPr txBox="1">
            <a:spLocks noGrp="1"/>
          </p:cNvSpPr>
          <p:nvPr>
            <p:ph type="subTitle" idx="4294967295"/>
          </p:nvPr>
        </p:nvSpPr>
        <p:spPr>
          <a:xfrm>
            <a:off x="1154225" y="1024450"/>
            <a:ext cx="2396700" cy="893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400">
                <a:solidFill>
                  <a:schemeClr val="dk1"/>
                </a:solidFill>
              </a:rPr>
              <a:t>Neem een plastic zakje en doe deze rond je hand.</a:t>
            </a:r>
            <a:endParaRPr sz="1000"/>
          </a:p>
        </p:txBody>
      </p:sp>
      <p:grpSp>
        <p:nvGrpSpPr>
          <p:cNvPr id="779" name="Google Shape;779;p29"/>
          <p:cNvGrpSpPr/>
          <p:nvPr/>
        </p:nvGrpSpPr>
        <p:grpSpPr>
          <a:xfrm>
            <a:off x="1876899" y="2030859"/>
            <a:ext cx="3569034" cy="933368"/>
            <a:chOff x="2874404" y="2292362"/>
            <a:chExt cx="2224806" cy="629506"/>
          </a:xfrm>
        </p:grpSpPr>
        <p:sp>
          <p:nvSpPr>
            <p:cNvPr id="780" name="Google Shape;780;p29"/>
            <p:cNvSpPr/>
            <p:nvPr/>
          </p:nvSpPr>
          <p:spPr>
            <a:xfrm>
              <a:off x="2938841" y="2410050"/>
              <a:ext cx="464100" cy="464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1" name="Google Shape;781;p29"/>
            <p:cNvGrpSpPr/>
            <p:nvPr/>
          </p:nvGrpSpPr>
          <p:grpSpPr>
            <a:xfrm>
              <a:off x="2874404" y="2292362"/>
              <a:ext cx="2224806" cy="629506"/>
              <a:chOff x="34100" y="1847300"/>
              <a:chExt cx="7379125" cy="2009275"/>
            </a:xfrm>
          </p:grpSpPr>
          <p:sp>
            <p:nvSpPr>
              <p:cNvPr id="782" name="Google Shape;782;p29"/>
              <p:cNvSpPr/>
              <p:nvPr/>
            </p:nvSpPr>
            <p:spPr>
              <a:xfrm>
                <a:off x="34100" y="2176600"/>
                <a:ext cx="1880725" cy="1602800"/>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9"/>
              <p:cNvSpPr/>
              <p:nvPr/>
            </p:nvSpPr>
            <p:spPr>
              <a:xfrm>
                <a:off x="1964925" y="1847300"/>
                <a:ext cx="5448300"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84" name="Google Shape;784;p29"/>
          <p:cNvSpPr txBox="1">
            <a:spLocks noGrp="1"/>
          </p:cNvSpPr>
          <p:nvPr>
            <p:ph type="title" idx="4294967295"/>
          </p:nvPr>
        </p:nvSpPr>
        <p:spPr>
          <a:xfrm>
            <a:off x="1910371" y="2258842"/>
            <a:ext cx="884400" cy="58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t>02</a:t>
            </a:r>
            <a:endParaRPr sz="1800"/>
          </a:p>
        </p:txBody>
      </p:sp>
      <p:sp>
        <p:nvSpPr>
          <p:cNvPr id="785" name="Google Shape;785;p29"/>
          <p:cNvSpPr txBox="1">
            <a:spLocks noGrp="1"/>
          </p:cNvSpPr>
          <p:nvPr>
            <p:ph type="subTitle" idx="4294967295"/>
          </p:nvPr>
        </p:nvSpPr>
        <p:spPr>
          <a:xfrm>
            <a:off x="2705350" y="2127938"/>
            <a:ext cx="2487900" cy="739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400">
                <a:solidFill>
                  <a:schemeClr val="dk1"/>
                </a:solidFill>
              </a:rPr>
              <a:t>Neem een elastiekje.</a:t>
            </a:r>
            <a:endParaRPr sz="1400">
              <a:solidFill>
                <a:schemeClr val="dk1"/>
              </a:solidFill>
            </a:endParaRPr>
          </a:p>
          <a:p>
            <a:pPr marL="0" lvl="0" indent="0" algn="ctr" rtl="0">
              <a:spcBef>
                <a:spcPts val="1600"/>
              </a:spcBef>
              <a:spcAft>
                <a:spcPts val="1600"/>
              </a:spcAft>
              <a:buNone/>
            </a:pPr>
            <a:endParaRPr sz="1000"/>
          </a:p>
        </p:txBody>
      </p:sp>
      <p:sp>
        <p:nvSpPr>
          <p:cNvPr id="786" name="Google Shape;786;p29"/>
          <p:cNvSpPr txBox="1">
            <a:spLocks noGrp="1"/>
          </p:cNvSpPr>
          <p:nvPr>
            <p:ph type="title" idx="4294967295"/>
          </p:nvPr>
        </p:nvSpPr>
        <p:spPr>
          <a:xfrm>
            <a:off x="3681405" y="3305193"/>
            <a:ext cx="884400" cy="58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t>03</a:t>
            </a:r>
            <a:endParaRPr sz="1800"/>
          </a:p>
        </p:txBody>
      </p:sp>
      <p:sp>
        <p:nvSpPr>
          <p:cNvPr id="787" name="Google Shape;787;p29"/>
          <p:cNvSpPr txBox="1">
            <a:spLocks noGrp="1"/>
          </p:cNvSpPr>
          <p:nvPr>
            <p:ph type="subTitle" idx="4294967295"/>
          </p:nvPr>
        </p:nvSpPr>
        <p:spPr>
          <a:xfrm>
            <a:off x="4630750" y="3077225"/>
            <a:ext cx="2581500" cy="739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400">
                <a:solidFill>
                  <a:schemeClr val="dk1"/>
                </a:solidFill>
              </a:rPr>
              <a:t> Doe dit rond je pols, over de zak heen. Zo is het zakje dicht.</a:t>
            </a:r>
            <a:endParaRPr sz="1000">
              <a:solidFill>
                <a:schemeClr val="dk1"/>
              </a:solidFill>
            </a:endParaRPr>
          </a:p>
          <a:p>
            <a:pPr marL="0" lvl="0" indent="0" algn="ctr" rtl="0">
              <a:spcBef>
                <a:spcPts val="1600"/>
              </a:spcBef>
              <a:spcAft>
                <a:spcPts val="1600"/>
              </a:spcAft>
              <a:buNone/>
            </a:pPr>
            <a:endParaRPr sz="1000"/>
          </a:p>
        </p:txBody>
      </p:sp>
      <p:grpSp>
        <p:nvGrpSpPr>
          <p:cNvPr id="788" name="Google Shape;788;p29"/>
          <p:cNvGrpSpPr/>
          <p:nvPr/>
        </p:nvGrpSpPr>
        <p:grpSpPr>
          <a:xfrm>
            <a:off x="5445923" y="4123616"/>
            <a:ext cx="3569034" cy="933368"/>
            <a:chOff x="5099204" y="3703812"/>
            <a:chExt cx="2224806" cy="629506"/>
          </a:xfrm>
        </p:grpSpPr>
        <p:sp>
          <p:nvSpPr>
            <p:cNvPr id="789" name="Google Shape;789;p29"/>
            <p:cNvSpPr/>
            <p:nvPr/>
          </p:nvSpPr>
          <p:spPr>
            <a:xfrm>
              <a:off x="5163641" y="3821500"/>
              <a:ext cx="464100" cy="464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0" name="Google Shape;790;p29"/>
            <p:cNvGrpSpPr/>
            <p:nvPr/>
          </p:nvGrpSpPr>
          <p:grpSpPr>
            <a:xfrm>
              <a:off x="5099204" y="3703812"/>
              <a:ext cx="2224806" cy="629506"/>
              <a:chOff x="34100" y="1847300"/>
              <a:chExt cx="7379125" cy="2009275"/>
            </a:xfrm>
          </p:grpSpPr>
          <p:sp>
            <p:nvSpPr>
              <p:cNvPr id="791" name="Google Shape;791;p29"/>
              <p:cNvSpPr/>
              <p:nvPr/>
            </p:nvSpPr>
            <p:spPr>
              <a:xfrm>
                <a:off x="34100" y="2176600"/>
                <a:ext cx="1880725" cy="1602800"/>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9"/>
              <p:cNvSpPr/>
              <p:nvPr/>
            </p:nvSpPr>
            <p:spPr>
              <a:xfrm>
                <a:off x="1964925" y="1847300"/>
                <a:ext cx="5448300"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93" name="Google Shape;793;p29"/>
          <p:cNvSpPr txBox="1">
            <a:spLocks noGrp="1"/>
          </p:cNvSpPr>
          <p:nvPr>
            <p:ph type="title" idx="4294967295"/>
          </p:nvPr>
        </p:nvSpPr>
        <p:spPr>
          <a:xfrm>
            <a:off x="5479308" y="4351543"/>
            <a:ext cx="884400" cy="58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t>04</a:t>
            </a:r>
            <a:endParaRPr sz="1800"/>
          </a:p>
        </p:txBody>
      </p:sp>
      <p:sp>
        <p:nvSpPr>
          <p:cNvPr id="794" name="Google Shape;794;p29"/>
          <p:cNvSpPr txBox="1">
            <a:spLocks noGrp="1"/>
          </p:cNvSpPr>
          <p:nvPr>
            <p:ph type="subTitle" idx="4294967295"/>
          </p:nvPr>
        </p:nvSpPr>
        <p:spPr>
          <a:xfrm>
            <a:off x="6430448" y="4220700"/>
            <a:ext cx="2396700" cy="739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400">
                <a:solidFill>
                  <a:schemeClr val="dk1"/>
                </a:solidFill>
              </a:rPr>
              <a:t>Wacht 3 minuten. Na de 3 minuten ga je naar de volgende dia.</a:t>
            </a:r>
            <a:endParaRPr sz="1400">
              <a:solidFill>
                <a:schemeClr val="dk1"/>
              </a:solidFill>
            </a:endParaRPr>
          </a:p>
          <a:p>
            <a:pPr marL="0" lvl="0" indent="0" algn="ctr" rtl="0">
              <a:spcBef>
                <a:spcPts val="1600"/>
              </a:spcBef>
              <a:spcAft>
                <a:spcPts val="1600"/>
              </a:spcAft>
              <a:buNone/>
            </a:pPr>
            <a:endParaRPr sz="1000"/>
          </a:p>
        </p:txBody>
      </p:sp>
      <p:sp>
        <p:nvSpPr>
          <p:cNvPr id="795" name="Google Shape;795;p29"/>
          <p:cNvSpPr/>
          <p:nvPr/>
        </p:nvSpPr>
        <p:spPr>
          <a:xfrm rot="-9269758" flipH="1">
            <a:off x="636162" y="2396058"/>
            <a:ext cx="976770" cy="306531"/>
          </a:xfrm>
          <a:custGeom>
            <a:avLst/>
            <a:gdLst/>
            <a:ahLst/>
            <a:cxnLst/>
            <a:rect l="l" t="t" r="r" b="b"/>
            <a:pathLst>
              <a:path w="44201" h="14519" extrusionOk="0">
                <a:moveTo>
                  <a:pt x="36197" y="1"/>
                </a:moveTo>
                <a:cubicBezTo>
                  <a:pt x="35851" y="1"/>
                  <a:pt x="35604" y="208"/>
                  <a:pt x="35432" y="382"/>
                </a:cubicBezTo>
                <a:cubicBezTo>
                  <a:pt x="35081" y="736"/>
                  <a:pt x="35129" y="1375"/>
                  <a:pt x="35317" y="1732"/>
                </a:cubicBezTo>
                <a:cubicBezTo>
                  <a:pt x="35643" y="2347"/>
                  <a:pt x="35926" y="2985"/>
                  <a:pt x="36251" y="3595"/>
                </a:cubicBezTo>
                <a:cubicBezTo>
                  <a:pt x="36952" y="4915"/>
                  <a:pt x="37604" y="6259"/>
                  <a:pt x="38281" y="7591"/>
                </a:cubicBezTo>
                <a:cubicBezTo>
                  <a:pt x="38338" y="7706"/>
                  <a:pt x="38557" y="7776"/>
                  <a:pt x="38435" y="7949"/>
                </a:cubicBezTo>
                <a:cubicBezTo>
                  <a:pt x="38387" y="8016"/>
                  <a:pt x="38328" y="8035"/>
                  <a:pt x="38264" y="8035"/>
                </a:cubicBezTo>
                <a:cubicBezTo>
                  <a:pt x="38183" y="8035"/>
                  <a:pt x="38094" y="8005"/>
                  <a:pt x="38011" y="8005"/>
                </a:cubicBezTo>
                <a:cubicBezTo>
                  <a:pt x="37998" y="8005"/>
                  <a:pt x="37984" y="8006"/>
                  <a:pt x="37971" y="8008"/>
                </a:cubicBezTo>
                <a:cubicBezTo>
                  <a:pt x="37954" y="8010"/>
                  <a:pt x="37938" y="8011"/>
                  <a:pt x="37922" y="8011"/>
                </a:cubicBezTo>
                <a:cubicBezTo>
                  <a:pt x="37722" y="8011"/>
                  <a:pt x="37606" y="7819"/>
                  <a:pt x="37474" y="7686"/>
                </a:cubicBezTo>
                <a:cubicBezTo>
                  <a:pt x="37266" y="7480"/>
                  <a:pt x="37014" y="7279"/>
                  <a:pt x="36744" y="7279"/>
                </a:cubicBezTo>
                <a:cubicBezTo>
                  <a:pt x="36727" y="7279"/>
                  <a:pt x="36709" y="7279"/>
                  <a:pt x="36692" y="7281"/>
                </a:cubicBezTo>
                <a:cubicBezTo>
                  <a:pt x="36656" y="7284"/>
                  <a:pt x="36622" y="7286"/>
                  <a:pt x="36588" y="7286"/>
                </a:cubicBezTo>
                <a:cubicBezTo>
                  <a:pt x="36311" y="7286"/>
                  <a:pt x="36110" y="7173"/>
                  <a:pt x="35910" y="7015"/>
                </a:cubicBezTo>
                <a:cubicBezTo>
                  <a:pt x="35637" y="6796"/>
                  <a:pt x="35278" y="6764"/>
                  <a:pt x="34972" y="6596"/>
                </a:cubicBezTo>
                <a:cubicBezTo>
                  <a:pt x="34314" y="6236"/>
                  <a:pt x="33511" y="6105"/>
                  <a:pt x="32750" y="5983"/>
                </a:cubicBezTo>
                <a:cubicBezTo>
                  <a:pt x="32487" y="5940"/>
                  <a:pt x="32447" y="5702"/>
                  <a:pt x="32166" y="5658"/>
                </a:cubicBezTo>
                <a:cubicBezTo>
                  <a:pt x="31465" y="5549"/>
                  <a:pt x="30804" y="5218"/>
                  <a:pt x="30089" y="5110"/>
                </a:cubicBezTo>
                <a:cubicBezTo>
                  <a:pt x="29934" y="5086"/>
                  <a:pt x="29954" y="4822"/>
                  <a:pt x="29724" y="4822"/>
                </a:cubicBezTo>
                <a:cubicBezTo>
                  <a:pt x="29696" y="4822"/>
                  <a:pt x="29665" y="4826"/>
                  <a:pt x="29628" y="4835"/>
                </a:cubicBezTo>
                <a:cubicBezTo>
                  <a:pt x="29524" y="4860"/>
                  <a:pt x="29419" y="4870"/>
                  <a:pt x="29313" y="4870"/>
                </a:cubicBezTo>
                <a:cubicBezTo>
                  <a:pt x="28904" y="4870"/>
                  <a:pt x="28486" y="4719"/>
                  <a:pt x="28080" y="4681"/>
                </a:cubicBezTo>
                <a:cubicBezTo>
                  <a:pt x="27375" y="4614"/>
                  <a:pt x="26717" y="4238"/>
                  <a:pt x="25925" y="4238"/>
                </a:cubicBezTo>
                <a:cubicBezTo>
                  <a:pt x="25917" y="4238"/>
                  <a:pt x="25910" y="4238"/>
                  <a:pt x="25902" y="4238"/>
                </a:cubicBezTo>
                <a:cubicBezTo>
                  <a:pt x="25892" y="4238"/>
                  <a:pt x="25883" y="4238"/>
                  <a:pt x="25873" y="4238"/>
                </a:cubicBezTo>
                <a:cubicBezTo>
                  <a:pt x="25234" y="4238"/>
                  <a:pt x="24603" y="3994"/>
                  <a:pt x="23919" y="3994"/>
                </a:cubicBezTo>
                <a:cubicBezTo>
                  <a:pt x="23850" y="3994"/>
                  <a:pt x="23781" y="3997"/>
                  <a:pt x="23711" y="4002"/>
                </a:cubicBezTo>
                <a:cubicBezTo>
                  <a:pt x="23559" y="4014"/>
                  <a:pt x="23405" y="4019"/>
                  <a:pt x="23248" y="4019"/>
                </a:cubicBezTo>
                <a:cubicBezTo>
                  <a:pt x="22726" y="4019"/>
                  <a:pt x="22186" y="3962"/>
                  <a:pt x="21657" y="3896"/>
                </a:cubicBezTo>
                <a:cubicBezTo>
                  <a:pt x="21473" y="3872"/>
                  <a:pt x="21279" y="3862"/>
                  <a:pt x="21079" y="3862"/>
                </a:cubicBezTo>
                <a:cubicBezTo>
                  <a:pt x="20588" y="3862"/>
                  <a:pt x="20062" y="3924"/>
                  <a:pt x="19567" y="4004"/>
                </a:cubicBezTo>
                <a:cubicBezTo>
                  <a:pt x="19499" y="4015"/>
                  <a:pt x="19426" y="4019"/>
                  <a:pt x="19350" y="4019"/>
                </a:cubicBezTo>
                <a:cubicBezTo>
                  <a:pt x="19144" y="4019"/>
                  <a:pt x="18918" y="3989"/>
                  <a:pt x="18725" y="3989"/>
                </a:cubicBezTo>
                <a:cubicBezTo>
                  <a:pt x="18556" y="3989"/>
                  <a:pt x="18412" y="4012"/>
                  <a:pt x="18326" y="4098"/>
                </a:cubicBezTo>
                <a:cubicBezTo>
                  <a:pt x="18186" y="4238"/>
                  <a:pt x="18081" y="4294"/>
                  <a:pt x="17994" y="4294"/>
                </a:cubicBezTo>
                <a:cubicBezTo>
                  <a:pt x="17824" y="4294"/>
                  <a:pt x="17722" y="4083"/>
                  <a:pt x="17552" y="3875"/>
                </a:cubicBezTo>
                <a:lnTo>
                  <a:pt x="17552" y="3875"/>
                </a:lnTo>
                <a:cubicBezTo>
                  <a:pt x="17569" y="4206"/>
                  <a:pt x="17467" y="4362"/>
                  <a:pt x="17281" y="4362"/>
                </a:cubicBezTo>
                <a:cubicBezTo>
                  <a:pt x="17235" y="4362"/>
                  <a:pt x="17184" y="4353"/>
                  <a:pt x="17129" y="4334"/>
                </a:cubicBezTo>
                <a:cubicBezTo>
                  <a:pt x="16935" y="4269"/>
                  <a:pt x="16745" y="4243"/>
                  <a:pt x="16557" y="4243"/>
                </a:cubicBezTo>
                <a:cubicBezTo>
                  <a:pt x="16178" y="4243"/>
                  <a:pt x="15808" y="4349"/>
                  <a:pt x="15441" y="4454"/>
                </a:cubicBezTo>
                <a:cubicBezTo>
                  <a:pt x="15188" y="4526"/>
                  <a:pt x="14908" y="4679"/>
                  <a:pt x="14667" y="4679"/>
                </a:cubicBezTo>
                <a:cubicBezTo>
                  <a:pt x="14609" y="4679"/>
                  <a:pt x="14553" y="4670"/>
                  <a:pt x="14501" y="4649"/>
                </a:cubicBezTo>
                <a:cubicBezTo>
                  <a:pt x="14269" y="4556"/>
                  <a:pt x="14037" y="4519"/>
                  <a:pt x="13810" y="4519"/>
                </a:cubicBezTo>
                <a:cubicBezTo>
                  <a:pt x="13274" y="4519"/>
                  <a:pt x="12764" y="4726"/>
                  <a:pt x="12342" y="4886"/>
                </a:cubicBezTo>
                <a:cubicBezTo>
                  <a:pt x="11528" y="5195"/>
                  <a:pt x="10600" y="4963"/>
                  <a:pt x="9854" y="5531"/>
                </a:cubicBezTo>
                <a:cubicBezTo>
                  <a:pt x="9721" y="5634"/>
                  <a:pt x="9359" y="5717"/>
                  <a:pt x="9098" y="5787"/>
                </a:cubicBezTo>
                <a:cubicBezTo>
                  <a:pt x="8608" y="5919"/>
                  <a:pt x="8008" y="5695"/>
                  <a:pt x="7640" y="6248"/>
                </a:cubicBezTo>
                <a:cubicBezTo>
                  <a:pt x="7575" y="6344"/>
                  <a:pt x="7395" y="6364"/>
                  <a:pt x="7253" y="6402"/>
                </a:cubicBezTo>
                <a:cubicBezTo>
                  <a:pt x="6972" y="6477"/>
                  <a:pt x="6636" y="6455"/>
                  <a:pt x="6422" y="6553"/>
                </a:cubicBezTo>
                <a:cubicBezTo>
                  <a:pt x="5961" y="6762"/>
                  <a:pt x="5371" y="6725"/>
                  <a:pt x="5029" y="7164"/>
                </a:cubicBezTo>
                <a:cubicBezTo>
                  <a:pt x="4934" y="7286"/>
                  <a:pt x="4815" y="7318"/>
                  <a:pt x="4688" y="7318"/>
                </a:cubicBezTo>
                <a:cubicBezTo>
                  <a:pt x="4552" y="7318"/>
                  <a:pt x="4407" y="7282"/>
                  <a:pt x="4271" y="7282"/>
                </a:cubicBezTo>
                <a:cubicBezTo>
                  <a:pt x="4120" y="7282"/>
                  <a:pt x="3979" y="7326"/>
                  <a:pt x="3875" y="7511"/>
                </a:cubicBezTo>
                <a:cubicBezTo>
                  <a:pt x="3797" y="7650"/>
                  <a:pt x="3510" y="7552"/>
                  <a:pt x="3309" y="7640"/>
                </a:cubicBezTo>
                <a:cubicBezTo>
                  <a:pt x="2424" y="8028"/>
                  <a:pt x="1612" y="8461"/>
                  <a:pt x="841" y="9109"/>
                </a:cubicBezTo>
                <a:cubicBezTo>
                  <a:pt x="93" y="9738"/>
                  <a:pt x="124" y="10446"/>
                  <a:pt x="41" y="11189"/>
                </a:cubicBezTo>
                <a:cubicBezTo>
                  <a:pt x="0" y="11558"/>
                  <a:pt x="803" y="12313"/>
                  <a:pt x="1223" y="12313"/>
                </a:cubicBezTo>
                <a:cubicBezTo>
                  <a:pt x="1251" y="12313"/>
                  <a:pt x="1278" y="12310"/>
                  <a:pt x="1302" y="12303"/>
                </a:cubicBezTo>
                <a:cubicBezTo>
                  <a:pt x="1367" y="12284"/>
                  <a:pt x="1430" y="12276"/>
                  <a:pt x="1493" y="12276"/>
                </a:cubicBezTo>
                <a:cubicBezTo>
                  <a:pt x="1749" y="12276"/>
                  <a:pt x="1987" y="12402"/>
                  <a:pt x="2216" y="12402"/>
                </a:cubicBezTo>
                <a:cubicBezTo>
                  <a:pt x="2303" y="12402"/>
                  <a:pt x="2389" y="12384"/>
                  <a:pt x="2473" y="12335"/>
                </a:cubicBezTo>
                <a:cubicBezTo>
                  <a:pt x="3331" y="11826"/>
                  <a:pt x="4157" y="11263"/>
                  <a:pt x="5020" y="10757"/>
                </a:cubicBezTo>
                <a:cubicBezTo>
                  <a:pt x="5527" y="10459"/>
                  <a:pt x="6046" y="10157"/>
                  <a:pt x="6559" y="9881"/>
                </a:cubicBezTo>
                <a:cubicBezTo>
                  <a:pt x="7564" y="9341"/>
                  <a:pt x="8613" y="8888"/>
                  <a:pt x="9695" y="8525"/>
                </a:cubicBezTo>
                <a:cubicBezTo>
                  <a:pt x="11026" y="8081"/>
                  <a:pt x="12392" y="7721"/>
                  <a:pt x="13762" y="7413"/>
                </a:cubicBezTo>
                <a:cubicBezTo>
                  <a:pt x="15344" y="7056"/>
                  <a:pt x="16967" y="6861"/>
                  <a:pt x="18577" y="6795"/>
                </a:cubicBezTo>
                <a:cubicBezTo>
                  <a:pt x="19461" y="6759"/>
                  <a:pt x="20349" y="6706"/>
                  <a:pt x="21239" y="6706"/>
                </a:cubicBezTo>
                <a:cubicBezTo>
                  <a:pt x="21904" y="6706"/>
                  <a:pt x="22571" y="6736"/>
                  <a:pt x="23239" y="6826"/>
                </a:cubicBezTo>
                <a:cubicBezTo>
                  <a:pt x="24848" y="7042"/>
                  <a:pt x="26462" y="7238"/>
                  <a:pt x="28072" y="7458"/>
                </a:cubicBezTo>
                <a:cubicBezTo>
                  <a:pt x="28725" y="7547"/>
                  <a:pt x="29330" y="7773"/>
                  <a:pt x="29973" y="7878"/>
                </a:cubicBezTo>
                <a:cubicBezTo>
                  <a:pt x="30394" y="7947"/>
                  <a:pt x="30909" y="7944"/>
                  <a:pt x="31221" y="8102"/>
                </a:cubicBezTo>
                <a:cubicBezTo>
                  <a:pt x="32421" y="8711"/>
                  <a:pt x="33799" y="8800"/>
                  <a:pt x="34952" y="9460"/>
                </a:cubicBezTo>
                <a:cubicBezTo>
                  <a:pt x="35297" y="9656"/>
                  <a:pt x="35789" y="9413"/>
                  <a:pt x="35954" y="9797"/>
                </a:cubicBezTo>
                <a:cubicBezTo>
                  <a:pt x="36085" y="10103"/>
                  <a:pt x="36278" y="10026"/>
                  <a:pt x="36477" y="10086"/>
                </a:cubicBezTo>
                <a:cubicBezTo>
                  <a:pt x="36486" y="10089"/>
                  <a:pt x="36495" y="10090"/>
                  <a:pt x="36504" y="10090"/>
                </a:cubicBezTo>
                <a:cubicBezTo>
                  <a:pt x="36582" y="10090"/>
                  <a:pt x="36687" y="10015"/>
                  <a:pt x="36767" y="10015"/>
                </a:cubicBezTo>
                <a:cubicBezTo>
                  <a:pt x="36830" y="10015"/>
                  <a:pt x="36876" y="10061"/>
                  <a:pt x="36881" y="10224"/>
                </a:cubicBezTo>
                <a:cubicBezTo>
                  <a:pt x="36890" y="10487"/>
                  <a:pt x="36705" y="10617"/>
                  <a:pt x="36514" y="10655"/>
                </a:cubicBezTo>
                <a:cubicBezTo>
                  <a:pt x="35275" y="10901"/>
                  <a:pt x="34020" y="11068"/>
                  <a:pt x="32796" y="11372"/>
                </a:cubicBezTo>
                <a:cubicBezTo>
                  <a:pt x="32024" y="11565"/>
                  <a:pt x="31196" y="11406"/>
                  <a:pt x="30469" y="11779"/>
                </a:cubicBezTo>
                <a:cubicBezTo>
                  <a:pt x="30002" y="12019"/>
                  <a:pt x="29445" y="12258"/>
                  <a:pt x="29281" y="12756"/>
                </a:cubicBezTo>
                <a:cubicBezTo>
                  <a:pt x="29169" y="13098"/>
                  <a:pt x="29281" y="13635"/>
                  <a:pt x="29503" y="13929"/>
                </a:cubicBezTo>
                <a:cubicBezTo>
                  <a:pt x="29662" y="14142"/>
                  <a:pt x="29894" y="14462"/>
                  <a:pt x="30213" y="14462"/>
                </a:cubicBezTo>
                <a:cubicBezTo>
                  <a:pt x="30343" y="14462"/>
                  <a:pt x="30487" y="14410"/>
                  <a:pt x="30647" y="14275"/>
                </a:cubicBezTo>
                <a:cubicBezTo>
                  <a:pt x="30677" y="14249"/>
                  <a:pt x="30710" y="14238"/>
                  <a:pt x="30743" y="14238"/>
                </a:cubicBezTo>
                <a:cubicBezTo>
                  <a:pt x="30808" y="14238"/>
                  <a:pt x="30872" y="14283"/>
                  <a:pt x="30913" y="14346"/>
                </a:cubicBezTo>
                <a:cubicBezTo>
                  <a:pt x="30999" y="14478"/>
                  <a:pt x="31096" y="14518"/>
                  <a:pt x="31199" y="14518"/>
                </a:cubicBezTo>
                <a:cubicBezTo>
                  <a:pt x="31320" y="14518"/>
                  <a:pt x="31449" y="14462"/>
                  <a:pt x="31571" y="14437"/>
                </a:cubicBezTo>
                <a:cubicBezTo>
                  <a:pt x="31823" y="14389"/>
                  <a:pt x="32059" y="14313"/>
                  <a:pt x="32330" y="14306"/>
                </a:cubicBezTo>
                <a:cubicBezTo>
                  <a:pt x="33216" y="14278"/>
                  <a:pt x="34130" y="14271"/>
                  <a:pt x="34981" y="14131"/>
                </a:cubicBezTo>
                <a:cubicBezTo>
                  <a:pt x="36376" y="13901"/>
                  <a:pt x="37801" y="13970"/>
                  <a:pt x="39171" y="13611"/>
                </a:cubicBezTo>
                <a:cubicBezTo>
                  <a:pt x="39272" y="13584"/>
                  <a:pt x="39375" y="13575"/>
                  <a:pt x="39479" y="13575"/>
                </a:cubicBezTo>
                <a:cubicBezTo>
                  <a:pt x="39748" y="13575"/>
                  <a:pt x="40020" y="13639"/>
                  <a:pt x="40269" y="13639"/>
                </a:cubicBezTo>
                <a:cubicBezTo>
                  <a:pt x="40380" y="13639"/>
                  <a:pt x="40487" y="13626"/>
                  <a:pt x="40588" y="13589"/>
                </a:cubicBezTo>
                <a:cubicBezTo>
                  <a:pt x="41499" y="13250"/>
                  <a:pt x="42509" y="13310"/>
                  <a:pt x="43375" y="12734"/>
                </a:cubicBezTo>
                <a:cubicBezTo>
                  <a:pt x="43924" y="12367"/>
                  <a:pt x="44200" y="12054"/>
                  <a:pt x="44036" y="11400"/>
                </a:cubicBezTo>
                <a:cubicBezTo>
                  <a:pt x="43807" y="10484"/>
                  <a:pt x="43329" y="9662"/>
                  <a:pt x="42943" y="8833"/>
                </a:cubicBezTo>
                <a:cubicBezTo>
                  <a:pt x="42506" y="7890"/>
                  <a:pt x="41964" y="6937"/>
                  <a:pt x="41283" y="6114"/>
                </a:cubicBezTo>
                <a:cubicBezTo>
                  <a:pt x="40851" y="5593"/>
                  <a:pt x="40626" y="4948"/>
                  <a:pt x="40264" y="4392"/>
                </a:cubicBezTo>
                <a:cubicBezTo>
                  <a:pt x="39940" y="3895"/>
                  <a:pt x="39533" y="3435"/>
                  <a:pt x="39257" y="2910"/>
                </a:cubicBezTo>
                <a:cubicBezTo>
                  <a:pt x="39045" y="2508"/>
                  <a:pt x="38718" y="2229"/>
                  <a:pt x="38477" y="1881"/>
                </a:cubicBezTo>
                <a:cubicBezTo>
                  <a:pt x="37930" y="1086"/>
                  <a:pt x="37472" y="274"/>
                  <a:pt x="36414" y="27"/>
                </a:cubicBezTo>
                <a:cubicBezTo>
                  <a:pt x="36337" y="9"/>
                  <a:pt x="36265" y="1"/>
                  <a:pt x="36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9"/>
          <p:cNvSpPr/>
          <p:nvPr/>
        </p:nvSpPr>
        <p:spPr>
          <a:xfrm rot="-9269758" flipH="1">
            <a:off x="2543709" y="3468763"/>
            <a:ext cx="976770" cy="306531"/>
          </a:xfrm>
          <a:custGeom>
            <a:avLst/>
            <a:gdLst/>
            <a:ahLst/>
            <a:cxnLst/>
            <a:rect l="l" t="t" r="r" b="b"/>
            <a:pathLst>
              <a:path w="44201" h="14519" extrusionOk="0">
                <a:moveTo>
                  <a:pt x="36197" y="1"/>
                </a:moveTo>
                <a:cubicBezTo>
                  <a:pt x="35851" y="1"/>
                  <a:pt x="35604" y="208"/>
                  <a:pt x="35432" y="382"/>
                </a:cubicBezTo>
                <a:cubicBezTo>
                  <a:pt x="35081" y="736"/>
                  <a:pt x="35129" y="1375"/>
                  <a:pt x="35317" y="1732"/>
                </a:cubicBezTo>
                <a:cubicBezTo>
                  <a:pt x="35643" y="2347"/>
                  <a:pt x="35926" y="2985"/>
                  <a:pt x="36251" y="3595"/>
                </a:cubicBezTo>
                <a:cubicBezTo>
                  <a:pt x="36952" y="4915"/>
                  <a:pt x="37604" y="6259"/>
                  <a:pt x="38281" y="7591"/>
                </a:cubicBezTo>
                <a:cubicBezTo>
                  <a:pt x="38338" y="7706"/>
                  <a:pt x="38557" y="7776"/>
                  <a:pt x="38435" y="7949"/>
                </a:cubicBezTo>
                <a:cubicBezTo>
                  <a:pt x="38387" y="8016"/>
                  <a:pt x="38328" y="8035"/>
                  <a:pt x="38264" y="8035"/>
                </a:cubicBezTo>
                <a:cubicBezTo>
                  <a:pt x="38183" y="8035"/>
                  <a:pt x="38094" y="8005"/>
                  <a:pt x="38011" y="8005"/>
                </a:cubicBezTo>
                <a:cubicBezTo>
                  <a:pt x="37998" y="8005"/>
                  <a:pt x="37984" y="8006"/>
                  <a:pt x="37971" y="8008"/>
                </a:cubicBezTo>
                <a:cubicBezTo>
                  <a:pt x="37954" y="8010"/>
                  <a:pt x="37938" y="8011"/>
                  <a:pt x="37922" y="8011"/>
                </a:cubicBezTo>
                <a:cubicBezTo>
                  <a:pt x="37722" y="8011"/>
                  <a:pt x="37606" y="7819"/>
                  <a:pt x="37474" y="7686"/>
                </a:cubicBezTo>
                <a:cubicBezTo>
                  <a:pt x="37266" y="7480"/>
                  <a:pt x="37014" y="7279"/>
                  <a:pt x="36744" y="7279"/>
                </a:cubicBezTo>
                <a:cubicBezTo>
                  <a:pt x="36727" y="7279"/>
                  <a:pt x="36709" y="7279"/>
                  <a:pt x="36692" y="7281"/>
                </a:cubicBezTo>
                <a:cubicBezTo>
                  <a:pt x="36656" y="7284"/>
                  <a:pt x="36622" y="7286"/>
                  <a:pt x="36588" y="7286"/>
                </a:cubicBezTo>
                <a:cubicBezTo>
                  <a:pt x="36311" y="7286"/>
                  <a:pt x="36110" y="7173"/>
                  <a:pt x="35910" y="7015"/>
                </a:cubicBezTo>
                <a:cubicBezTo>
                  <a:pt x="35637" y="6796"/>
                  <a:pt x="35278" y="6764"/>
                  <a:pt x="34972" y="6596"/>
                </a:cubicBezTo>
                <a:cubicBezTo>
                  <a:pt x="34314" y="6236"/>
                  <a:pt x="33511" y="6105"/>
                  <a:pt x="32750" y="5983"/>
                </a:cubicBezTo>
                <a:cubicBezTo>
                  <a:pt x="32487" y="5940"/>
                  <a:pt x="32447" y="5702"/>
                  <a:pt x="32166" y="5658"/>
                </a:cubicBezTo>
                <a:cubicBezTo>
                  <a:pt x="31465" y="5549"/>
                  <a:pt x="30804" y="5218"/>
                  <a:pt x="30089" y="5110"/>
                </a:cubicBezTo>
                <a:cubicBezTo>
                  <a:pt x="29934" y="5086"/>
                  <a:pt x="29954" y="4822"/>
                  <a:pt x="29724" y="4822"/>
                </a:cubicBezTo>
                <a:cubicBezTo>
                  <a:pt x="29696" y="4822"/>
                  <a:pt x="29665" y="4826"/>
                  <a:pt x="29628" y="4835"/>
                </a:cubicBezTo>
                <a:cubicBezTo>
                  <a:pt x="29524" y="4860"/>
                  <a:pt x="29419" y="4870"/>
                  <a:pt x="29313" y="4870"/>
                </a:cubicBezTo>
                <a:cubicBezTo>
                  <a:pt x="28904" y="4870"/>
                  <a:pt x="28486" y="4719"/>
                  <a:pt x="28080" y="4681"/>
                </a:cubicBezTo>
                <a:cubicBezTo>
                  <a:pt x="27375" y="4614"/>
                  <a:pt x="26717" y="4238"/>
                  <a:pt x="25925" y="4238"/>
                </a:cubicBezTo>
                <a:cubicBezTo>
                  <a:pt x="25917" y="4238"/>
                  <a:pt x="25910" y="4238"/>
                  <a:pt x="25902" y="4238"/>
                </a:cubicBezTo>
                <a:cubicBezTo>
                  <a:pt x="25892" y="4238"/>
                  <a:pt x="25883" y="4238"/>
                  <a:pt x="25873" y="4238"/>
                </a:cubicBezTo>
                <a:cubicBezTo>
                  <a:pt x="25234" y="4238"/>
                  <a:pt x="24603" y="3994"/>
                  <a:pt x="23919" y="3994"/>
                </a:cubicBezTo>
                <a:cubicBezTo>
                  <a:pt x="23850" y="3994"/>
                  <a:pt x="23781" y="3997"/>
                  <a:pt x="23711" y="4002"/>
                </a:cubicBezTo>
                <a:cubicBezTo>
                  <a:pt x="23559" y="4014"/>
                  <a:pt x="23405" y="4019"/>
                  <a:pt x="23248" y="4019"/>
                </a:cubicBezTo>
                <a:cubicBezTo>
                  <a:pt x="22726" y="4019"/>
                  <a:pt x="22186" y="3962"/>
                  <a:pt x="21657" y="3896"/>
                </a:cubicBezTo>
                <a:cubicBezTo>
                  <a:pt x="21473" y="3872"/>
                  <a:pt x="21279" y="3862"/>
                  <a:pt x="21079" y="3862"/>
                </a:cubicBezTo>
                <a:cubicBezTo>
                  <a:pt x="20588" y="3862"/>
                  <a:pt x="20062" y="3924"/>
                  <a:pt x="19567" y="4004"/>
                </a:cubicBezTo>
                <a:cubicBezTo>
                  <a:pt x="19499" y="4015"/>
                  <a:pt x="19426" y="4019"/>
                  <a:pt x="19350" y="4019"/>
                </a:cubicBezTo>
                <a:cubicBezTo>
                  <a:pt x="19144" y="4019"/>
                  <a:pt x="18918" y="3989"/>
                  <a:pt x="18725" y="3989"/>
                </a:cubicBezTo>
                <a:cubicBezTo>
                  <a:pt x="18556" y="3989"/>
                  <a:pt x="18412" y="4012"/>
                  <a:pt x="18326" y="4098"/>
                </a:cubicBezTo>
                <a:cubicBezTo>
                  <a:pt x="18186" y="4238"/>
                  <a:pt x="18081" y="4294"/>
                  <a:pt x="17994" y="4294"/>
                </a:cubicBezTo>
                <a:cubicBezTo>
                  <a:pt x="17824" y="4294"/>
                  <a:pt x="17722" y="4083"/>
                  <a:pt x="17552" y="3875"/>
                </a:cubicBezTo>
                <a:lnTo>
                  <a:pt x="17552" y="3875"/>
                </a:lnTo>
                <a:cubicBezTo>
                  <a:pt x="17569" y="4206"/>
                  <a:pt x="17467" y="4362"/>
                  <a:pt x="17281" y="4362"/>
                </a:cubicBezTo>
                <a:cubicBezTo>
                  <a:pt x="17235" y="4362"/>
                  <a:pt x="17184" y="4353"/>
                  <a:pt x="17129" y="4334"/>
                </a:cubicBezTo>
                <a:cubicBezTo>
                  <a:pt x="16935" y="4269"/>
                  <a:pt x="16745" y="4243"/>
                  <a:pt x="16557" y="4243"/>
                </a:cubicBezTo>
                <a:cubicBezTo>
                  <a:pt x="16178" y="4243"/>
                  <a:pt x="15808" y="4349"/>
                  <a:pt x="15441" y="4454"/>
                </a:cubicBezTo>
                <a:cubicBezTo>
                  <a:pt x="15188" y="4526"/>
                  <a:pt x="14908" y="4679"/>
                  <a:pt x="14667" y="4679"/>
                </a:cubicBezTo>
                <a:cubicBezTo>
                  <a:pt x="14609" y="4679"/>
                  <a:pt x="14553" y="4670"/>
                  <a:pt x="14501" y="4649"/>
                </a:cubicBezTo>
                <a:cubicBezTo>
                  <a:pt x="14269" y="4556"/>
                  <a:pt x="14037" y="4519"/>
                  <a:pt x="13810" y="4519"/>
                </a:cubicBezTo>
                <a:cubicBezTo>
                  <a:pt x="13274" y="4519"/>
                  <a:pt x="12764" y="4726"/>
                  <a:pt x="12342" y="4886"/>
                </a:cubicBezTo>
                <a:cubicBezTo>
                  <a:pt x="11528" y="5195"/>
                  <a:pt x="10600" y="4963"/>
                  <a:pt x="9854" y="5531"/>
                </a:cubicBezTo>
                <a:cubicBezTo>
                  <a:pt x="9721" y="5634"/>
                  <a:pt x="9359" y="5717"/>
                  <a:pt x="9098" y="5787"/>
                </a:cubicBezTo>
                <a:cubicBezTo>
                  <a:pt x="8608" y="5919"/>
                  <a:pt x="8008" y="5695"/>
                  <a:pt x="7640" y="6248"/>
                </a:cubicBezTo>
                <a:cubicBezTo>
                  <a:pt x="7575" y="6344"/>
                  <a:pt x="7395" y="6364"/>
                  <a:pt x="7253" y="6402"/>
                </a:cubicBezTo>
                <a:cubicBezTo>
                  <a:pt x="6972" y="6477"/>
                  <a:pt x="6636" y="6455"/>
                  <a:pt x="6422" y="6553"/>
                </a:cubicBezTo>
                <a:cubicBezTo>
                  <a:pt x="5961" y="6762"/>
                  <a:pt x="5371" y="6725"/>
                  <a:pt x="5029" y="7164"/>
                </a:cubicBezTo>
                <a:cubicBezTo>
                  <a:pt x="4934" y="7286"/>
                  <a:pt x="4815" y="7318"/>
                  <a:pt x="4688" y="7318"/>
                </a:cubicBezTo>
                <a:cubicBezTo>
                  <a:pt x="4552" y="7318"/>
                  <a:pt x="4407" y="7282"/>
                  <a:pt x="4271" y="7282"/>
                </a:cubicBezTo>
                <a:cubicBezTo>
                  <a:pt x="4120" y="7282"/>
                  <a:pt x="3979" y="7326"/>
                  <a:pt x="3875" y="7511"/>
                </a:cubicBezTo>
                <a:cubicBezTo>
                  <a:pt x="3797" y="7650"/>
                  <a:pt x="3510" y="7552"/>
                  <a:pt x="3309" y="7640"/>
                </a:cubicBezTo>
                <a:cubicBezTo>
                  <a:pt x="2424" y="8028"/>
                  <a:pt x="1612" y="8461"/>
                  <a:pt x="841" y="9109"/>
                </a:cubicBezTo>
                <a:cubicBezTo>
                  <a:pt x="93" y="9738"/>
                  <a:pt x="124" y="10446"/>
                  <a:pt x="41" y="11189"/>
                </a:cubicBezTo>
                <a:cubicBezTo>
                  <a:pt x="0" y="11558"/>
                  <a:pt x="803" y="12313"/>
                  <a:pt x="1223" y="12313"/>
                </a:cubicBezTo>
                <a:cubicBezTo>
                  <a:pt x="1251" y="12313"/>
                  <a:pt x="1278" y="12310"/>
                  <a:pt x="1302" y="12303"/>
                </a:cubicBezTo>
                <a:cubicBezTo>
                  <a:pt x="1367" y="12284"/>
                  <a:pt x="1430" y="12276"/>
                  <a:pt x="1493" y="12276"/>
                </a:cubicBezTo>
                <a:cubicBezTo>
                  <a:pt x="1749" y="12276"/>
                  <a:pt x="1987" y="12402"/>
                  <a:pt x="2216" y="12402"/>
                </a:cubicBezTo>
                <a:cubicBezTo>
                  <a:pt x="2303" y="12402"/>
                  <a:pt x="2389" y="12384"/>
                  <a:pt x="2473" y="12335"/>
                </a:cubicBezTo>
                <a:cubicBezTo>
                  <a:pt x="3331" y="11826"/>
                  <a:pt x="4157" y="11263"/>
                  <a:pt x="5020" y="10757"/>
                </a:cubicBezTo>
                <a:cubicBezTo>
                  <a:pt x="5527" y="10459"/>
                  <a:pt x="6046" y="10157"/>
                  <a:pt x="6559" y="9881"/>
                </a:cubicBezTo>
                <a:cubicBezTo>
                  <a:pt x="7564" y="9341"/>
                  <a:pt x="8613" y="8888"/>
                  <a:pt x="9695" y="8525"/>
                </a:cubicBezTo>
                <a:cubicBezTo>
                  <a:pt x="11026" y="8081"/>
                  <a:pt x="12392" y="7721"/>
                  <a:pt x="13762" y="7413"/>
                </a:cubicBezTo>
                <a:cubicBezTo>
                  <a:pt x="15344" y="7056"/>
                  <a:pt x="16967" y="6861"/>
                  <a:pt x="18577" y="6795"/>
                </a:cubicBezTo>
                <a:cubicBezTo>
                  <a:pt x="19461" y="6759"/>
                  <a:pt x="20349" y="6706"/>
                  <a:pt x="21239" y="6706"/>
                </a:cubicBezTo>
                <a:cubicBezTo>
                  <a:pt x="21904" y="6706"/>
                  <a:pt x="22571" y="6736"/>
                  <a:pt x="23239" y="6826"/>
                </a:cubicBezTo>
                <a:cubicBezTo>
                  <a:pt x="24848" y="7042"/>
                  <a:pt x="26462" y="7238"/>
                  <a:pt x="28072" y="7458"/>
                </a:cubicBezTo>
                <a:cubicBezTo>
                  <a:pt x="28725" y="7547"/>
                  <a:pt x="29330" y="7773"/>
                  <a:pt x="29973" y="7878"/>
                </a:cubicBezTo>
                <a:cubicBezTo>
                  <a:pt x="30394" y="7947"/>
                  <a:pt x="30909" y="7944"/>
                  <a:pt x="31221" y="8102"/>
                </a:cubicBezTo>
                <a:cubicBezTo>
                  <a:pt x="32421" y="8711"/>
                  <a:pt x="33799" y="8800"/>
                  <a:pt x="34952" y="9460"/>
                </a:cubicBezTo>
                <a:cubicBezTo>
                  <a:pt x="35297" y="9656"/>
                  <a:pt x="35789" y="9413"/>
                  <a:pt x="35954" y="9797"/>
                </a:cubicBezTo>
                <a:cubicBezTo>
                  <a:pt x="36085" y="10103"/>
                  <a:pt x="36278" y="10026"/>
                  <a:pt x="36477" y="10086"/>
                </a:cubicBezTo>
                <a:cubicBezTo>
                  <a:pt x="36486" y="10089"/>
                  <a:pt x="36495" y="10090"/>
                  <a:pt x="36504" y="10090"/>
                </a:cubicBezTo>
                <a:cubicBezTo>
                  <a:pt x="36582" y="10090"/>
                  <a:pt x="36687" y="10015"/>
                  <a:pt x="36767" y="10015"/>
                </a:cubicBezTo>
                <a:cubicBezTo>
                  <a:pt x="36830" y="10015"/>
                  <a:pt x="36876" y="10061"/>
                  <a:pt x="36881" y="10224"/>
                </a:cubicBezTo>
                <a:cubicBezTo>
                  <a:pt x="36890" y="10487"/>
                  <a:pt x="36705" y="10617"/>
                  <a:pt x="36514" y="10655"/>
                </a:cubicBezTo>
                <a:cubicBezTo>
                  <a:pt x="35275" y="10901"/>
                  <a:pt x="34020" y="11068"/>
                  <a:pt x="32796" y="11372"/>
                </a:cubicBezTo>
                <a:cubicBezTo>
                  <a:pt x="32024" y="11565"/>
                  <a:pt x="31196" y="11406"/>
                  <a:pt x="30469" y="11779"/>
                </a:cubicBezTo>
                <a:cubicBezTo>
                  <a:pt x="30002" y="12019"/>
                  <a:pt x="29445" y="12258"/>
                  <a:pt x="29281" y="12756"/>
                </a:cubicBezTo>
                <a:cubicBezTo>
                  <a:pt x="29169" y="13098"/>
                  <a:pt x="29281" y="13635"/>
                  <a:pt x="29503" y="13929"/>
                </a:cubicBezTo>
                <a:cubicBezTo>
                  <a:pt x="29662" y="14142"/>
                  <a:pt x="29894" y="14462"/>
                  <a:pt x="30213" y="14462"/>
                </a:cubicBezTo>
                <a:cubicBezTo>
                  <a:pt x="30343" y="14462"/>
                  <a:pt x="30487" y="14410"/>
                  <a:pt x="30647" y="14275"/>
                </a:cubicBezTo>
                <a:cubicBezTo>
                  <a:pt x="30677" y="14249"/>
                  <a:pt x="30710" y="14238"/>
                  <a:pt x="30743" y="14238"/>
                </a:cubicBezTo>
                <a:cubicBezTo>
                  <a:pt x="30808" y="14238"/>
                  <a:pt x="30872" y="14283"/>
                  <a:pt x="30913" y="14346"/>
                </a:cubicBezTo>
                <a:cubicBezTo>
                  <a:pt x="30999" y="14478"/>
                  <a:pt x="31096" y="14518"/>
                  <a:pt x="31199" y="14518"/>
                </a:cubicBezTo>
                <a:cubicBezTo>
                  <a:pt x="31320" y="14518"/>
                  <a:pt x="31449" y="14462"/>
                  <a:pt x="31571" y="14437"/>
                </a:cubicBezTo>
                <a:cubicBezTo>
                  <a:pt x="31823" y="14389"/>
                  <a:pt x="32059" y="14313"/>
                  <a:pt x="32330" y="14306"/>
                </a:cubicBezTo>
                <a:cubicBezTo>
                  <a:pt x="33216" y="14278"/>
                  <a:pt x="34130" y="14271"/>
                  <a:pt x="34981" y="14131"/>
                </a:cubicBezTo>
                <a:cubicBezTo>
                  <a:pt x="36376" y="13901"/>
                  <a:pt x="37801" y="13970"/>
                  <a:pt x="39171" y="13611"/>
                </a:cubicBezTo>
                <a:cubicBezTo>
                  <a:pt x="39272" y="13584"/>
                  <a:pt x="39375" y="13575"/>
                  <a:pt x="39479" y="13575"/>
                </a:cubicBezTo>
                <a:cubicBezTo>
                  <a:pt x="39748" y="13575"/>
                  <a:pt x="40020" y="13639"/>
                  <a:pt x="40269" y="13639"/>
                </a:cubicBezTo>
                <a:cubicBezTo>
                  <a:pt x="40380" y="13639"/>
                  <a:pt x="40487" y="13626"/>
                  <a:pt x="40588" y="13589"/>
                </a:cubicBezTo>
                <a:cubicBezTo>
                  <a:pt x="41499" y="13250"/>
                  <a:pt x="42509" y="13310"/>
                  <a:pt x="43375" y="12734"/>
                </a:cubicBezTo>
                <a:cubicBezTo>
                  <a:pt x="43924" y="12367"/>
                  <a:pt x="44200" y="12054"/>
                  <a:pt x="44036" y="11400"/>
                </a:cubicBezTo>
                <a:cubicBezTo>
                  <a:pt x="43807" y="10484"/>
                  <a:pt x="43329" y="9662"/>
                  <a:pt x="42943" y="8833"/>
                </a:cubicBezTo>
                <a:cubicBezTo>
                  <a:pt x="42506" y="7890"/>
                  <a:pt x="41964" y="6937"/>
                  <a:pt x="41283" y="6114"/>
                </a:cubicBezTo>
                <a:cubicBezTo>
                  <a:pt x="40851" y="5593"/>
                  <a:pt x="40626" y="4948"/>
                  <a:pt x="40264" y="4392"/>
                </a:cubicBezTo>
                <a:cubicBezTo>
                  <a:pt x="39940" y="3895"/>
                  <a:pt x="39533" y="3435"/>
                  <a:pt x="39257" y="2910"/>
                </a:cubicBezTo>
                <a:cubicBezTo>
                  <a:pt x="39045" y="2508"/>
                  <a:pt x="38718" y="2229"/>
                  <a:pt x="38477" y="1881"/>
                </a:cubicBezTo>
                <a:cubicBezTo>
                  <a:pt x="37930" y="1086"/>
                  <a:pt x="37472" y="274"/>
                  <a:pt x="36414" y="27"/>
                </a:cubicBezTo>
                <a:cubicBezTo>
                  <a:pt x="36337" y="9"/>
                  <a:pt x="36265" y="1"/>
                  <a:pt x="36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9"/>
          <p:cNvSpPr/>
          <p:nvPr/>
        </p:nvSpPr>
        <p:spPr>
          <a:xfrm rot="-9269758" flipH="1">
            <a:off x="4341613" y="4559445"/>
            <a:ext cx="976770" cy="306531"/>
          </a:xfrm>
          <a:custGeom>
            <a:avLst/>
            <a:gdLst/>
            <a:ahLst/>
            <a:cxnLst/>
            <a:rect l="l" t="t" r="r" b="b"/>
            <a:pathLst>
              <a:path w="44201" h="14519" extrusionOk="0">
                <a:moveTo>
                  <a:pt x="36197" y="1"/>
                </a:moveTo>
                <a:cubicBezTo>
                  <a:pt x="35851" y="1"/>
                  <a:pt x="35604" y="208"/>
                  <a:pt x="35432" y="382"/>
                </a:cubicBezTo>
                <a:cubicBezTo>
                  <a:pt x="35081" y="736"/>
                  <a:pt x="35129" y="1375"/>
                  <a:pt x="35317" y="1732"/>
                </a:cubicBezTo>
                <a:cubicBezTo>
                  <a:pt x="35643" y="2347"/>
                  <a:pt x="35926" y="2985"/>
                  <a:pt x="36251" y="3595"/>
                </a:cubicBezTo>
                <a:cubicBezTo>
                  <a:pt x="36952" y="4915"/>
                  <a:pt x="37604" y="6259"/>
                  <a:pt x="38281" y="7591"/>
                </a:cubicBezTo>
                <a:cubicBezTo>
                  <a:pt x="38338" y="7706"/>
                  <a:pt x="38557" y="7776"/>
                  <a:pt x="38435" y="7949"/>
                </a:cubicBezTo>
                <a:cubicBezTo>
                  <a:pt x="38387" y="8016"/>
                  <a:pt x="38328" y="8035"/>
                  <a:pt x="38264" y="8035"/>
                </a:cubicBezTo>
                <a:cubicBezTo>
                  <a:pt x="38183" y="8035"/>
                  <a:pt x="38094" y="8005"/>
                  <a:pt x="38011" y="8005"/>
                </a:cubicBezTo>
                <a:cubicBezTo>
                  <a:pt x="37998" y="8005"/>
                  <a:pt x="37984" y="8006"/>
                  <a:pt x="37971" y="8008"/>
                </a:cubicBezTo>
                <a:cubicBezTo>
                  <a:pt x="37954" y="8010"/>
                  <a:pt x="37938" y="8011"/>
                  <a:pt x="37922" y="8011"/>
                </a:cubicBezTo>
                <a:cubicBezTo>
                  <a:pt x="37722" y="8011"/>
                  <a:pt x="37606" y="7819"/>
                  <a:pt x="37474" y="7686"/>
                </a:cubicBezTo>
                <a:cubicBezTo>
                  <a:pt x="37266" y="7480"/>
                  <a:pt x="37014" y="7279"/>
                  <a:pt x="36744" y="7279"/>
                </a:cubicBezTo>
                <a:cubicBezTo>
                  <a:pt x="36727" y="7279"/>
                  <a:pt x="36709" y="7279"/>
                  <a:pt x="36692" y="7281"/>
                </a:cubicBezTo>
                <a:cubicBezTo>
                  <a:pt x="36656" y="7284"/>
                  <a:pt x="36622" y="7286"/>
                  <a:pt x="36588" y="7286"/>
                </a:cubicBezTo>
                <a:cubicBezTo>
                  <a:pt x="36311" y="7286"/>
                  <a:pt x="36110" y="7173"/>
                  <a:pt x="35910" y="7015"/>
                </a:cubicBezTo>
                <a:cubicBezTo>
                  <a:pt x="35637" y="6796"/>
                  <a:pt x="35278" y="6764"/>
                  <a:pt x="34972" y="6596"/>
                </a:cubicBezTo>
                <a:cubicBezTo>
                  <a:pt x="34314" y="6236"/>
                  <a:pt x="33511" y="6105"/>
                  <a:pt x="32750" y="5983"/>
                </a:cubicBezTo>
                <a:cubicBezTo>
                  <a:pt x="32487" y="5940"/>
                  <a:pt x="32447" y="5702"/>
                  <a:pt x="32166" y="5658"/>
                </a:cubicBezTo>
                <a:cubicBezTo>
                  <a:pt x="31465" y="5549"/>
                  <a:pt x="30804" y="5218"/>
                  <a:pt x="30089" y="5110"/>
                </a:cubicBezTo>
                <a:cubicBezTo>
                  <a:pt x="29934" y="5086"/>
                  <a:pt x="29954" y="4822"/>
                  <a:pt x="29724" y="4822"/>
                </a:cubicBezTo>
                <a:cubicBezTo>
                  <a:pt x="29696" y="4822"/>
                  <a:pt x="29665" y="4826"/>
                  <a:pt x="29628" y="4835"/>
                </a:cubicBezTo>
                <a:cubicBezTo>
                  <a:pt x="29524" y="4860"/>
                  <a:pt x="29419" y="4870"/>
                  <a:pt x="29313" y="4870"/>
                </a:cubicBezTo>
                <a:cubicBezTo>
                  <a:pt x="28904" y="4870"/>
                  <a:pt x="28486" y="4719"/>
                  <a:pt x="28080" y="4681"/>
                </a:cubicBezTo>
                <a:cubicBezTo>
                  <a:pt x="27375" y="4614"/>
                  <a:pt x="26717" y="4238"/>
                  <a:pt x="25925" y="4238"/>
                </a:cubicBezTo>
                <a:cubicBezTo>
                  <a:pt x="25917" y="4238"/>
                  <a:pt x="25910" y="4238"/>
                  <a:pt x="25902" y="4238"/>
                </a:cubicBezTo>
                <a:cubicBezTo>
                  <a:pt x="25892" y="4238"/>
                  <a:pt x="25883" y="4238"/>
                  <a:pt x="25873" y="4238"/>
                </a:cubicBezTo>
                <a:cubicBezTo>
                  <a:pt x="25234" y="4238"/>
                  <a:pt x="24603" y="3994"/>
                  <a:pt x="23919" y="3994"/>
                </a:cubicBezTo>
                <a:cubicBezTo>
                  <a:pt x="23850" y="3994"/>
                  <a:pt x="23781" y="3997"/>
                  <a:pt x="23711" y="4002"/>
                </a:cubicBezTo>
                <a:cubicBezTo>
                  <a:pt x="23559" y="4014"/>
                  <a:pt x="23405" y="4019"/>
                  <a:pt x="23248" y="4019"/>
                </a:cubicBezTo>
                <a:cubicBezTo>
                  <a:pt x="22726" y="4019"/>
                  <a:pt x="22186" y="3962"/>
                  <a:pt x="21657" y="3896"/>
                </a:cubicBezTo>
                <a:cubicBezTo>
                  <a:pt x="21473" y="3872"/>
                  <a:pt x="21279" y="3862"/>
                  <a:pt x="21079" y="3862"/>
                </a:cubicBezTo>
                <a:cubicBezTo>
                  <a:pt x="20588" y="3862"/>
                  <a:pt x="20062" y="3924"/>
                  <a:pt x="19567" y="4004"/>
                </a:cubicBezTo>
                <a:cubicBezTo>
                  <a:pt x="19499" y="4015"/>
                  <a:pt x="19426" y="4019"/>
                  <a:pt x="19350" y="4019"/>
                </a:cubicBezTo>
                <a:cubicBezTo>
                  <a:pt x="19144" y="4019"/>
                  <a:pt x="18918" y="3989"/>
                  <a:pt x="18725" y="3989"/>
                </a:cubicBezTo>
                <a:cubicBezTo>
                  <a:pt x="18556" y="3989"/>
                  <a:pt x="18412" y="4012"/>
                  <a:pt x="18326" y="4098"/>
                </a:cubicBezTo>
                <a:cubicBezTo>
                  <a:pt x="18186" y="4238"/>
                  <a:pt x="18081" y="4294"/>
                  <a:pt x="17994" y="4294"/>
                </a:cubicBezTo>
                <a:cubicBezTo>
                  <a:pt x="17824" y="4294"/>
                  <a:pt x="17722" y="4083"/>
                  <a:pt x="17552" y="3875"/>
                </a:cubicBezTo>
                <a:lnTo>
                  <a:pt x="17552" y="3875"/>
                </a:lnTo>
                <a:cubicBezTo>
                  <a:pt x="17569" y="4206"/>
                  <a:pt x="17467" y="4362"/>
                  <a:pt x="17281" y="4362"/>
                </a:cubicBezTo>
                <a:cubicBezTo>
                  <a:pt x="17235" y="4362"/>
                  <a:pt x="17184" y="4353"/>
                  <a:pt x="17129" y="4334"/>
                </a:cubicBezTo>
                <a:cubicBezTo>
                  <a:pt x="16935" y="4269"/>
                  <a:pt x="16745" y="4243"/>
                  <a:pt x="16557" y="4243"/>
                </a:cubicBezTo>
                <a:cubicBezTo>
                  <a:pt x="16178" y="4243"/>
                  <a:pt x="15808" y="4349"/>
                  <a:pt x="15441" y="4454"/>
                </a:cubicBezTo>
                <a:cubicBezTo>
                  <a:pt x="15188" y="4526"/>
                  <a:pt x="14908" y="4679"/>
                  <a:pt x="14667" y="4679"/>
                </a:cubicBezTo>
                <a:cubicBezTo>
                  <a:pt x="14609" y="4679"/>
                  <a:pt x="14553" y="4670"/>
                  <a:pt x="14501" y="4649"/>
                </a:cubicBezTo>
                <a:cubicBezTo>
                  <a:pt x="14269" y="4556"/>
                  <a:pt x="14037" y="4519"/>
                  <a:pt x="13810" y="4519"/>
                </a:cubicBezTo>
                <a:cubicBezTo>
                  <a:pt x="13274" y="4519"/>
                  <a:pt x="12764" y="4726"/>
                  <a:pt x="12342" y="4886"/>
                </a:cubicBezTo>
                <a:cubicBezTo>
                  <a:pt x="11528" y="5195"/>
                  <a:pt x="10600" y="4963"/>
                  <a:pt x="9854" y="5531"/>
                </a:cubicBezTo>
                <a:cubicBezTo>
                  <a:pt x="9721" y="5634"/>
                  <a:pt x="9359" y="5717"/>
                  <a:pt x="9098" y="5787"/>
                </a:cubicBezTo>
                <a:cubicBezTo>
                  <a:pt x="8608" y="5919"/>
                  <a:pt x="8008" y="5695"/>
                  <a:pt x="7640" y="6248"/>
                </a:cubicBezTo>
                <a:cubicBezTo>
                  <a:pt x="7575" y="6344"/>
                  <a:pt x="7395" y="6364"/>
                  <a:pt x="7253" y="6402"/>
                </a:cubicBezTo>
                <a:cubicBezTo>
                  <a:pt x="6972" y="6477"/>
                  <a:pt x="6636" y="6455"/>
                  <a:pt x="6422" y="6553"/>
                </a:cubicBezTo>
                <a:cubicBezTo>
                  <a:pt x="5961" y="6762"/>
                  <a:pt x="5371" y="6725"/>
                  <a:pt x="5029" y="7164"/>
                </a:cubicBezTo>
                <a:cubicBezTo>
                  <a:pt x="4934" y="7286"/>
                  <a:pt x="4815" y="7318"/>
                  <a:pt x="4688" y="7318"/>
                </a:cubicBezTo>
                <a:cubicBezTo>
                  <a:pt x="4552" y="7318"/>
                  <a:pt x="4407" y="7282"/>
                  <a:pt x="4271" y="7282"/>
                </a:cubicBezTo>
                <a:cubicBezTo>
                  <a:pt x="4120" y="7282"/>
                  <a:pt x="3979" y="7326"/>
                  <a:pt x="3875" y="7511"/>
                </a:cubicBezTo>
                <a:cubicBezTo>
                  <a:pt x="3797" y="7650"/>
                  <a:pt x="3510" y="7552"/>
                  <a:pt x="3309" y="7640"/>
                </a:cubicBezTo>
                <a:cubicBezTo>
                  <a:pt x="2424" y="8028"/>
                  <a:pt x="1612" y="8461"/>
                  <a:pt x="841" y="9109"/>
                </a:cubicBezTo>
                <a:cubicBezTo>
                  <a:pt x="93" y="9738"/>
                  <a:pt x="124" y="10446"/>
                  <a:pt x="41" y="11189"/>
                </a:cubicBezTo>
                <a:cubicBezTo>
                  <a:pt x="0" y="11558"/>
                  <a:pt x="803" y="12313"/>
                  <a:pt x="1223" y="12313"/>
                </a:cubicBezTo>
                <a:cubicBezTo>
                  <a:pt x="1251" y="12313"/>
                  <a:pt x="1278" y="12310"/>
                  <a:pt x="1302" y="12303"/>
                </a:cubicBezTo>
                <a:cubicBezTo>
                  <a:pt x="1367" y="12284"/>
                  <a:pt x="1430" y="12276"/>
                  <a:pt x="1493" y="12276"/>
                </a:cubicBezTo>
                <a:cubicBezTo>
                  <a:pt x="1749" y="12276"/>
                  <a:pt x="1987" y="12402"/>
                  <a:pt x="2216" y="12402"/>
                </a:cubicBezTo>
                <a:cubicBezTo>
                  <a:pt x="2303" y="12402"/>
                  <a:pt x="2389" y="12384"/>
                  <a:pt x="2473" y="12335"/>
                </a:cubicBezTo>
                <a:cubicBezTo>
                  <a:pt x="3331" y="11826"/>
                  <a:pt x="4157" y="11263"/>
                  <a:pt x="5020" y="10757"/>
                </a:cubicBezTo>
                <a:cubicBezTo>
                  <a:pt x="5527" y="10459"/>
                  <a:pt x="6046" y="10157"/>
                  <a:pt x="6559" y="9881"/>
                </a:cubicBezTo>
                <a:cubicBezTo>
                  <a:pt x="7564" y="9341"/>
                  <a:pt x="8613" y="8888"/>
                  <a:pt x="9695" y="8525"/>
                </a:cubicBezTo>
                <a:cubicBezTo>
                  <a:pt x="11026" y="8081"/>
                  <a:pt x="12392" y="7721"/>
                  <a:pt x="13762" y="7413"/>
                </a:cubicBezTo>
                <a:cubicBezTo>
                  <a:pt x="15344" y="7056"/>
                  <a:pt x="16967" y="6861"/>
                  <a:pt x="18577" y="6795"/>
                </a:cubicBezTo>
                <a:cubicBezTo>
                  <a:pt x="19461" y="6759"/>
                  <a:pt x="20349" y="6706"/>
                  <a:pt x="21239" y="6706"/>
                </a:cubicBezTo>
                <a:cubicBezTo>
                  <a:pt x="21904" y="6706"/>
                  <a:pt x="22571" y="6736"/>
                  <a:pt x="23239" y="6826"/>
                </a:cubicBezTo>
                <a:cubicBezTo>
                  <a:pt x="24848" y="7042"/>
                  <a:pt x="26462" y="7238"/>
                  <a:pt x="28072" y="7458"/>
                </a:cubicBezTo>
                <a:cubicBezTo>
                  <a:pt x="28725" y="7547"/>
                  <a:pt x="29330" y="7773"/>
                  <a:pt x="29973" y="7878"/>
                </a:cubicBezTo>
                <a:cubicBezTo>
                  <a:pt x="30394" y="7947"/>
                  <a:pt x="30909" y="7944"/>
                  <a:pt x="31221" y="8102"/>
                </a:cubicBezTo>
                <a:cubicBezTo>
                  <a:pt x="32421" y="8711"/>
                  <a:pt x="33799" y="8800"/>
                  <a:pt x="34952" y="9460"/>
                </a:cubicBezTo>
                <a:cubicBezTo>
                  <a:pt x="35297" y="9656"/>
                  <a:pt x="35789" y="9413"/>
                  <a:pt x="35954" y="9797"/>
                </a:cubicBezTo>
                <a:cubicBezTo>
                  <a:pt x="36085" y="10103"/>
                  <a:pt x="36278" y="10026"/>
                  <a:pt x="36477" y="10086"/>
                </a:cubicBezTo>
                <a:cubicBezTo>
                  <a:pt x="36486" y="10089"/>
                  <a:pt x="36495" y="10090"/>
                  <a:pt x="36504" y="10090"/>
                </a:cubicBezTo>
                <a:cubicBezTo>
                  <a:pt x="36582" y="10090"/>
                  <a:pt x="36687" y="10015"/>
                  <a:pt x="36767" y="10015"/>
                </a:cubicBezTo>
                <a:cubicBezTo>
                  <a:pt x="36830" y="10015"/>
                  <a:pt x="36876" y="10061"/>
                  <a:pt x="36881" y="10224"/>
                </a:cubicBezTo>
                <a:cubicBezTo>
                  <a:pt x="36890" y="10487"/>
                  <a:pt x="36705" y="10617"/>
                  <a:pt x="36514" y="10655"/>
                </a:cubicBezTo>
                <a:cubicBezTo>
                  <a:pt x="35275" y="10901"/>
                  <a:pt x="34020" y="11068"/>
                  <a:pt x="32796" y="11372"/>
                </a:cubicBezTo>
                <a:cubicBezTo>
                  <a:pt x="32024" y="11565"/>
                  <a:pt x="31196" y="11406"/>
                  <a:pt x="30469" y="11779"/>
                </a:cubicBezTo>
                <a:cubicBezTo>
                  <a:pt x="30002" y="12019"/>
                  <a:pt x="29445" y="12258"/>
                  <a:pt x="29281" y="12756"/>
                </a:cubicBezTo>
                <a:cubicBezTo>
                  <a:pt x="29169" y="13098"/>
                  <a:pt x="29281" y="13635"/>
                  <a:pt x="29503" y="13929"/>
                </a:cubicBezTo>
                <a:cubicBezTo>
                  <a:pt x="29662" y="14142"/>
                  <a:pt x="29894" y="14462"/>
                  <a:pt x="30213" y="14462"/>
                </a:cubicBezTo>
                <a:cubicBezTo>
                  <a:pt x="30343" y="14462"/>
                  <a:pt x="30487" y="14410"/>
                  <a:pt x="30647" y="14275"/>
                </a:cubicBezTo>
                <a:cubicBezTo>
                  <a:pt x="30677" y="14249"/>
                  <a:pt x="30710" y="14238"/>
                  <a:pt x="30743" y="14238"/>
                </a:cubicBezTo>
                <a:cubicBezTo>
                  <a:pt x="30808" y="14238"/>
                  <a:pt x="30872" y="14283"/>
                  <a:pt x="30913" y="14346"/>
                </a:cubicBezTo>
                <a:cubicBezTo>
                  <a:pt x="30999" y="14478"/>
                  <a:pt x="31096" y="14518"/>
                  <a:pt x="31199" y="14518"/>
                </a:cubicBezTo>
                <a:cubicBezTo>
                  <a:pt x="31320" y="14518"/>
                  <a:pt x="31449" y="14462"/>
                  <a:pt x="31571" y="14437"/>
                </a:cubicBezTo>
                <a:cubicBezTo>
                  <a:pt x="31823" y="14389"/>
                  <a:pt x="32059" y="14313"/>
                  <a:pt x="32330" y="14306"/>
                </a:cubicBezTo>
                <a:cubicBezTo>
                  <a:pt x="33216" y="14278"/>
                  <a:pt x="34130" y="14271"/>
                  <a:pt x="34981" y="14131"/>
                </a:cubicBezTo>
                <a:cubicBezTo>
                  <a:pt x="36376" y="13901"/>
                  <a:pt x="37801" y="13970"/>
                  <a:pt x="39171" y="13611"/>
                </a:cubicBezTo>
                <a:cubicBezTo>
                  <a:pt x="39272" y="13584"/>
                  <a:pt x="39375" y="13575"/>
                  <a:pt x="39479" y="13575"/>
                </a:cubicBezTo>
                <a:cubicBezTo>
                  <a:pt x="39748" y="13575"/>
                  <a:pt x="40020" y="13639"/>
                  <a:pt x="40269" y="13639"/>
                </a:cubicBezTo>
                <a:cubicBezTo>
                  <a:pt x="40380" y="13639"/>
                  <a:pt x="40487" y="13626"/>
                  <a:pt x="40588" y="13589"/>
                </a:cubicBezTo>
                <a:cubicBezTo>
                  <a:pt x="41499" y="13250"/>
                  <a:pt x="42509" y="13310"/>
                  <a:pt x="43375" y="12734"/>
                </a:cubicBezTo>
                <a:cubicBezTo>
                  <a:pt x="43924" y="12367"/>
                  <a:pt x="44200" y="12054"/>
                  <a:pt x="44036" y="11400"/>
                </a:cubicBezTo>
                <a:cubicBezTo>
                  <a:pt x="43807" y="10484"/>
                  <a:pt x="43329" y="9662"/>
                  <a:pt x="42943" y="8833"/>
                </a:cubicBezTo>
                <a:cubicBezTo>
                  <a:pt x="42506" y="7890"/>
                  <a:pt x="41964" y="6937"/>
                  <a:pt x="41283" y="6114"/>
                </a:cubicBezTo>
                <a:cubicBezTo>
                  <a:pt x="40851" y="5593"/>
                  <a:pt x="40626" y="4948"/>
                  <a:pt x="40264" y="4392"/>
                </a:cubicBezTo>
                <a:cubicBezTo>
                  <a:pt x="39940" y="3895"/>
                  <a:pt x="39533" y="3435"/>
                  <a:pt x="39257" y="2910"/>
                </a:cubicBezTo>
                <a:cubicBezTo>
                  <a:pt x="39045" y="2508"/>
                  <a:pt x="38718" y="2229"/>
                  <a:pt x="38477" y="1881"/>
                </a:cubicBezTo>
                <a:cubicBezTo>
                  <a:pt x="37930" y="1086"/>
                  <a:pt x="37472" y="274"/>
                  <a:pt x="36414" y="27"/>
                </a:cubicBezTo>
                <a:cubicBezTo>
                  <a:pt x="36337" y="9"/>
                  <a:pt x="36265" y="1"/>
                  <a:pt x="36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9"/>
          <p:cNvSpPr txBox="1">
            <a:spLocks noGrp="1"/>
          </p:cNvSpPr>
          <p:nvPr>
            <p:ph type="title" idx="4294967295"/>
          </p:nvPr>
        </p:nvSpPr>
        <p:spPr>
          <a:xfrm>
            <a:off x="112468" y="1212492"/>
            <a:ext cx="884400" cy="58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t>01</a:t>
            </a:r>
            <a:endParaRPr sz="1800"/>
          </a:p>
        </p:txBody>
      </p:sp>
      <p:pic>
        <p:nvPicPr>
          <p:cNvPr id="799" name="Google Shape;799;p29"/>
          <p:cNvPicPr preferRelativeResize="0"/>
          <p:nvPr/>
        </p:nvPicPr>
        <p:blipFill rotWithShape="1">
          <a:blip r:embed="rId3">
            <a:alphaModFix/>
          </a:blip>
          <a:srcRect l="9525" t="9095" r="13533" b="11608"/>
          <a:stretch/>
        </p:blipFill>
        <p:spPr>
          <a:xfrm rot="-5400000">
            <a:off x="6274575" y="-4088"/>
            <a:ext cx="2308624" cy="3172126"/>
          </a:xfrm>
          <a:prstGeom prst="rect">
            <a:avLst/>
          </a:prstGeom>
          <a:noFill/>
          <a:ln>
            <a:noFill/>
          </a:ln>
        </p:spPr>
      </p:pic>
      <p:grpSp>
        <p:nvGrpSpPr>
          <p:cNvPr id="35" name="Google Shape;643;p26">
            <a:extLst>
              <a:ext uri="{FF2B5EF4-FFF2-40B4-BE49-F238E27FC236}">
                <a16:creationId xmlns:a16="http://schemas.microsoft.com/office/drawing/2014/main" id="{9EEA6E97-CB6E-4748-AE37-C5E0EBD89451}"/>
              </a:ext>
            </a:extLst>
          </p:cNvPr>
          <p:cNvGrpSpPr/>
          <p:nvPr/>
        </p:nvGrpSpPr>
        <p:grpSpPr>
          <a:xfrm>
            <a:off x="267724" y="4058106"/>
            <a:ext cx="710142" cy="930112"/>
            <a:chOff x="759538" y="1702650"/>
            <a:chExt cx="563712" cy="725050"/>
          </a:xfrm>
        </p:grpSpPr>
        <p:sp>
          <p:nvSpPr>
            <p:cNvPr id="36" name="Google Shape;644;p26">
              <a:extLst>
                <a:ext uri="{FF2B5EF4-FFF2-40B4-BE49-F238E27FC236}">
                  <a16:creationId xmlns:a16="http://schemas.microsoft.com/office/drawing/2014/main" id="{05203086-D351-4759-8001-F0ED69A584EA}"/>
                </a:ext>
              </a:extLst>
            </p:cNvPr>
            <p:cNvSpPr/>
            <p:nvPr/>
          </p:nvSpPr>
          <p:spPr>
            <a:xfrm>
              <a:off x="759538" y="1702650"/>
              <a:ext cx="552625" cy="725025"/>
            </a:xfrm>
            <a:custGeom>
              <a:avLst/>
              <a:gdLst/>
              <a:ahLst/>
              <a:cxnLst/>
              <a:rect l="l" t="t" r="r" b="b"/>
              <a:pathLst>
                <a:path w="22105" h="29001" extrusionOk="0">
                  <a:moveTo>
                    <a:pt x="11590" y="1"/>
                  </a:moveTo>
                  <a:cubicBezTo>
                    <a:pt x="11339" y="1"/>
                    <a:pt x="11083" y="68"/>
                    <a:pt x="10868" y="74"/>
                  </a:cubicBezTo>
                  <a:cubicBezTo>
                    <a:pt x="10347" y="91"/>
                    <a:pt x="9790" y="308"/>
                    <a:pt x="9238" y="333"/>
                  </a:cubicBezTo>
                  <a:cubicBezTo>
                    <a:pt x="8081" y="384"/>
                    <a:pt x="7054" y="941"/>
                    <a:pt x="6085" y="1405"/>
                  </a:cubicBezTo>
                  <a:cubicBezTo>
                    <a:pt x="5330" y="1765"/>
                    <a:pt x="4535" y="2285"/>
                    <a:pt x="3861" y="2941"/>
                  </a:cubicBezTo>
                  <a:cubicBezTo>
                    <a:pt x="2856" y="3919"/>
                    <a:pt x="2039" y="4997"/>
                    <a:pt x="1454" y="6234"/>
                  </a:cubicBezTo>
                  <a:cubicBezTo>
                    <a:pt x="655" y="7919"/>
                    <a:pt x="264" y="9761"/>
                    <a:pt x="119" y="11591"/>
                  </a:cubicBezTo>
                  <a:cubicBezTo>
                    <a:pt x="0" y="13095"/>
                    <a:pt x="115" y="14639"/>
                    <a:pt x="632" y="16131"/>
                  </a:cubicBezTo>
                  <a:cubicBezTo>
                    <a:pt x="1042" y="17310"/>
                    <a:pt x="1607" y="18417"/>
                    <a:pt x="2164" y="19510"/>
                  </a:cubicBezTo>
                  <a:cubicBezTo>
                    <a:pt x="2663" y="20488"/>
                    <a:pt x="3249" y="21454"/>
                    <a:pt x="4032" y="22294"/>
                  </a:cubicBezTo>
                  <a:cubicBezTo>
                    <a:pt x="4832" y="23154"/>
                    <a:pt x="5555" y="24085"/>
                    <a:pt x="6386" y="24925"/>
                  </a:cubicBezTo>
                  <a:cubicBezTo>
                    <a:pt x="7831" y="26383"/>
                    <a:pt x="9256" y="27852"/>
                    <a:pt x="11118" y="28807"/>
                  </a:cubicBezTo>
                  <a:cubicBezTo>
                    <a:pt x="11360" y="28931"/>
                    <a:pt x="11606" y="29001"/>
                    <a:pt x="11839" y="29001"/>
                  </a:cubicBezTo>
                  <a:cubicBezTo>
                    <a:pt x="12146" y="29001"/>
                    <a:pt x="12430" y="28878"/>
                    <a:pt x="12644" y="28596"/>
                  </a:cubicBezTo>
                  <a:cubicBezTo>
                    <a:pt x="13119" y="27972"/>
                    <a:pt x="13714" y="27462"/>
                    <a:pt x="14214" y="26878"/>
                  </a:cubicBezTo>
                  <a:cubicBezTo>
                    <a:pt x="15058" y="25896"/>
                    <a:pt x="15876" y="24891"/>
                    <a:pt x="16805" y="23988"/>
                  </a:cubicBezTo>
                  <a:cubicBezTo>
                    <a:pt x="17028" y="23771"/>
                    <a:pt x="16911" y="23397"/>
                    <a:pt x="17153" y="23276"/>
                  </a:cubicBezTo>
                  <a:cubicBezTo>
                    <a:pt x="17672" y="23018"/>
                    <a:pt x="17777" y="22433"/>
                    <a:pt x="18182" y="22094"/>
                  </a:cubicBezTo>
                  <a:cubicBezTo>
                    <a:pt x="18325" y="21974"/>
                    <a:pt x="18544" y="21910"/>
                    <a:pt x="18556" y="21665"/>
                  </a:cubicBezTo>
                  <a:cubicBezTo>
                    <a:pt x="18583" y="21099"/>
                    <a:pt x="19127" y="20836"/>
                    <a:pt x="19325" y="20332"/>
                  </a:cubicBezTo>
                  <a:cubicBezTo>
                    <a:pt x="19651" y="19505"/>
                    <a:pt x="20201" y="18767"/>
                    <a:pt x="20651" y="17989"/>
                  </a:cubicBezTo>
                  <a:cubicBezTo>
                    <a:pt x="20793" y="17745"/>
                    <a:pt x="20628" y="17430"/>
                    <a:pt x="20894" y="17188"/>
                  </a:cubicBezTo>
                  <a:cubicBezTo>
                    <a:pt x="21207" y="16904"/>
                    <a:pt x="21297" y="16476"/>
                    <a:pt x="21381" y="16067"/>
                  </a:cubicBezTo>
                  <a:cubicBezTo>
                    <a:pt x="21519" y="15392"/>
                    <a:pt x="21632" y="14709"/>
                    <a:pt x="21793" y="14039"/>
                  </a:cubicBezTo>
                  <a:cubicBezTo>
                    <a:pt x="22006" y="13158"/>
                    <a:pt x="21995" y="12247"/>
                    <a:pt x="22051" y="11360"/>
                  </a:cubicBezTo>
                  <a:cubicBezTo>
                    <a:pt x="22105" y="10507"/>
                    <a:pt x="21852" y="9612"/>
                    <a:pt x="21615" y="8769"/>
                  </a:cubicBezTo>
                  <a:cubicBezTo>
                    <a:pt x="21466" y="8240"/>
                    <a:pt x="21511" y="7664"/>
                    <a:pt x="21239" y="7179"/>
                  </a:cubicBezTo>
                  <a:cubicBezTo>
                    <a:pt x="20749" y="6312"/>
                    <a:pt x="20439" y="5360"/>
                    <a:pt x="19856" y="4523"/>
                  </a:cubicBezTo>
                  <a:cubicBezTo>
                    <a:pt x="19513" y="4031"/>
                    <a:pt x="19127" y="3510"/>
                    <a:pt x="18718" y="3172"/>
                  </a:cubicBezTo>
                  <a:cubicBezTo>
                    <a:pt x="18255" y="2789"/>
                    <a:pt x="17946" y="2091"/>
                    <a:pt x="17195" y="2063"/>
                  </a:cubicBezTo>
                  <a:cubicBezTo>
                    <a:pt x="17083" y="2058"/>
                    <a:pt x="17001" y="1889"/>
                    <a:pt x="16941" y="1751"/>
                  </a:cubicBezTo>
                  <a:cubicBezTo>
                    <a:pt x="16796" y="1418"/>
                    <a:pt x="16210" y="1609"/>
                    <a:pt x="16173" y="1126"/>
                  </a:cubicBezTo>
                  <a:cubicBezTo>
                    <a:pt x="16137" y="1140"/>
                    <a:pt x="16090" y="1144"/>
                    <a:pt x="16063" y="1168"/>
                  </a:cubicBezTo>
                  <a:cubicBezTo>
                    <a:pt x="15912" y="1307"/>
                    <a:pt x="15817" y="1362"/>
                    <a:pt x="15757" y="1362"/>
                  </a:cubicBezTo>
                  <a:cubicBezTo>
                    <a:pt x="15620" y="1362"/>
                    <a:pt x="15673" y="1070"/>
                    <a:pt x="15669" y="855"/>
                  </a:cubicBezTo>
                  <a:lnTo>
                    <a:pt x="15669" y="855"/>
                  </a:lnTo>
                  <a:cubicBezTo>
                    <a:pt x="15538" y="900"/>
                    <a:pt x="15310" y="1038"/>
                    <a:pt x="15216" y="1038"/>
                  </a:cubicBezTo>
                  <a:cubicBezTo>
                    <a:pt x="15176" y="1038"/>
                    <a:pt x="15160" y="1013"/>
                    <a:pt x="15188" y="943"/>
                  </a:cubicBezTo>
                  <a:cubicBezTo>
                    <a:pt x="15272" y="728"/>
                    <a:pt x="15270" y="683"/>
                    <a:pt x="15223" y="683"/>
                  </a:cubicBezTo>
                  <a:cubicBezTo>
                    <a:pt x="15190" y="683"/>
                    <a:pt x="15134" y="705"/>
                    <a:pt x="15070" y="705"/>
                  </a:cubicBezTo>
                  <a:cubicBezTo>
                    <a:pt x="15044" y="705"/>
                    <a:pt x="15017" y="702"/>
                    <a:pt x="14990" y="692"/>
                  </a:cubicBezTo>
                  <a:cubicBezTo>
                    <a:pt x="14605" y="550"/>
                    <a:pt x="14222" y="507"/>
                    <a:pt x="13834" y="507"/>
                  </a:cubicBezTo>
                  <a:cubicBezTo>
                    <a:pt x="13684" y="507"/>
                    <a:pt x="13533" y="514"/>
                    <a:pt x="13380" y="523"/>
                  </a:cubicBezTo>
                  <a:cubicBezTo>
                    <a:pt x="13366" y="524"/>
                    <a:pt x="13352" y="525"/>
                    <a:pt x="13338" y="525"/>
                  </a:cubicBezTo>
                  <a:cubicBezTo>
                    <a:pt x="13298" y="525"/>
                    <a:pt x="13259" y="522"/>
                    <a:pt x="13219" y="521"/>
                  </a:cubicBezTo>
                  <a:cubicBezTo>
                    <a:pt x="13230" y="260"/>
                    <a:pt x="13177" y="183"/>
                    <a:pt x="13096" y="183"/>
                  </a:cubicBezTo>
                  <a:cubicBezTo>
                    <a:pt x="12982" y="183"/>
                    <a:pt x="12814" y="337"/>
                    <a:pt x="12699" y="337"/>
                  </a:cubicBezTo>
                  <a:cubicBezTo>
                    <a:pt x="12684" y="337"/>
                    <a:pt x="12669" y="334"/>
                    <a:pt x="12656" y="328"/>
                  </a:cubicBezTo>
                  <a:cubicBezTo>
                    <a:pt x="12635" y="318"/>
                    <a:pt x="12612" y="314"/>
                    <a:pt x="12589" y="314"/>
                  </a:cubicBezTo>
                  <a:cubicBezTo>
                    <a:pt x="12520" y="314"/>
                    <a:pt x="12443" y="346"/>
                    <a:pt x="12375" y="346"/>
                  </a:cubicBezTo>
                  <a:cubicBezTo>
                    <a:pt x="12332" y="346"/>
                    <a:pt x="12293" y="334"/>
                    <a:pt x="12260" y="295"/>
                  </a:cubicBezTo>
                  <a:cubicBezTo>
                    <a:pt x="12067" y="62"/>
                    <a:pt x="11831" y="1"/>
                    <a:pt x="11590" y="1"/>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645;p26">
              <a:extLst>
                <a:ext uri="{FF2B5EF4-FFF2-40B4-BE49-F238E27FC236}">
                  <a16:creationId xmlns:a16="http://schemas.microsoft.com/office/drawing/2014/main" id="{97B417CF-64D5-42FB-A212-3DB5D85A0287}"/>
                </a:ext>
              </a:extLst>
            </p:cNvPr>
            <p:cNvSpPr/>
            <p:nvPr/>
          </p:nvSpPr>
          <p:spPr>
            <a:xfrm>
              <a:off x="770600" y="1702700"/>
              <a:ext cx="552650" cy="725000"/>
            </a:xfrm>
            <a:custGeom>
              <a:avLst/>
              <a:gdLst/>
              <a:ahLst/>
              <a:cxnLst/>
              <a:rect l="l" t="t" r="r" b="b"/>
              <a:pathLst>
                <a:path w="22106" h="29000" extrusionOk="0">
                  <a:moveTo>
                    <a:pt x="10389" y="1605"/>
                  </a:moveTo>
                  <a:cubicBezTo>
                    <a:pt x="10980" y="1605"/>
                    <a:pt x="11572" y="1678"/>
                    <a:pt x="12158" y="1712"/>
                  </a:cubicBezTo>
                  <a:cubicBezTo>
                    <a:pt x="12989" y="1761"/>
                    <a:pt x="13868" y="1740"/>
                    <a:pt x="14634" y="2205"/>
                  </a:cubicBezTo>
                  <a:cubicBezTo>
                    <a:pt x="14698" y="2244"/>
                    <a:pt x="14794" y="2225"/>
                    <a:pt x="14866" y="2255"/>
                  </a:cubicBezTo>
                  <a:cubicBezTo>
                    <a:pt x="14915" y="2276"/>
                    <a:pt x="14947" y="2337"/>
                    <a:pt x="15032" y="2431"/>
                  </a:cubicBezTo>
                  <a:cubicBezTo>
                    <a:pt x="15689" y="2594"/>
                    <a:pt x="16324" y="2980"/>
                    <a:pt x="16865" y="3444"/>
                  </a:cubicBezTo>
                  <a:cubicBezTo>
                    <a:pt x="17776" y="4226"/>
                    <a:pt x="18716" y="5013"/>
                    <a:pt x="19194" y="6183"/>
                  </a:cubicBezTo>
                  <a:cubicBezTo>
                    <a:pt x="19428" y="6752"/>
                    <a:pt x="19866" y="7201"/>
                    <a:pt x="20006" y="7847"/>
                  </a:cubicBezTo>
                  <a:cubicBezTo>
                    <a:pt x="20329" y="9323"/>
                    <a:pt x="20817" y="10762"/>
                    <a:pt x="20634" y="12311"/>
                  </a:cubicBezTo>
                  <a:cubicBezTo>
                    <a:pt x="20595" y="12640"/>
                    <a:pt x="20483" y="12989"/>
                    <a:pt x="20699" y="13331"/>
                  </a:cubicBezTo>
                  <a:cubicBezTo>
                    <a:pt x="20832" y="13541"/>
                    <a:pt x="20624" y="13860"/>
                    <a:pt x="20576" y="14004"/>
                  </a:cubicBezTo>
                  <a:cubicBezTo>
                    <a:pt x="20276" y="14898"/>
                    <a:pt x="20345" y="15945"/>
                    <a:pt x="19679" y="16677"/>
                  </a:cubicBezTo>
                  <a:cubicBezTo>
                    <a:pt x="19413" y="16969"/>
                    <a:pt x="19684" y="17201"/>
                    <a:pt x="19550" y="17427"/>
                  </a:cubicBezTo>
                  <a:cubicBezTo>
                    <a:pt x="19197" y="18023"/>
                    <a:pt x="18891" y="18655"/>
                    <a:pt x="18473" y="19200"/>
                  </a:cubicBezTo>
                  <a:cubicBezTo>
                    <a:pt x="18239" y="19503"/>
                    <a:pt x="18100" y="19851"/>
                    <a:pt x="17925" y="20162"/>
                  </a:cubicBezTo>
                  <a:cubicBezTo>
                    <a:pt x="17380" y="21137"/>
                    <a:pt x="16604" y="21926"/>
                    <a:pt x="15968" y="22822"/>
                  </a:cubicBezTo>
                  <a:cubicBezTo>
                    <a:pt x="15010" y="24174"/>
                    <a:pt x="13770" y="25285"/>
                    <a:pt x="12774" y="26611"/>
                  </a:cubicBezTo>
                  <a:cubicBezTo>
                    <a:pt x="12512" y="26960"/>
                    <a:pt x="12286" y="27502"/>
                    <a:pt x="11675" y="27568"/>
                  </a:cubicBezTo>
                  <a:cubicBezTo>
                    <a:pt x="11632" y="27573"/>
                    <a:pt x="11590" y="27575"/>
                    <a:pt x="11549" y="27575"/>
                  </a:cubicBezTo>
                  <a:cubicBezTo>
                    <a:pt x="11336" y="27575"/>
                    <a:pt x="11157" y="27512"/>
                    <a:pt x="11133" y="27359"/>
                  </a:cubicBezTo>
                  <a:cubicBezTo>
                    <a:pt x="11073" y="26998"/>
                    <a:pt x="10741" y="26923"/>
                    <a:pt x="10555" y="26817"/>
                  </a:cubicBezTo>
                  <a:cubicBezTo>
                    <a:pt x="9912" y="26448"/>
                    <a:pt x="9369" y="25996"/>
                    <a:pt x="8865" y="25456"/>
                  </a:cubicBezTo>
                  <a:cubicBezTo>
                    <a:pt x="8545" y="25116"/>
                    <a:pt x="8164" y="24825"/>
                    <a:pt x="7822" y="24494"/>
                  </a:cubicBezTo>
                  <a:cubicBezTo>
                    <a:pt x="7362" y="24048"/>
                    <a:pt x="6999" y="23518"/>
                    <a:pt x="6568" y="23081"/>
                  </a:cubicBezTo>
                  <a:cubicBezTo>
                    <a:pt x="6012" y="22514"/>
                    <a:pt x="5604" y="21872"/>
                    <a:pt x="5148" y="21250"/>
                  </a:cubicBezTo>
                  <a:cubicBezTo>
                    <a:pt x="4935" y="20961"/>
                    <a:pt x="4741" y="20668"/>
                    <a:pt x="4652" y="20297"/>
                  </a:cubicBezTo>
                  <a:cubicBezTo>
                    <a:pt x="4557" y="19894"/>
                    <a:pt x="4184" y="19636"/>
                    <a:pt x="3981" y="19262"/>
                  </a:cubicBezTo>
                  <a:cubicBezTo>
                    <a:pt x="3510" y="18393"/>
                    <a:pt x="3070" y="17515"/>
                    <a:pt x="2737" y="16587"/>
                  </a:cubicBezTo>
                  <a:cubicBezTo>
                    <a:pt x="2434" y="15744"/>
                    <a:pt x="2085" y="14902"/>
                    <a:pt x="1938" y="14031"/>
                  </a:cubicBezTo>
                  <a:cubicBezTo>
                    <a:pt x="1883" y="13702"/>
                    <a:pt x="1617" y="13303"/>
                    <a:pt x="1869" y="12925"/>
                  </a:cubicBezTo>
                  <a:cubicBezTo>
                    <a:pt x="1898" y="12881"/>
                    <a:pt x="1930" y="12785"/>
                    <a:pt x="1917" y="12776"/>
                  </a:cubicBezTo>
                  <a:cubicBezTo>
                    <a:pt x="1282" y="12342"/>
                    <a:pt x="1755" y="11672"/>
                    <a:pt x="1626" y="11126"/>
                  </a:cubicBezTo>
                  <a:cubicBezTo>
                    <a:pt x="1480" y="10517"/>
                    <a:pt x="1688" y="9771"/>
                    <a:pt x="1806" y="9100"/>
                  </a:cubicBezTo>
                  <a:cubicBezTo>
                    <a:pt x="1947" y="8310"/>
                    <a:pt x="2170" y="7536"/>
                    <a:pt x="2473" y="6793"/>
                  </a:cubicBezTo>
                  <a:cubicBezTo>
                    <a:pt x="2730" y="6167"/>
                    <a:pt x="3164" y="5620"/>
                    <a:pt x="3570" y="5065"/>
                  </a:cubicBezTo>
                  <a:cubicBezTo>
                    <a:pt x="3880" y="4639"/>
                    <a:pt x="4224" y="4251"/>
                    <a:pt x="4557" y="3850"/>
                  </a:cubicBezTo>
                  <a:cubicBezTo>
                    <a:pt x="4769" y="3594"/>
                    <a:pt x="5028" y="3615"/>
                    <a:pt x="5243" y="3491"/>
                  </a:cubicBezTo>
                  <a:cubicBezTo>
                    <a:pt x="5857" y="3137"/>
                    <a:pt x="6297" y="2567"/>
                    <a:pt x="7098" y="2402"/>
                  </a:cubicBezTo>
                  <a:cubicBezTo>
                    <a:pt x="7786" y="2260"/>
                    <a:pt x="8478" y="1923"/>
                    <a:pt x="9190" y="1740"/>
                  </a:cubicBezTo>
                  <a:cubicBezTo>
                    <a:pt x="9588" y="1639"/>
                    <a:pt x="9988" y="1605"/>
                    <a:pt x="10389" y="1605"/>
                  </a:cubicBezTo>
                  <a:close/>
                  <a:moveTo>
                    <a:pt x="11590" y="1"/>
                  </a:moveTo>
                  <a:cubicBezTo>
                    <a:pt x="11338" y="1"/>
                    <a:pt x="11083" y="67"/>
                    <a:pt x="10868" y="74"/>
                  </a:cubicBezTo>
                  <a:cubicBezTo>
                    <a:pt x="10346" y="90"/>
                    <a:pt x="9790" y="307"/>
                    <a:pt x="9238" y="332"/>
                  </a:cubicBezTo>
                  <a:cubicBezTo>
                    <a:pt x="8081" y="383"/>
                    <a:pt x="7055" y="941"/>
                    <a:pt x="6084" y="1404"/>
                  </a:cubicBezTo>
                  <a:cubicBezTo>
                    <a:pt x="5330" y="1764"/>
                    <a:pt x="4535" y="2285"/>
                    <a:pt x="3860" y="2942"/>
                  </a:cubicBezTo>
                  <a:cubicBezTo>
                    <a:pt x="2855" y="3920"/>
                    <a:pt x="2038" y="4996"/>
                    <a:pt x="1453" y="6233"/>
                  </a:cubicBezTo>
                  <a:cubicBezTo>
                    <a:pt x="655" y="7918"/>
                    <a:pt x="264" y="9759"/>
                    <a:pt x="120" y="11590"/>
                  </a:cubicBezTo>
                  <a:cubicBezTo>
                    <a:pt x="0" y="13094"/>
                    <a:pt x="115" y="14640"/>
                    <a:pt x="632" y="16130"/>
                  </a:cubicBezTo>
                  <a:cubicBezTo>
                    <a:pt x="1042" y="17310"/>
                    <a:pt x="1607" y="18416"/>
                    <a:pt x="2164" y="19509"/>
                  </a:cubicBezTo>
                  <a:cubicBezTo>
                    <a:pt x="2662" y="20487"/>
                    <a:pt x="3249" y="21453"/>
                    <a:pt x="4031" y="22293"/>
                  </a:cubicBezTo>
                  <a:cubicBezTo>
                    <a:pt x="4831" y="23152"/>
                    <a:pt x="5554" y="24085"/>
                    <a:pt x="6386" y="24924"/>
                  </a:cubicBezTo>
                  <a:cubicBezTo>
                    <a:pt x="7832" y="26382"/>
                    <a:pt x="9257" y="27853"/>
                    <a:pt x="11118" y="28806"/>
                  </a:cubicBezTo>
                  <a:cubicBezTo>
                    <a:pt x="11360" y="28930"/>
                    <a:pt x="11606" y="29000"/>
                    <a:pt x="11839" y="29000"/>
                  </a:cubicBezTo>
                  <a:cubicBezTo>
                    <a:pt x="12147" y="29000"/>
                    <a:pt x="12429" y="28878"/>
                    <a:pt x="12644" y="28596"/>
                  </a:cubicBezTo>
                  <a:cubicBezTo>
                    <a:pt x="13119" y="27971"/>
                    <a:pt x="13713" y="27462"/>
                    <a:pt x="14214" y="26878"/>
                  </a:cubicBezTo>
                  <a:cubicBezTo>
                    <a:pt x="15058" y="25895"/>
                    <a:pt x="15876" y="24890"/>
                    <a:pt x="16804" y="23987"/>
                  </a:cubicBezTo>
                  <a:cubicBezTo>
                    <a:pt x="17028" y="23770"/>
                    <a:pt x="16911" y="23397"/>
                    <a:pt x="17152" y="23277"/>
                  </a:cubicBezTo>
                  <a:cubicBezTo>
                    <a:pt x="17671" y="23018"/>
                    <a:pt x="17778" y="22433"/>
                    <a:pt x="18182" y="22093"/>
                  </a:cubicBezTo>
                  <a:cubicBezTo>
                    <a:pt x="18325" y="21973"/>
                    <a:pt x="18543" y="21909"/>
                    <a:pt x="18556" y="21666"/>
                  </a:cubicBezTo>
                  <a:cubicBezTo>
                    <a:pt x="18582" y="21099"/>
                    <a:pt x="19127" y="20835"/>
                    <a:pt x="19325" y="20331"/>
                  </a:cubicBezTo>
                  <a:cubicBezTo>
                    <a:pt x="19651" y="19504"/>
                    <a:pt x="20201" y="18766"/>
                    <a:pt x="20651" y="17989"/>
                  </a:cubicBezTo>
                  <a:cubicBezTo>
                    <a:pt x="20793" y="17744"/>
                    <a:pt x="20628" y="17429"/>
                    <a:pt x="20894" y="17187"/>
                  </a:cubicBezTo>
                  <a:cubicBezTo>
                    <a:pt x="21208" y="16903"/>
                    <a:pt x="21297" y="16475"/>
                    <a:pt x="21380" y="16068"/>
                  </a:cubicBezTo>
                  <a:cubicBezTo>
                    <a:pt x="21518" y="15391"/>
                    <a:pt x="21633" y="14708"/>
                    <a:pt x="21794" y="14039"/>
                  </a:cubicBezTo>
                  <a:cubicBezTo>
                    <a:pt x="22006" y="13157"/>
                    <a:pt x="21995" y="12246"/>
                    <a:pt x="22051" y="11360"/>
                  </a:cubicBezTo>
                  <a:cubicBezTo>
                    <a:pt x="22106" y="10505"/>
                    <a:pt x="21853" y="9611"/>
                    <a:pt x="21616" y="8767"/>
                  </a:cubicBezTo>
                  <a:cubicBezTo>
                    <a:pt x="21467" y="8239"/>
                    <a:pt x="21512" y="7662"/>
                    <a:pt x="21239" y="7178"/>
                  </a:cubicBezTo>
                  <a:cubicBezTo>
                    <a:pt x="20749" y="6310"/>
                    <a:pt x="20440" y="5358"/>
                    <a:pt x="19857" y="4522"/>
                  </a:cubicBezTo>
                  <a:cubicBezTo>
                    <a:pt x="19514" y="4029"/>
                    <a:pt x="19128" y="3508"/>
                    <a:pt x="18719" y="3171"/>
                  </a:cubicBezTo>
                  <a:cubicBezTo>
                    <a:pt x="18256" y="2788"/>
                    <a:pt x="17946" y="2089"/>
                    <a:pt x="17196" y="2061"/>
                  </a:cubicBezTo>
                  <a:cubicBezTo>
                    <a:pt x="17084" y="2057"/>
                    <a:pt x="17002" y="1887"/>
                    <a:pt x="16942" y="1750"/>
                  </a:cubicBezTo>
                  <a:cubicBezTo>
                    <a:pt x="16796" y="1418"/>
                    <a:pt x="16211" y="1608"/>
                    <a:pt x="16174" y="1124"/>
                  </a:cubicBezTo>
                  <a:cubicBezTo>
                    <a:pt x="16138" y="1138"/>
                    <a:pt x="16091" y="1142"/>
                    <a:pt x="16064" y="1166"/>
                  </a:cubicBezTo>
                  <a:cubicBezTo>
                    <a:pt x="15913" y="1305"/>
                    <a:pt x="15818" y="1360"/>
                    <a:pt x="15758" y="1360"/>
                  </a:cubicBezTo>
                  <a:cubicBezTo>
                    <a:pt x="15620" y="1360"/>
                    <a:pt x="15673" y="1068"/>
                    <a:pt x="15669" y="853"/>
                  </a:cubicBezTo>
                  <a:lnTo>
                    <a:pt x="15669" y="853"/>
                  </a:lnTo>
                  <a:cubicBezTo>
                    <a:pt x="15538" y="898"/>
                    <a:pt x="15310" y="1037"/>
                    <a:pt x="15216" y="1037"/>
                  </a:cubicBezTo>
                  <a:cubicBezTo>
                    <a:pt x="15176" y="1037"/>
                    <a:pt x="15160" y="1012"/>
                    <a:pt x="15187" y="944"/>
                  </a:cubicBezTo>
                  <a:cubicBezTo>
                    <a:pt x="15271" y="728"/>
                    <a:pt x="15270" y="683"/>
                    <a:pt x="15224" y="683"/>
                  </a:cubicBezTo>
                  <a:cubicBezTo>
                    <a:pt x="15190" y="683"/>
                    <a:pt x="15134" y="706"/>
                    <a:pt x="15070" y="706"/>
                  </a:cubicBezTo>
                  <a:cubicBezTo>
                    <a:pt x="15045" y="706"/>
                    <a:pt x="15018" y="702"/>
                    <a:pt x="14991" y="692"/>
                  </a:cubicBezTo>
                  <a:cubicBezTo>
                    <a:pt x="14605" y="549"/>
                    <a:pt x="14221" y="506"/>
                    <a:pt x="13833" y="506"/>
                  </a:cubicBezTo>
                  <a:cubicBezTo>
                    <a:pt x="13683" y="506"/>
                    <a:pt x="13532" y="513"/>
                    <a:pt x="13380" y="522"/>
                  </a:cubicBezTo>
                  <a:cubicBezTo>
                    <a:pt x="13366" y="523"/>
                    <a:pt x="13352" y="524"/>
                    <a:pt x="13338" y="524"/>
                  </a:cubicBezTo>
                  <a:cubicBezTo>
                    <a:pt x="13299" y="524"/>
                    <a:pt x="13259" y="521"/>
                    <a:pt x="13219" y="520"/>
                  </a:cubicBezTo>
                  <a:cubicBezTo>
                    <a:pt x="13230" y="259"/>
                    <a:pt x="13177" y="182"/>
                    <a:pt x="13096" y="182"/>
                  </a:cubicBezTo>
                  <a:cubicBezTo>
                    <a:pt x="12982" y="182"/>
                    <a:pt x="12814" y="336"/>
                    <a:pt x="12699" y="336"/>
                  </a:cubicBezTo>
                  <a:cubicBezTo>
                    <a:pt x="12683" y="336"/>
                    <a:pt x="12669" y="333"/>
                    <a:pt x="12656" y="327"/>
                  </a:cubicBezTo>
                  <a:cubicBezTo>
                    <a:pt x="12635" y="317"/>
                    <a:pt x="12613" y="314"/>
                    <a:pt x="12589" y="314"/>
                  </a:cubicBezTo>
                  <a:cubicBezTo>
                    <a:pt x="12520" y="314"/>
                    <a:pt x="12443" y="346"/>
                    <a:pt x="12374" y="346"/>
                  </a:cubicBezTo>
                  <a:cubicBezTo>
                    <a:pt x="12332" y="346"/>
                    <a:pt x="12293" y="333"/>
                    <a:pt x="12260" y="294"/>
                  </a:cubicBezTo>
                  <a:cubicBezTo>
                    <a:pt x="12067" y="62"/>
                    <a:pt x="11831" y="1"/>
                    <a:pt x="115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13423;p99">
            <a:extLst>
              <a:ext uri="{FF2B5EF4-FFF2-40B4-BE49-F238E27FC236}">
                <a16:creationId xmlns:a16="http://schemas.microsoft.com/office/drawing/2014/main" id="{29329FE8-9B73-4017-BD1F-061EC8A783FB}"/>
              </a:ext>
            </a:extLst>
          </p:cNvPr>
          <p:cNvGrpSpPr/>
          <p:nvPr/>
        </p:nvGrpSpPr>
        <p:grpSpPr>
          <a:xfrm>
            <a:off x="364524" y="4259588"/>
            <a:ext cx="521826" cy="501098"/>
            <a:chOff x="3532345" y="3362635"/>
            <a:chExt cx="339328" cy="336274"/>
          </a:xfrm>
          <a:solidFill>
            <a:schemeClr val="tx1"/>
          </a:solidFill>
        </p:grpSpPr>
        <p:sp>
          <p:nvSpPr>
            <p:cNvPr id="39" name="Google Shape;13424;p99">
              <a:extLst>
                <a:ext uri="{FF2B5EF4-FFF2-40B4-BE49-F238E27FC236}">
                  <a16:creationId xmlns:a16="http://schemas.microsoft.com/office/drawing/2014/main" id="{1C14037E-BB5F-4067-8ED0-72181B6AD85A}"/>
                </a:ext>
              </a:extLst>
            </p:cNvPr>
            <p:cNvSpPr/>
            <p:nvPr/>
          </p:nvSpPr>
          <p:spPr>
            <a:xfrm>
              <a:off x="3819385" y="3493258"/>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425;p99">
              <a:extLst>
                <a:ext uri="{FF2B5EF4-FFF2-40B4-BE49-F238E27FC236}">
                  <a16:creationId xmlns:a16="http://schemas.microsoft.com/office/drawing/2014/main" id="{CD78A1A0-433E-458E-ABD6-6C8269DE12EB}"/>
                </a:ext>
              </a:extLst>
            </p:cNvPr>
            <p:cNvSpPr/>
            <p:nvPr/>
          </p:nvSpPr>
          <p:spPr>
            <a:xfrm>
              <a:off x="3819385" y="3493258"/>
              <a:ext cx="32" cy="32"/>
            </a:xfrm>
            <a:custGeom>
              <a:avLst/>
              <a:gdLst/>
              <a:ahLst/>
              <a:cxnLst/>
              <a:rect l="l" t="t" r="r" b="b"/>
              <a:pathLst>
                <a:path w="1" h="1" extrusionOk="0">
                  <a:moveTo>
                    <a:pt x="0"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426;p99">
              <a:extLst>
                <a:ext uri="{FF2B5EF4-FFF2-40B4-BE49-F238E27FC236}">
                  <a16:creationId xmlns:a16="http://schemas.microsoft.com/office/drawing/2014/main" id="{9BAA65E0-E798-45F1-9A92-AE788DFA70B1}"/>
                </a:ext>
              </a:extLst>
            </p:cNvPr>
            <p:cNvSpPr/>
            <p:nvPr/>
          </p:nvSpPr>
          <p:spPr>
            <a:xfrm>
              <a:off x="3532345" y="3362635"/>
              <a:ext cx="339328" cy="282142"/>
            </a:xfrm>
            <a:custGeom>
              <a:avLst/>
              <a:gdLst/>
              <a:ahLst/>
              <a:cxnLst/>
              <a:rect l="l" t="t" r="r" b="b"/>
              <a:pathLst>
                <a:path w="10669" h="8871" extrusionOk="0">
                  <a:moveTo>
                    <a:pt x="6299" y="262"/>
                  </a:moveTo>
                  <a:cubicBezTo>
                    <a:pt x="6465" y="262"/>
                    <a:pt x="6596" y="393"/>
                    <a:pt x="6596" y="560"/>
                  </a:cubicBezTo>
                  <a:lnTo>
                    <a:pt x="6596" y="2084"/>
                  </a:lnTo>
                  <a:cubicBezTo>
                    <a:pt x="6382" y="2119"/>
                    <a:pt x="6322" y="2155"/>
                    <a:pt x="6322" y="2155"/>
                  </a:cubicBezTo>
                  <a:cubicBezTo>
                    <a:pt x="6203" y="2179"/>
                    <a:pt x="6108" y="2227"/>
                    <a:pt x="6049" y="2238"/>
                  </a:cubicBezTo>
                  <a:cubicBezTo>
                    <a:pt x="5941" y="2119"/>
                    <a:pt x="6001" y="1988"/>
                    <a:pt x="5989" y="1846"/>
                  </a:cubicBezTo>
                  <a:lnTo>
                    <a:pt x="5989" y="560"/>
                  </a:lnTo>
                  <a:cubicBezTo>
                    <a:pt x="5989" y="393"/>
                    <a:pt x="6120" y="262"/>
                    <a:pt x="6287" y="262"/>
                  </a:cubicBezTo>
                  <a:close/>
                  <a:moveTo>
                    <a:pt x="3489" y="262"/>
                  </a:moveTo>
                  <a:cubicBezTo>
                    <a:pt x="3655" y="262"/>
                    <a:pt x="3786" y="393"/>
                    <a:pt x="3786" y="560"/>
                  </a:cubicBezTo>
                  <a:lnTo>
                    <a:pt x="3786" y="1846"/>
                  </a:lnTo>
                  <a:cubicBezTo>
                    <a:pt x="3786" y="2084"/>
                    <a:pt x="3786" y="2096"/>
                    <a:pt x="3775" y="2155"/>
                  </a:cubicBezTo>
                  <a:cubicBezTo>
                    <a:pt x="3727" y="2274"/>
                    <a:pt x="3620" y="2357"/>
                    <a:pt x="3477" y="2357"/>
                  </a:cubicBezTo>
                  <a:cubicBezTo>
                    <a:pt x="3477" y="2357"/>
                    <a:pt x="3470" y="2358"/>
                    <a:pt x="3457" y="2358"/>
                  </a:cubicBezTo>
                  <a:cubicBezTo>
                    <a:pt x="3399" y="2358"/>
                    <a:pt x="3228" y="2342"/>
                    <a:pt x="3179" y="2155"/>
                  </a:cubicBezTo>
                  <a:cubicBezTo>
                    <a:pt x="3167" y="2084"/>
                    <a:pt x="3191" y="2024"/>
                    <a:pt x="3179" y="1846"/>
                  </a:cubicBezTo>
                  <a:lnTo>
                    <a:pt x="3179" y="560"/>
                  </a:lnTo>
                  <a:cubicBezTo>
                    <a:pt x="3179" y="393"/>
                    <a:pt x="3310" y="262"/>
                    <a:pt x="3477" y="262"/>
                  </a:cubicBezTo>
                  <a:close/>
                  <a:moveTo>
                    <a:pt x="5370" y="262"/>
                  </a:moveTo>
                  <a:cubicBezTo>
                    <a:pt x="5525" y="262"/>
                    <a:pt x="5668" y="393"/>
                    <a:pt x="5668" y="560"/>
                  </a:cubicBezTo>
                  <a:lnTo>
                    <a:pt x="5668" y="1846"/>
                  </a:lnTo>
                  <a:cubicBezTo>
                    <a:pt x="5668" y="2060"/>
                    <a:pt x="5668" y="2096"/>
                    <a:pt x="5644" y="2155"/>
                  </a:cubicBezTo>
                  <a:cubicBezTo>
                    <a:pt x="5608" y="2274"/>
                    <a:pt x="5501" y="2357"/>
                    <a:pt x="5346" y="2357"/>
                  </a:cubicBezTo>
                  <a:cubicBezTo>
                    <a:pt x="5346" y="2357"/>
                    <a:pt x="5339" y="2358"/>
                    <a:pt x="5327" y="2358"/>
                  </a:cubicBezTo>
                  <a:cubicBezTo>
                    <a:pt x="5269" y="2358"/>
                    <a:pt x="5098" y="2342"/>
                    <a:pt x="5049" y="2155"/>
                  </a:cubicBezTo>
                  <a:lnTo>
                    <a:pt x="5049" y="1846"/>
                  </a:lnTo>
                  <a:lnTo>
                    <a:pt x="5049" y="560"/>
                  </a:lnTo>
                  <a:cubicBezTo>
                    <a:pt x="5049" y="393"/>
                    <a:pt x="5191" y="262"/>
                    <a:pt x="5346" y="262"/>
                  </a:cubicBezTo>
                  <a:close/>
                  <a:moveTo>
                    <a:pt x="4429" y="262"/>
                  </a:moveTo>
                  <a:cubicBezTo>
                    <a:pt x="4596" y="262"/>
                    <a:pt x="4727" y="393"/>
                    <a:pt x="4727" y="560"/>
                  </a:cubicBezTo>
                  <a:lnTo>
                    <a:pt x="4727" y="2060"/>
                  </a:lnTo>
                  <a:cubicBezTo>
                    <a:pt x="4727" y="2264"/>
                    <a:pt x="4567" y="2368"/>
                    <a:pt x="4408" y="2368"/>
                  </a:cubicBezTo>
                  <a:cubicBezTo>
                    <a:pt x="4251" y="2368"/>
                    <a:pt x="4096" y="2267"/>
                    <a:pt x="4096" y="2060"/>
                  </a:cubicBezTo>
                  <a:cubicBezTo>
                    <a:pt x="4120" y="1726"/>
                    <a:pt x="4120" y="869"/>
                    <a:pt x="4120" y="560"/>
                  </a:cubicBezTo>
                  <a:cubicBezTo>
                    <a:pt x="4120" y="393"/>
                    <a:pt x="4251" y="262"/>
                    <a:pt x="4417" y="262"/>
                  </a:cubicBezTo>
                  <a:close/>
                  <a:moveTo>
                    <a:pt x="2882" y="2155"/>
                  </a:moveTo>
                  <a:cubicBezTo>
                    <a:pt x="2927" y="2488"/>
                    <a:pt x="3212" y="2686"/>
                    <a:pt x="3503" y="2686"/>
                  </a:cubicBezTo>
                  <a:cubicBezTo>
                    <a:pt x="3670" y="2686"/>
                    <a:pt x="3839" y="2620"/>
                    <a:pt x="3965" y="2477"/>
                  </a:cubicBezTo>
                  <a:cubicBezTo>
                    <a:pt x="4090" y="2619"/>
                    <a:pt x="4260" y="2691"/>
                    <a:pt x="4431" y="2691"/>
                  </a:cubicBezTo>
                  <a:cubicBezTo>
                    <a:pt x="4602" y="2691"/>
                    <a:pt x="4775" y="2619"/>
                    <a:pt x="4906" y="2477"/>
                  </a:cubicBezTo>
                  <a:cubicBezTo>
                    <a:pt x="5001" y="2596"/>
                    <a:pt x="5168" y="2691"/>
                    <a:pt x="5346" y="2691"/>
                  </a:cubicBezTo>
                  <a:cubicBezTo>
                    <a:pt x="5275" y="2750"/>
                    <a:pt x="5203" y="2822"/>
                    <a:pt x="5120" y="2893"/>
                  </a:cubicBezTo>
                  <a:lnTo>
                    <a:pt x="2227" y="2893"/>
                  </a:lnTo>
                  <a:lnTo>
                    <a:pt x="2227" y="2155"/>
                  </a:lnTo>
                  <a:close/>
                  <a:moveTo>
                    <a:pt x="8370" y="2155"/>
                  </a:moveTo>
                  <a:lnTo>
                    <a:pt x="8370" y="2893"/>
                  </a:lnTo>
                  <a:lnTo>
                    <a:pt x="7870" y="2893"/>
                  </a:lnTo>
                  <a:lnTo>
                    <a:pt x="7870" y="2155"/>
                  </a:lnTo>
                  <a:close/>
                  <a:moveTo>
                    <a:pt x="9906" y="2798"/>
                  </a:moveTo>
                  <a:lnTo>
                    <a:pt x="10228" y="2977"/>
                  </a:lnTo>
                  <a:cubicBezTo>
                    <a:pt x="10287" y="2989"/>
                    <a:pt x="10287" y="3072"/>
                    <a:pt x="10228" y="3108"/>
                  </a:cubicBezTo>
                  <a:lnTo>
                    <a:pt x="9906" y="3286"/>
                  </a:lnTo>
                  <a:cubicBezTo>
                    <a:pt x="9835" y="3131"/>
                    <a:pt x="9835" y="2941"/>
                    <a:pt x="9906" y="2798"/>
                  </a:cubicBezTo>
                  <a:close/>
                  <a:moveTo>
                    <a:pt x="1917" y="2167"/>
                  </a:moveTo>
                  <a:lnTo>
                    <a:pt x="1917" y="3905"/>
                  </a:lnTo>
                  <a:lnTo>
                    <a:pt x="1298" y="3905"/>
                  </a:lnTo>
                  <a:lnTo>
                    <a:pt x="1298" y="2167"/>
                  </a:lnTo>
                  <a:close/>
                  <a:moveTo>
                    <a:pt x="4870" y="3227"/>
                  </a:moveTo>
                  <a:cubicBezTo>
                    <a:pt x="4834" y="3274"/>
                    <a:pt x="4751" y="3393"/>
                    <a:pt x="4715" y="3512"/>
                  </a:cubicBezTo>
                  <a:cubicBezTo>
                    <a:pt x="4656" y="3631"/>
                    <a:pt x="4596" y="3774"/>
                    <a:pt x="4596" y="3774"/>
                  </a:cubicBezTo>
                  <a:lnTo>
                    <a:pt x="4548" y="3905"/>
                  </a:lnTo>
                  <a:lnTo>
                    <a:pt x="2227" y="3905"/>
                  </a:lnTo>
                  <a:lnTo>
                    <a:pt x="2227" y="3227"/>
                  </a:lnTo>
                  <a:close/>
                  <a:moveTo>
                    <a:pt x="8370" y="3227"/>
                  </a:moveTo>
                  <a:lnTo>
                    <a:pt x="8370" y="3905"/>
                  </a:lnTo>
                  <a:lnTo>
                    <a:pt x="7775" y="3905"/>
                  </a:lnTo>
                  <a:cubicBezTo>
                    <a:pt x="7882" y="3548"/>
                    <a:pt x="7870" y="3286"/>
                    <a:pt x="7870" y="3227"/>
                  </a:cubicBezTo>
                  <a:close/>
                  <a:moveTo>
                    <a:pt x="7109" y="843"/>
                  </a:moveTo>
                  <a:cubicBezTo>
                    <a:pt x="7144" y="843"/>
                    <a:pt x="7181" y="849"/>
                    <a:pt x="7215" y="857"/>
                  </a:cubicBezTo>
                  <a:cubicBezTo>
                    <a:pt x="7358" y="905"/>
                    <a:pt x="7477" y="1024"/>
                    <a:pt x="7525" y="1167"/>
                  </a:cubicBezTo>
                  <a:cubicBezTo>
                    <a:pt x="7549" y="1286"/>
                    <a:pt x="7537" y="1393"/>
                    <a:pt x="7537" y="1524"/>
                  </a:cubicBezTo>
                  <a:cubicBezTo>
                    <a:pt x="7537" y="3370"/>
                    <a:pt x="7585" y="3489"/>
                    <a:pt x="7454" y="3870"/>
                  </a:cubicBezTo>
                  <a:cubicBezTo>
                    <a:pt x="7394" y="4024"/>
                    <a:pt x="7311" y="4179"/>
                    <a:pt x="7215" y="4322"/>
                  </a:cubicBezTo>
                  <a:lnTo>
                    <a:pt x="4751" y="4322"/>
                  </a:lnTo>
                  <a:cubicBezTo>
                    <a:pt x="4846" y="3786"/>
                    <a:pt x="5156" y="3250"/>
                    <a:pt x="5537" y="2941"/>
                  </a:cubicBezTo>
                  <a:cubicBezTo>
                    <a:pt x="5763" y="2750"/>
                    <a:pt x="6108" y="2560"/>
                    <a:pt x="6465" y="2453"/>
                  </a:cubicBezTo>
                  <a:cubicBezTo>
                    <a:pt x="6763" y="2381"/>
                    <a:pt x="6799" y="2405"/>
                    <a:pt x="6870" y="2346"/>
                  </a:cubicBezTo>
                  <a:cubicBezTo>
                    <a:pt x="6894" y="2322"/>
                    <a:pt x="6894" y="2298"/>
                    <a:pt x="6918" y="2286"/>
                  </a:cubicBezTo>
                  <a:cubicBezTo>
                    <a:pt x="6930" y="2238"/>
                    <a:pt x="6930" y="2203"/>
                    <a:pt x="6930" y="2167"/>
                  </a:cubicBezTo>
                  <a:lnTo>
                    <a:pt x="6930" y="988"/>
                  </a:lnTo>
                  <a:cubicBezTo>
                    <a:pt x="6930" y="964"/>
                    <a:pt x="6942" y="929"/>
                    <a:pt x="6954" y="905"/>
                  </a:cubicBezTo>
                  <a:cubicBezTo>
                    <a:pt x="6991" y="860"/>
                    <a:pt x="7048" y="843"/>
                    <a:pt x="7109" y="843"/>
                  </a:cubicBezTo>
                  <a:close/>
                  <a:moveTo>
                    <a:pt x="4453" y="4227"/>
                  </a:moveTo>
                  <a:cubicBezTo>
                    <a:pt x="4453" y="4251"/>
                    <a:pt x="4441" y="4286"/>
                    <a:pt x="4441" y="4322"/>
                  </a:cubicBezTo>
                  <a:lnTo>
                    <a:pt x="3548" y="4322"/>
                  </a:lnTo>
                  <a:cubicBezTo>
                    <a:pt x="3489" y="4322"/>
                    <a:pt x="3441" y="4322"/>
                    <a:pt x="3405" y="4346"/>
                  </a:cubicBezTo>
                  <a:cubicBezTo>
                    <a:pt x="3370" y="4298"/>
                    <a:pt x="3358" y="4262"/>
                    <a:pt x="3322" y="4227"/>
                  </a:cubicBezTo>
                  <a:close/>
                  <a:moveTo>
                    <a:pt x="3489" y="0"/>
                  </a:moveTo>
                  <a:cubicBezTo>
                    <a:pt x="3144" y="0"/>
                    <a:pt x="2858" y="274"/>
                    <a:pt x="2858" y="619"/>
                  </a:cubicBezTo>
                  <a:lnTo>
                    <a:pt x="2858" y="1905"/>
                  </a:lnTo>
                  <a:lnTo>
                    <a:pt x="1167" y="1905"/>
                  </a:lnTo>
                  <a:cubicBezTo>
                    <a:pt x="750" y="1905"/>
                    <a:pt x="357" y="2107"/>
                    <a:pt x="155" y="2465"/>
                  </a:cubicBezTo>
                  <a:cubicBezTo>
                    <a:pt x="107" y="2536"/>
                    <a:pt x="143" y="2643"/>
                    <a:pt x="215" y="2691"/>
                  </a:cubicBezTo>
                  <a:cubicBezTo>
                    <a:pt x="237" y="2706"/>
                    <a:pt x="263" y="2713"/>
                    <a:pt x="289" y="2713"/>
                  </a:cubicBezTo>
                  <a:cubicBezTo>
                    <a:pt x="347" y="2713"/>
                    <a:pt x="408" y="2680"/>
                    <a:pt x="441" y="2631"/>
                  </a:cubicBezTo>
                  <a:cubicBezTo>
                    <a:pt x="572" y="2417"/>
                    <a:pt x="762" y="2274"/>
                    <a:pt x="1000" y="2227"/>
                  </a:cubicBezTo>
                  <a:lnTo>
                    <a:pt x="1000" y="3941"/>
                  </a:lnTo>
                  <a:cubicBezTo>
                    <a:pt x="631" y="3846"/>
                    <a:pt x="334" y="3536"/>
                    <a:pt x="322" y="3155"/>
                  </a:cubicBezTo>
                  <a:cubicBezTo>
                    <a:pt x="322" y="3060"/>
                    <a:pt x="238" y="3000"/>
                    <a:pt x="155" y="3000"/>
                  </a:cubicBezTo>
                  <a:cubicBezTo>
                    <a:pt x="60" y="3000"/>
                    <a:pt x="0" y="3072"/>
                    <a:pt x="0" y="3167"/>
                  </a:cubicBezTo>
                  <a:cubicBezTo>
                    <a:pt x="48" y="3762"/>
                    <a:pt x="536" y="4239"/>
                    <a:pt x="1131" y="4286"/>
                  </a:cubicBezTo>
                  <a:lnTo>
                    <a:pt x="3001" y="4286"/>
                  </a:lnTo>
                  <a:cubicBezTo>
                    <a:pt x="3024" y="4370"/>
                    <a:pt x="3072" y="4465"/>
                    <a:pt x="3120" y="4536"/>
                  </a:cubicBezTo>
                  <a:cubicBezTo>
                    <a:pt x="2941" y="4667"/>
                    <a:pt x="2834" y="4882"/>
                    <a:pt x="2834" y="5120"/>
                  </a:cubicBezTo>
                  <a:lnTo>
                    <a:pt x="2834" y="5632"/>
                  </a:lnTo>
                  <a:cubicBezTo>
                    <a:pt x="2834" y="6025"/>
                    <a:pt x="3144" y="6346"/>
                    <a:pt x="3536" y="6370"/>
                  </a:cubicBezTo>
                  <a:lnTo>
                    <a:pt x="3536" y="8704"/>
                  </a:lnTo>
                  <a:cubicBezTo>
                    <a:pt x="3536" y="8787"/>
                    <a:pt x="3608" y="8870"/>
                    <a:pt x="3691" y="8870"/>
                  </a:cubicBezTo>
                  <a:cubicBezTo>
                    <a:pt x="3786" y="8870"/>
                    <a:pt x="3858" y="8787"/>
                    <a:pt x="3858" y="8704"/>
                  </a:cubicBezTo>
                  <a:lnTo>
                    <a:pt x="3858" y="6310"/>
                  </a:lnTo>
                  <a:lnTo>
                    <a:pt x="5001" y="6310"/>
                  </a:lnTo>
                  <a:cubicBezTo>
                    <a:pt x="5096" y="6310"/>
                    <a:pt x="5168" y="6227"/>
                    <a:pt x="5168" y="6144"/>
                  </a:cubicBezTo>
                  <a:cubicBezTo>
                    <a:pt x="5168" y="6048"/>
                    <a:pt x="5096" y="5977"/>
                    <a:pt x="5001" y="5977"/>
                  </a:cubicBezTo>
                  <a:lnTo>
                    <a:pt x="3548" y="5977"/>
                  </a:lnTo>
                  <a:cubicBezTo>
                    <a:pt x="3334" y="5965"/>
                    <a:pt x="3155" y="5786"/>
                    <a:pt x="3155" y="5572"/>
                  </a:cubicBezTo>
                  <a:lnTo>
                    <a:pt x="3155" y="5048"/>
                  </a:lnTo>
                  <a:cubicBezTo>
                    <a:pt x="3155" y="4917"/>
                    <a:pt x="3215" y="4798"/>
                    <a:pt x="3322" y="4727"/>
                  </a:cubicBezTo>
                  <a:cubicBezTo>
                    <a:pt x="3394" y="4667"/>
                    <a:pt x="3489" y="4632"/>
                    <a:pt x="3572" y="4632"/>
                  </a:cubicBezTo>
                  <a:lnTo>
                    <a:pt x="7215" y="4632"/>
                  </a:lnTo>
                  <a:cubicBezTo>
                    <a:pt x="7275" y="4632"/>
                    <a:pt x="7311" y="4655"/>
                    <a:pt x="7358" y="4667"/>
                  </a:cubicBezTo>
                  <a:lnTo>
                    <a:pt x="7370" y="4667"/>
                  </a:lnTo>
                  <a:cubicBezTo>
                    <a:pt x="7525" y="4727"/>
                    <a:pt x="7608" y="4870"/>
                    <a:pt x="7608" y="5036"/>
                  </a:cubicBezTo>
                  <a:lnTo>
                    <a:pt x="7608" y="5560"/>
                  </a:lnTo>
                  <a:cubicBezTo>
                    <a:pt x="7608" y="5786"/>
                    <a:pt x="7430" y="5977"/>
                    <a:pt x="7192" y="5977"/>
                  </a:cubicBezTo>
                  <a:lnTo>
                    <a:pt x="5620" y="5977"/>
                  </a:lnTo>
                  <a:cubicBezTo>
                    <a:pt x="5525" y="5977"/>
                    <a:pt x="5453" y="6048"/>
                    <a:pt x="5453" y="6144"/>
                  </a:cubicBezTo>
                  <a:cubicBezTo>
                    <a:pt x="5453" y="6227"/>
                    <a:pt x="5525" y="6298"/>
                    <a:pt x="5620" y="6298"/>
                  </a:cubicBezTo>
                  <a:lnTo>
                    <a:pt x="6751" y="6298"/>
                  </a:lnTo>
                  <a:lnTo>
                    <a:pt x="6751" y="6751"/>
                  </a:lnTo>
                  <a:cubicBezTo>
                    <a:pt x="6751" y="6834"/>
                    <a:pt x="6823" y="6918"/>
                    <a:pt x="6918" y="6918"/>
                  </a:cubicBezTo>
                  <a:cubicBezTo>
                    <a:pt x="7001" y="6918"/>
                    <a:pt x="7073" y="6834"/>
                    <a:pt x="7073" y="6751"/>
                  </a:cubicBezTo>
                  <a:lnTo>
                    <a:pt x="7073" y="6298"/>
                  </a:lnTo>
                  <a:lnTo>
                    <a:pt x="7215" y="6298"/>
                  </a:lnTo>
                  <a:cubicBezTo>
                    <a:pt x="7608" y="6298"/>
                    <a:pt x="7942" y="5977"/>
                    <a:pt x="7942" y="5572"/>
                  </a:cubicBezTo>
                  <a:lnTo>
                    <a:pt x="7942" y="5048"/>
                  </a:lnTo>
                  <a:cubicBezTo>
                    <a:pt x="7942" y="4786"/>
                    <a:pt x="7787" y="4560"/>
                    <a:pt x="7585" y="4429"/>
                  </a:cubicBezTo>
                  <a:lnTo>
                    <a:pt x="7585" y="4393"/>
                  </a:lnTo>
                  <a:cubicBezTo>
                    <a:pt x="7608" y="4334"/>
                    <a:pt x="7644" y="4298"/>
                    <a:pt x="7668" y="4239"/>
                  </a:cubicBezTo>
                  <a:lnTo>
                    <a:pt x="8561" y="4239"/>
                  </a:lnTo>
                  <a:cubicBezTo>
                    <a:pt x="8728" y="4239"/>
                    <a:pt x="8894" y="4191"/>
                    <a:pt x="9037" y="4120"/>
                  </a:cubicBezTo>
                  <a:cubicBezTo>
                    <a:pt x="9073" y="4096"/>
                    <a:pt x="9263" y="4001"/>
                    <a:pt x="10394" y="3405"/>
                  </a:cubicBezTo>
                  <a:cubicBezTo>
                    <a:pt x="10621" y="3250"/>
                    <a:pt x="10668" y="2929"/>
                    <a:pt x="10466" y="2750"/>
                  </a:cubicBezTo>
                  <a:cubicBezTo>
                    <a:pt x="10394" y="2691"/>
                    <a:pt x="10383" y="2691"/>
                    <a:pt x="9918" y="2453"/>
                  </a:cubicBezTo>
                  <a:lnTo>
                    <a:pt x="9632" y="2298"/>
                  </a:lnTo>
                  <a:cubicBezTo>
                    <a:pt x="9610" y="2287"/>
                    <a:pt x="9585" y="2282"/>
                    <a:pt x="9559" y="2282"/>
                  </a:cubicBezTo>
                  <a:cubicBezTo>
                    <a:pt x="9503" y="2282"/>
                    <a:pt x="9446" y="2308"/>
                    <a:pt x="9430" y="2357"/>
                  </a:cubicBezTo>
                  <a:cubicBezTo>
                    <a:pt x="9382" y="2441"/>
                    <a:pt x="9418" y="2536"/>
                    <a:pt x="9490" y="2572"/>
                  </a:cubicBezTo>
                  <a:lnTo>
                    <a:pt x="9621" y="2643"/>
                  </a:lnTo>
                  <a:cubicBezTo>
                    <a:pt x="9490" y="2881"/>
                    <a:pt x="9490" y="3179"/>
                    <a:pt x="9621" y="3429"/>
                  </a:cubicBezTo>
                  <a:lnTo>
                    <a:pt x="8882" y="3834"/>
                  </a:lnTo>
                  <a:cubicBezTo>
                    <a:pt x="8823" y="3870"/>
                    <a:pt x="8763" y="3893"/>
                    <a:pt x="8680" y="3905"/>
                  </a:cubicBezTo>
                  <a:lnTo>
                    <a:pt x="8680" y="2203"/>
                  </a:lnTo>
                  <a:cubicBezTo>
                    <a:pt x="8823" y="2227"/>
                    <a:pt x="8894" y="2274"/>
                    <a:pt x="8942" y="2298"/>
                  </a:cubicBezTo>
                  <a:cubicBezTo>
                    <a:pt x="8966" y="2314"/>
                    <a:pt x="8995" y="2322"/>
                    <a:pt x="9023" y="2322"/>
                  </a:cubicBezTo>
                  <a:cubicBezTo>
                    <a:pt x="9077" y="2322"/>
                    <a:pt x="9129" y="2293"/>
                    <a:pt x="9144" y="2238"/>
                  </a:cubicBezTo>
                  <a:cubicBezTo>
                    <a:pt x="9192" y="2167"/>
                    <a:pt x="9156" y="2060"/>
                    <a:pt x="9085" y="2036"/>
                  </a:cubicBezTo>
                  <a:lnTo>
                    <a:pt x="9025" y="2000"/>
                  </a:lnTo>
                  <a:cubicBezTo>
                    <a:pt x="8882" y="1929"/>
                    <a:pt x="8716" y="1881"/>
                    <a:pt x="8549" y="1881"/>
                  </a:cubicBezTo>
                  <a:lnTo>
                    <a:pt x="7882" y="1881"/>
                  </a:lnTo>
                  <a:lnTo>
                    <a:pt x="7882" y="1345"/>
                  </a:lnTo>
                  <a:cubicBezTo>
                    <a:pt x="7882" y="1048"/>
                    <a:pt x="7704" y="750"/>
                    <a:pt x="7370" y="619"/>
                  </a:cubicBezTo>
                  <a:cubicBezTo>
                    <a:pt x="7297" y="590"/>
                    <a:pt x="7200" y="569"/>
                    <a:pt x="7107" y="569"/>
                  </a:cubicBezTo>
                  <a:cubicBezTo>
                    <a:pt x="7049" y="569"/>
                    <a:pt x="6992" y="577"/>
                    <a:pt x="6942" y="595"/>
                  </a:cubicBezTo>
                  <a:cubicBezTo>
                    <a:pt x="6930" y="262"/>
                    <a:pt x="6656" y="0"/>
                    <a:pt x="6322" y="0"/>
                  </a:cubicBezTo>
                  <a:lnTo>
                    <a:pt x="6299" y="0"/>
                  </a:lnTo>
                  <a:cubicBezTo>
                    <a:pt x="6120" y="0"/>
                    <a:pt x="5965" y="71"/>
                    <a:pt x="5846" y="202"/>
                  </a:cubicBezTo>
                  <a:cubicBezTo>
                    <a:pt x="5727" y="71"/>
                    <a:pt x="5560" y="0"/>
                    <a:pt x="5382" y="0"/>
                  </a:cubicBezTo>
                  <a:lnTo>
                    <a:pt x="5370" y="0"/>
                  </a:lnTo>
                  <a:cubicBezTo>
                    <a:pt x="5191" y="0"/>
                    <a:pt x="5025" y="71"/>
                    <a:pt x="4906" y="202"/>
                  </a:cubicBezTo>
                  <a:cubicBezTo>
                    <a:pt x="4787" y="71"/>
                    <a:pt x="4620" y="0"/>
                    <a:pt x="4441" y="0"/>
                  </a:cubicBezTo>
                  <a:lnTo>
                    <a:pt x="4429" y="0"/>
                  </a:lnTo>
                  <a:cubicBezTo>
                    <a:pt x="4251" y="0"/>
                    <a:pt x="4084" y="71"/>
                    <a:pt x="3965" y="202"/>
                  </a:cubicBezTo>
                  <a:cubicBezTo>
                    <a:pt x="3846" y="71"/>
                    <a:pt x="3679" y="0"/>
                    <a:pt x="3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427;p99">
              <a:extLst>
                <a:ext uri="{FF2B5EF4-FFF2-40B4-BE49-F238E27FC236}">
                  <a16:creationId xmlns:a16="http://schemas.microsoft.com/office/drawing/2014/main" id="{F0BD0BCB-B301-4045-BD33-F6EA4F84F9A4}"/>
                </a:ext>
              </a:extLst>
            </p:cNvPr>
            <p:cNvSpPr/>
            <p:nvPr/>
          </p:nvSpPr>
          <p:spPr>
            <a:xfrm>
              <a:off x="3819385" y="3493258"/>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428;p99">
              <a:extLst>
                <a:ext uri="{FF2B5EF4-FFF2-40B4-BE49-F238E27FC236}">
                  <a16:creationId xmlns:a16="http://schemas.microsoft.com/office/drawing/2014/main" id="{24998411-101C-43A6-8731-939FF1BC69B5}"/>
                </a:ext>
              </a:extLst>
            </p:cNvPr>
            <p:cNvSpPr/>
            <p:nvPr/>
          </p:nvSpPr>
          <p:spPr>
            <a:xfrm>
              <a:off x="3644044" y="3592490"/>
              <a:ext cx="112494" cy="106420"/>
            </a:xfrm>
            <a:custGeom>
              <a:avLst/>
              <a:gdLst/>
              <a:ahLst/>
              <a:cxnLst/>
              <a:rect l="l" t="t" r="r" b="b"/>
              <a:pathLst>
                <a:path w="3537" h="3346" extrusionOk="0">
                  <a:moveTo>
                    <a:pt x="3382" y="0"/>
                  </a:moveTo>
                  <a:cubicBezTo>
                    <a:pt x="3299" y="0"/>
                    <a:pt x="3227" y="72"/>
                    <a:pt x="3227" y="167"/>
                  </a:cubicBezTo>
                  <a:lnTo>
                    <a:pt x="3227" y="2798"/>
                  </a:lnTo>
                  <a:cubicBezTo>
                    <a:pt x="3227" y="2929"/>
                    <a:pt x="3120" y="3036"/>
                    <a:pt x="2989" y="3036"/>
                  </a:cubicBezTo>
                  <a:lnTo>
                    <a:pt x="572" y="3036"/>
                  </a:lnTo>
                  <a:cubicBezTo>
                    <a:pt x="441" y="3036"/>
                    <a:pt x="334" y="2929"/>
                    <a:pt x="334" y="2798"/>
                  </a:cubicBezTo>
                  <a:lnTo>
                    <a:pt x="334" y="2060"/>
                  </a:lnTo>
                  <a:cubicBezTo>
                    <a:pt x="334" y="1965"/>
                    <a:pt x="263" y="1893"/>
                    <a:pt x="167" y="1893"/>
                  </a:cubicBezTo>
                  <a:cubicBezTo>
                    <a:pt x="84" y="1893"/>
                    <a:pt x="1" y="1965"/>
                    <a:pt x="1" y="2060"/>
                  </a:cubicBezTo>
                  <a:lnTo>
                    <a:pt x="1" y="2798"/>
                  </a:lnTo>
                  <a:cubicBezTo>
                    <a:pt x="1" y="3108"/>
                    <a:pt x="263" y="3346"/>
                    <a:pt x="560" y="3346"/>
                  </a:cubicBezTo>
                  <a:lnTo>
                    <a:pt x="2989" y="3346"/>
                  </a:lnTo>
                  <a:cubicBezTo>
                    <a:pt x="3299" y="3346"/>
                    <a:pt x="3537" y="3096"/>
                    <a:pt x="3537" y="2798"/>
                  </a:cubicBezTo>
                  <a:lnTo>
                    <a:pt x="3537" y="167"/>
                  </a:lnTo>
                  <a:cubicBezTo>
                    <a:pt x="3537" y="60"/>
                    <a:pt x="3465" y="0"/>
                    <a:pt x="33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084D1E-7D4E-47D7-B7AE-F14EA2FE224E}"/>
              </a:ext>
            </a:extLst>
          </p:cNvPr>
          <p:cNvSpPr>
            <a:spLocks noGrp="1"/>
          </p:cNvSpPr>
          <p:nvPr>
            <p:ph type="ctrTitle"/>
          </p:nvPr>
        </p:nvSpPr>
        <p:spPr/>
        <p:txBody>
          <a:bodyPr/>
          <a:lstStyle/>
          <a:p>
            <a:r>
              <a:rPr lang="nl-BE" sz="4400" dirty="0"/>
              <a:t>Proefje 1</a:t>
            </a:r>
          </a:p>
        </p:txBody>
      </p:sp>
      <p:sp>
        <p:nvSpPr>
          <p:cNvPr id="3" name="Ondertitel 2">
            <a:extLst>
              <a:ext uri="{FF2B5EF4-FFF2-40B4-BE49-F238E27FC236}">
                <a16:creationId xmlns:a16="http://schemas.microsoft.com/office/drawing/2014/main" id="{EDA4B5BB-A91F-4942-8C21-2A6A9FE0F196}"/>
              </a:ext>
            </a:extLst>
          </p:cNvPr>
          <p:cNvSpPr>
            <a:spLocks noGrp="1"/>
          </p:cNvSpPr>
          <p:nvPr>
            <p:ph type="subTitle" idx="1"/>
          </p:nvPr>
        </p:nvSpPr>
        <p:spPr>
          <a:xfrm>
            <a:off x="2008800" y="1249750"/>
            <a:ext cx="5203523" cy="792600"/>
          </a:xfrm>
        </p:spPr>
        <p:txBody>
          <a:bodyPr/>
          <a:lstStyle/>
          <a:p>
            <a:r>
              <a:rPr lang="nl-BE" sz="3200" dirty="0"/>
              <a:t>Wat is er gebeurd?</a:t>
            </a:r>
          </a:p>
        </p:txBody>
      </p:sp>
      <p:pic>
        <p:nvPicPr>
          <p:cNvPr id="5" name="Graphic 4" descr="Help">
            <a:extLst>
              <a:ext uri="{FF2B5EF4-FFF2-40B4-BE49-F238E27FC236}">
                <a16:creationId xmlns:a16="http://schemas.microsoft.com/office/drawing/2014/main" id="{E8053F73-1324-4BE7-BE3E-C994694C2A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65240" y="1888142"/>
            <a:ext cx="2613519" cy="2613519"/>
          </a:xfrm>
          <a:prstGeom prst="rect">
            <a:avLst/>
          </a:prstGeom>
        </p:spPr>
      </p:pic>
    </p:spTree>
    <p:extLst>
      <p:ext uri="{BB962C8B-B14F-4D97-AF65-F5344CB8AC3E}">
        <p14:creationId xmlns:p14="http://schemas.microsoft.com/office/powerpoint/2010/main" val="1627912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30"/>
          <p:cNvSpPr txBox="1">
            <a:spLocks noGrp="1"/>
          </p:cNvSpPr>
          <p:nvPr>
            <p:ph type="ctrTitle"/>
          </p:nvPr>
        </p:nvSpPr>
        <p:spPr>
          <a:xfrm>
            <a:off x="1975625" y="122975"/>
            <a:ext cx="51264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Resultaat</a:t>
            </a:r>
            <a:endParaRPr/>
          </a:p>
        </p:txBody>
      </p:sp>
      <p:pic>
        <p:nvPicPr>
          <p:cNvPr id="805" name="Google Shape;805;p30"/>
          <p:cNvPicPr preferRelativeResize="0"/>
          <p:nvPr/>
        </p:nvPicPr>
        <p:blipFill>
          <a:blip r:embed="rId3">
            <a:alphaModFix/>
          </a:blip>
          <a:stretch>
            <a:fillRect/>
          </a:stretch>
        </p:blipFill>
        <p:spPr>
          <a:xfrm>
            <a:off x="138099" y="579812"/>
            <a:ext cx="2987899" cy="3983875"/>
          </a:xfrm>
          <a:prstGeom prst="rect">
            <a:avLst/>
          </a:prstGeom>
          <a:noFill/>
          <a:ln>
            <a:noFill/>
          </a:ln>
        </p:spPr>
      </p:pic>
      <p:pic>
        <p:nvPicPr>
          <p:cNvPr id="806" name="Google Shape;806;p30"/>
          <p:cNvPicPr preferRelativeResize="0"/>
          <p:nvPr/>
        </p:nvPicPr>
        <p:blipFill rotWithShape="1">
          <a:blip r:embed="rId4">
            <a:alphaModFix/>
          </a:blip>
          <a:srcRect t="7776" b="27740"/>
          <a:stretch/>
        </p:blipFill>
        <p:spPr>
          <a:xfrm>
            <a:off x="3197449" y="1347524"/>
            <a:ext cx="2526500" cy="2172252"/>
          </a:xfrm>
          <a:prstGeom prst="rect">
            <a:avLst/>
          </a:prstGeom>
          <a:noFill/>
          <a:ln>
            <a:noFill/>
          </a:ln>
        </p:spPr>
      </p:pic>
      <p:pic>
        <p:nvPicPr>
          <p:cNvPr id="807" name="Google Shape;807;p30"/>
          <p:cNvPicPr preferRelativeResize="0"/>
          <p:nvPr/>
        </p:nvPicPr>
        <p:blipFill rotWithShape="1">
          <a:blip r:embed="rId5">
            <a:alphaModFix/>
          </a:blip>
          <a:srcRect t="26702"/>
          <a:stretch/>
        </p:blipFill>
        <p:spPr>
          <a:xfrm rot="5400000">
            <a:off x="5758137" y="968875"/>
            <a:ext cx="3280225" cy="3205750"/>
          </a:xfrm>
          <a:prstGeom prst="rect">
            <a:avLst/>
          </a:prstGeom>
          <a:noFill/>
          <a:ln>
            <a:noFill/>
          </a:ln>
        </p:spPr>
      </p:pic>
      <p:sp>
        <p:nvSpPr>
          <p:cNvPr id="3" name="Tekstvak 2">
            <a:extLst>
              <a:ext uri="{FF2B5EF4-FFF2-40B4-BE49-F238E27FC236}">
                <a16:creationId xmlns:a16="http://schemas.microsoft.com/office/drawing/2014/main" id="{7F2DAD19-313A-4B64-9E22-0D927D4B4425}"/>
              </a:ext>
            </a:extLst>
          </p:cNvPr>
          <p:cNvSpPr txBox="1"/>
          <p:nvPr/>
        </p:nvSpPr>
        <p:spPr>
          <a:xfrm>
            <a:off x="3197423" y="3642093"/>
            <a:ext cx="2444418" cy="738664"/>
          </a:xfrm>
          <a:prstGeom prst="rect">
            <a:avLst/>
          </a:prstGeom>
          <a:noFill/>
        </p:spPr>
        <p:txBody>
          <a:bodyPr wrap="square" rtlCol="0">
            <a:spAutoFit/>
          </a:bodyPr>
          <a:lstStyle/>
          <a:p>
            <a:pPr algn="ctr"/>
            <a:r>
              <a:rPr lang="nl-BE" dirty="0">
                <a:latin typeface="Comfortaa" panose="020B0604020202020204" charset="0"/>
              </a:rPr>
              <a:t>Haal je hand uit de zak. Lik aan je hand, wat proef je?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31"/>
          <p:cNvSpPr txBox="1">
            <a:spLocks noGrp="1"/>
          </p:cNvSpPr>
          <p:nvPr>
            <p:ph type="ctrTitle"/>
          </p:nvPr>
        </p:nvSpPr>
        <p:spPr>
          <a:xfrm>
            <a:off x="2008800" y="98475"/>
            <a:ext cx="51264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Besluit Proefje 1</a:t>
            </a:r>
            <a:endParaRPr/>
          </a:p>
        </p:txBody>
      </p:sp>
      <p:grpSp>
        <p:nvGrpSpPr>
          <p:cNvPr id="813" name="Google Shape;813;p31"/>
          <p:cNvGrpSpPr/>
          <p:nvPr/>
        </p:nvGrpSpPr>
        <p:grpSpPr>
          <a:xfrm>
            <a:off x="2781357" y="1420851"/>
            <a:ext cx="3581288" cy="3281301"/>
            <a:chOff x="3621450" y="2025923"/>
            <a:chExt cx="1901098" cy="2324526"/>
          </a:xfrm>
        </p:grpSpPr>
        <p:sp>
          <p:nvSpPr>
            <p:cNvPr id="814" name="Google Shape;814;p31"/>
            <p:cNvSpPr/>
            <p:nvPr/>
          </p:nvSpPr>
          <p:spPr>
            <a:xfrm>
              <a:off x="3621450" y="2025923"/>
              <a:ext cx="1901098" cy="2324526"/>
            </a:xfrm>
            <a:custGeom>
              <a:avLst/>
              <a:gdLst/>
              <a:ahLst/>
              <a:cxnLst/>
              <a:rect l="l" t="t" r="r" b="b"/>
              <a:pathLst>
                <a:path w="56030" h="81334" extrusionOk="0">
                  <a:moveTo>
                    <a:pt x="33260" y="1336"/>
                  </a:moveTo>
                  <a:cubicBezTo>
                    <a:pt x="33539" y="1336"/>
                    <a:pt x="33817" y="1370"/>
                    <a:pt x="34076" y="1387"/>
                  </a:cubicBezTo>
                  <a:cubicBezTo>
                    <a:pt x="34442" y="1411"/>
                    <a:pt x="34814" y="1418"/>
                    <a:pt x="35183" y="1418"/>
                  </a:cubicBezTo>
                  <a:cubicBezTo>
                    <a:pt x="35544" y="1418"/>
                    <a:pt x="35901" y="1411"/>
                    <a:pt x="36248" y="1409"/>
                  </a:cubicBezTo>
                  <a:cubicBezTo>
                    <a:pt x="36252" y="1409"/>
                    <a:pt x="36255" y="1409"/>
                    <a:pt x="36258" y="1409"/>
                  </a:cubicBezTo>
                  <a:cubicBezTo>
                    <a:pt x="36642" y="1409"/>
                    <a:pt x="37019" y="1563"/>
                    <a:pt x="37424" y="1563"/>
                  </a:cubicBezTo>
                  <a:cubicBezTo>
                    <a:pt x="37593" y="1563"/>
                    <a:pt x="37768" y="1536"/>
                    <a:pt x="37950" y="1460"/>
                  </a:cubicBezTo>
                  <a:cubicBezTo>
                    <a:pt x="38099" y="1398"/>
                    <a:pt x="38283" y="1367"/>
                    <a:pt x="38479" y="1367"/>
                  </a:cubicBezTo>
                  <a:cubicBezTo>
                    <a:pt x="38804" y="1367"/>
                    <a:pt x="39162" y="1454"/>
                    <a:pt x="39449" y="1632"/>
                  </a:cubicBezTo>
                  <a:cubicBezTo>
                    <a:pt x="39511" y="1671"/>
                    <a:pt x="39567" y="1684"/>
                    <a:pt x="39622" y="1684"/>
                  </a:cubicBezTo>
                  <a:cubicBezTo>
                    <a:pt x="39751" y="1684"/>
                    <a:pt x="39866" y="1608"/>
                    <a:pt x="39999" y="1608"/>
                  </a:cubicBezTo>
                  <a:cubicBezTo>
                    <a:pt x="40013" y="1608"/>
                    <a:pt x="40027" y="1609"/>
                    <a:pt x="40041" y="1610"/>
                  </a:cubicBezTo>
                  <a:cubicBezTo>
                    <a:pt x="41406" y="1781"/>
                    <a:pt x="42770" y="1956"/>
                    <a:pt x="44123" y="2195"/>
                  </a:cubicBezTo>
                  <a:cubicBezTo>
                    <a:pt x="44885" y="2330"/>
                    <a:pt x="45647" y="2473"/>
                    <a:pt x="46409" y="2603"/>
                  </a:cubicBezTo>
                  <a:cubicBezTo>
                    <a:pt x="47120" y="2725"/>
                    <a:pt x="47905" y="2785"/>
                    <a:pt x="48484" y="3303"/>
                  </a:cubicBezTo>
                  <a:cubicBezTo>
                    <a:pt x="48751" y="3541"/>
                    <a:pt x="49171" y="3490"/>
                    <a:pt x="49483" y="3737"/>
                  </a:cubicBezTo>
                  <a:cubicBezTo>
                    <a:pt x="50081" y="4210"/>
                    <a:pt x="50396" y="4821"/>
                    <a:pt x="50790" y="5416"/>
                  </a:cubicBezTo>
                  <a:cubicBezTo>
                    <a:pt x="51012" y="5750"/>
                    <a:pt x="51030" y="6218"/>
                    <a:pt x="51476" y="6445"/>
                  </a:cubicBezTo>
                  <a:cubicBezTo>
                    <a:pt x="51593" y="6505"/>
                    <a:pt x="51531" y="6690"/>
                    <a:pt x="51541" y="6821"/>
                  </a:cubicBezTo>
                  <a:cubicBezTo>
                    <a:pt x="51569" y="7195"/>
                    <a:pt x="51588" y="7555"/>
                    <a:pt x="51778" y="7924"/>
                  </a:cubicBezTo>
                  <a:cubicBezTo>
                    <a:pt x="51972" y="8300"/>
                    <a:pt x="51771" y="8758"/>
                    <a:pt x="51889" y="9199"/>
                  </a:cubicBezTo>
                  <a:cubicBezTo>
                    <a:pt x="52021" y="9696"/>
                    <a:pt x="52105" y="10221"/>
                    <a:pt x="52166" y="10743"/>
                  </a:cubicBezTo>
                  <a:cubicBezTo>
                    <a:pt x="52256" y="11520"/>
                    <a:pt x="52309" y="12297"/>
                    <a:pt x="52381" y="13074"/>
                  </a:cubicBezTo>
                  <a:cubicBezTo>
                    <a:pt x="52432" y="13630"/>
                    <a:pt x="52491" y="14190"/>
                    <a:pt x="52540" y="14742"/>
                  </a:cubicBezTo>
                  <a:cubicBezTo>
                    <a:pt x="52585" y="15263"/>
                    <a:pt x="52581" y="15798"/>
                    <a:pt x="52618" y="16329"/>
                  </a:cubicBezTo>
                  <a:cubicBezTo>
                    <a:pt x="52633" y="16551"/>
                    <a:pt x="52401" y="16651"/>
                    <a:pt x="52176" y="16651"/>
                  </a:cubicBezTo>
                  <a:cubicBezTo>
                    <a:pt x="52129" y="16651"/>
                    <a:pt x="52082" y="16646"/>
                    <a:pt x="52038" y="16638"/>
                  </a:cubicBezTo>
                  <a:cubicBezTo>
                    <a:pt x="51774" y="16586"/>
                    <a:pt x="51512" y="16568"/>
                    <a:pt x="51250" y="16568"/>
                  </a:cubicBezTo>
                  <a:cubicBezTo>
                    <a:pt x="50637" y="16568"/>
                    <a:pt x="50026" y="16667"/>
                    <a:pt x="49413" y="16667"/>
                  </a:cubicBezTo>
                  <a:cubicBezTo>
                    <a:pt x="49315" y="16667"/>
                    <a:pt x="49217" y="16664"/>
                    <a:pt x="49119" y="16659"/>
                  </a:cubicBezTo>
                  <a:cubicBezTo>
                    <a:pt x="49042" y="16654"/>
                    <a:pt x="48943" y="16635"/>
                    <a:pt x="48847" y="16635"/>
                  </a:cubicBezTo>
                  <a:cubicBezTo>
                    <a:pt x="48699" y="16635"/>
                    <a:pt x="48559" y="16680"/>
                    <a:pt x="48517" y="16893"/>
                  </a:cubicBezTo>
                  <a:cubicBezTo>
                    <a:pt x="48511" y="16918"/>
                    <a:pt x="48452" y="16955"/>
                    <a:pt x="48425" y="16955"/>
                  </a:cubicBezTo>
                  <a:cubicBezTo>
                    <a:pt x="48422" y="16955"/>
                    <a:pt x="48420" y="16955"/>
                    <a:pt x="48418" y="16954"/>
                  </a:cubicBezTo>
                  <a:cubicBezTo>
                    <a:pt x="48197" y="16876"/>
                    <a:pt x="47979" y="16846"/>
                    <a:pt x="47762" y="16846"/>
                  </a:cubicBezTo>
                  <a:cubicBezTo>
                    <a:pt x="47095" y="16846"/>
                    <a:pt x="46445" y="17131"/>
                    <a:pt x="45778" y="17162"/>
                  </a:cubicBezTo>
                  <a:cubicBezTo>
                    <a:pt x="44389" y="17225"/>
                    <a:pt x="42988" y="17165"/>
                    <a:pt x="41595" y="17309"/>
                  </a:cubicBezTo>
                  <a:cubicBezTo>
                    <a:pt x="41142" y="17356"/>
                    <a:pt x="40684" y="17371"/>
                    <a:pt x="40225" y="17371"/>
                  </a:cubicBezTo>
                  <a:cubicBezTo>
                    <a:pt x="39458" y="17371"/>
                    <a:pt x="38686" y="17330"/>
                    <a:pt x="37919" y="17330"/>
                  </a:cubicBezTo>
                  <a:cubicBezTo>
                    <a:pt x="37912" y="17330"/>
                    <a:pt x="37905" y="17330"/>
                    <a:pt x="37898" y="17330"/>
                  </a:cubicBezTo>
                  <a:cubicBezTo>
                    <a:pt x="37461" y="17330"/>
                    <a:pt x="37025" y="17351"/>
                    <a:pt x="36589" y="17352"/>
                  </a:cubicBezTo>
                  <a:cubicBezTo>
                    <a:pt x="36558" y="17352"/>
                    <a:pt x="36527" y="17352"/>
                    <a:pt x="36495" y="17352"/>
                  </a:cubicBezTo>
                  <a:cubicBezTo>
                    <a:pt x="35771" y="17352"/>
                    <a:pt x="35047" y="17344"/>
                    <a:pt x="34323" y="17344"/>
                  </a:cubicBezTo>
                  <a:cubicBezTo>
                    <a:pt x="33940" y="17344"/>
                    <a:pt x="33557" y="17346"/>
                    <a:pt x="33174" y="17353"/>
                  </a:cubicBezTo>
                  <a:cubicBezTo>
                    <a:pt x="32847" y="17360"/>
                    <a:pt x="32520" y="17362"/>
                    <a:pt x="32193" y="17362"/>
                  </a:cubicBezTo>
                  <a:cubicBezTo>
                    <a:pt x="31767" y="17362"/>
                    <a:pt x="31340" y="17359"/>
                    <a:pt x="30915" y="17359"/>
                  </a:cubicBezTo>
                  <a:cubicBezTo>
                    <a:pt x="30386" y="17359"/>
                    <a:pt x="29859" y="17364"/>
                    <a:pt x="29334" y="17385"/>
                  </a:cubicBezTo>
                  <a:cubicBezTo>
                    <a:pt x="28763" y="17409"/>
                    <a:pt x="28193" y="17416"/>
                    <a:pt x="27622" y="17416"/>
                  </a:cubicBezTo>
                  <a:cubicBezTo>
                    <a:pt x="26980" y="17416"/>
                    <a:pt x="26338" y="17407"/>
                    <a:pt x="25696" y="17407"/>
                  </a:cubicBezTo>
                  <a:cubicBezTo>
                    <a:pt x="24935" y="17407"/>
                    <a:pt x="24175" y="17419"/>
                    <a:pt x="23414" y="17468"/>
                  </a:cubicBezTo>
                  <a:cubicBezTo>
                    <a:pt x="22490" y="17528"/>
                    <a:pt x="21548" y="17571"/>
                    <a:pt x="20641" y="17658"/>
                  </a:cubicBezTo>
                  <a:cubicBezTo>
                    <a:pt x="19529" y="17765"/>
                    <a:pt x="18414" y="17819"/>
                    <a:pt x="17298" y="17819"/>
                  </a:cubicBezTo>
                  <a:cubicBezTo>
                    <a:pt x="17123" y="17819"/>
                    <a:pt x="16948" y="17818"/>
                    <a:pt x="16773" y="17815"/>
                  </a:cubicBezTo>
                  <a:cubicBezTo>
                    <a:pt x="15443" y="17794"/>
                    <a:pt x="14109" y="17701"/>
                    <a:pt x="12781" y="17701"/>
                  </a:cubicBezTo>
                  <a:cubicBezTo>
                    <a:pt x="12411" y="17701"/>
                    <a:pt x="12041" y="17708"/>
                    <a:pt x="11672" y="17726"/>
                  </a:cubicBezTo>
                  <a:cubicBezTo>
                    <a:pt x="10711" y="17772"/>
                    <a:pt x="9751" y="17802"/>
                    <a:pt x="8791" y="17802"/>
                  </a:cubicBezTo>
                  <a:cubicBezTo>
                    <a:pt x="8616" y="17802"/>
                    <a:pt x="8440" y="17801"/>
                    <a:pt x="8265" y="17799"/>
                  </a:cubicBezTo>
                  <a:cubicBezTo>
                    <a:pt x="7532" y="17792"/>
                    <a:pt x="6796" y="17677"/>
                    <a:pt x="6068" y="17677"/>
                  </a:cubicBezTo>
                  <a:cubicBezTo>
                    <a:pt x="5945" y="17677"/>
                    <a:pt x="5823" y="17680"/>
                    <a:pt x="5700" y="17688"/>
                  </a:cubicBezTo>
                  <a:cubicBezTo>
                    <a:pt x="5591" y="17695"/>
                    <a:pt x="5480" y="17698"/>
                    <a:pt x="5370" y="17698"/>
                  </a:cubicBezTo>
                  <a:cubicBezTo>
                    <a:pt x="4898" y="17698"/>
                    <a:pt x="4422" y="17647"/>
                    <a:pt x="3949" y="17647"/>
                  </a:cubicBezTo>
                  <a:cubicBezTo>
                    <a:pt x="3497" y="17647"/>
                    <a:pt x="3048" y="17693"/>
                    <a:pt x="2609" y="17874"/>
                  </a:cubicBezTo>
                  <a:cubicBezTo>
                    <a:pt x="2568" y="17891"/>
                    <a:pt x="2510" y="17902"/>
                    <a:pt x="2454" y="17902"/>
                  </a:cubicBezTo>
                  <a:cubicBezTo>
                    <a:pt x="2349" y="17902"/>
                    <a:pt x="2251" y="17862"/>
                    <a:pt x="2270" y="17741"/>
                  </a:cubicBezTo>
                  <a:cubicBezTo>
                    <a:pt x="2309" y="17489"/>
                    <a:pt x="2122" y="17195"/>
                    <a:pt x="2169" y="17082"/>
                  </a:cubicBezTo>
                  <a:cubicBezTo>
                    <a:pt x="2457" y="16370"/>
                    <a:pt x="2382" y="15627"/>
                    <a:pt x="2476" y="14904"/>
                  </a:cubicBezTo>
                  <a:cubicBezTo>
                    <a:pt x="2530" y="14496"/>
                    <a:pt x="3015" y="14120"/>
                    <a:pt x="2677" y="13702"/>
                  </a:cubicBezTo>
                  <a:cubicBezTo>
                    <a:pt x="2463" y="13437"/>
                    <a:pt x="2680" y="13108"/>
                    <a:pt x="2634" y="13042"/>
                  </a:cubicBezTo>
                  <a:cubicBezTo>
                    <a:pt x="2321" y="12594"/>
                    <a:pt x="3155" y="12197"/>
                    <a:pt x="2648" y="11777"/>
                  </a:cubicBezTo>
                  <a:cubicBezTo>
                    <a:pt x="2432" y="11598"/>
                    <a:pt x="2873" y="11604"/>
                    <a:pt x="2843" y="11335"/>
                  </a:cubicBezTo>
                  <a:cubicBezTo>
                    <a:pt x="2782" y="10801"/>
                    <a:pt x="2868" y="10238"/>
                    <a:pt x="2951" y="9684"/>
                  </a:cubicBezTo>
                  <a:cubicBezTo>
                    <a:pt x="3058" y="8966"/>
                    <a:pt x="3045" y="8228"/>
                    <a:pt x="3216" y="7507"/>
                  </a:cubicBezTo>
                  <a:cubicBezTo>
                    <a:pt x="3313" y="7102"/>
                    <a:pt x="3723" y="6837"/>
                    <a:pt x="3723" y="6389"/>
                  </a:cubicBezTo>
                  <a:cubicBezTo>
                    <a:pt x="3723" y="5842"/>
                    <a:pt x="4105" y="5400"/>
                    <a:pt x="4303" y="4916"/>
                  </a:cubicBezTo>
                  <a:cubicBezTo>
                    <a:pt x="4695" y="3955"/>
                    <a:pt x="5709" y="3783"/>
                    <a:pt x="6433" y="3277"/>
                  </a:cubicBezTo>
                  <a:cubicBezTo>
                    <a:pt x="6906" y="2948"/>
                    <a:pt x="7630" y="2927"/>
                    <a:pt x="8157" y="2579"/>
                  </a:cubicBezTo>
                  <a:cubicBezTo>
                    <a:pt x="8173" y="2569"/>
                    <a:pt x="8193" y="2565"/>
                    <a:pt x="8216" y="2565"/>
                  </a:cubicBezTo>
                  <a:cubicBezTo>
                    <a:pt x="8297" y="2565"/>
                    <a:pt x="8415" y="2614"/>
                    <a:pt x="8499" y="2628"/>
                  </a:cubicBezTo>
                  <a:cubicBezTo>
                    <a:pt x="8855" y="2583"/>
                    <a:pt x="9186" y="2651"/>
                    <a:pt x="9459" y="2287"/>
                  </a:cubicBezTo>
                  <a:cubicBezTo>
                    <a:pt x="9569" y="2142"/>
                    <a:pt x="9881" y="2088"/>
                    <a:pt x="10194" y="2088"/>
                  </a:cubicBezTo>
                  <a:cubicBezTo>
                    <a:pt x="10283" y="2088"/>
                    <a:pt x="10372" y="2092"/>
                    <a:pt x="10457" y="2100"/>
                  </a:cubicBezTo>
                  <a:cubicBezTo>
                    <a:pt x="10563" y="2110"/>
                    <a:pt x="10668" y="2115"/>
                    <a:pt x="10774" y="2115"/>
                  </a:cubicBezTo>
                  <a:cubicBezTo>
                    <a:pt x="11375" y="2115"/>
                    <a:pt x="11966" y="1966"/>
                    <a:pt x="12561" y="1868"/>
                  </a:cubicBezTo>
                  <a:cubicBezTo>
                    <a:pt x="12825" y="1825"/>
                    <a:pt x="13096" y="1813"/>
                    <a:pt x="13369" y="1813"/>
                  </a:cubicBezTo>
                  <a:cubicBezTo>
                    <a:pt x="13687" y="1813"/>
                    <a:pt x="14009" y="1829"/>
                    <a:pt x="14327" y="1829"/>
                  </a:cubicBezTo>
                  <a:cubicBezTo>
                    <a:pt x="14444" y="1829"/>
                    <a:pt x="14563" y="1841"/>
                    <a:pt x="14678" y="1841"/>
                  </a:cubicBezTo>
                  <a:cubicBezTo>
                    <a:pt x="14864" y="1841"/>
                    <a:pt x="15043" y="1811"/>
                    <a:pt x="15197" y="1656"/>
                  </a:cubicBezTo>
                  <a:cubicBezTo>
                    <a:pt x="15249" y="1603"/>
                    <a:pt x="15302" y="1583"/>
                    <a:pt x="15358" y="1583"/>
                  </a:cubicBezTo>
                  <a:cubicBezTo>
                    <a:pt x="15432" y="1583"/>
                    <a:pt x="15510" y="1619"/>
                    <a:pt x="15592" y="1664"/>
                  </a:cubicBezTo>
                  <a:cubicBezTo>
                    <a:pt x="15777" y="1765"/>
                    <a:pt x="15960" y="1800"/>
                    <a:pt x="16144" y="1800"/>
                  </a:cubicBezTo>
                  <a:cubicBezTo>
                    <a:pt x="16386" y="1800"/>
                    <a:pt x="16632" y="1739"/>
                    <a:pt x="16892" y="1682"/>
                  </a:cubicBezTo>
                  <a:cubicBezTo>
                    <a:pt x="17145" y="1628"/>
                    <a:pt x="17422" y="1418"/>
                    <a:pt x="17701" y="1418"/>
                  </a:cubicBezTo>
                  <a:cubicBezTo>
                    <a:pt x="17852" y="1418"/>
                    <a:pt x="18003" y="1480"/>
                    <a:pt x="18151" y="1660"/>
                  </a:cubicBezTo>
                  <a:cubicBezTo>
                    <a:pt x="18307" y="1555"/>
                    <a:pt x="18475" y="1536"/>
                    <a:pt x="18646" y="1536"/>
                  </a:cubicBezTo>
                  <a:cubicBezTo>
                    <a:pt x="18738" y="1536"/>
                    <a:pt x="18830" y="1542"/>
                    <a:pt x="18922" y="1542"/>
                  </a:cubicBezTo>
                  <a:cubicBezTo>
                    <a:pt x="18981" y="1542"/>
                    <a:pt x="19039" y="1539"/>
                    <a:pt x="19096" y="1532"/>
                  </a:cubicBezTo>
                  <a:cubicBezTo>
                    <a:pt x="19202" y="1520"/>
                    <a:pt x="19287" y="1481"/>
                    <a:pt x="19377" y="1481"/>
                  </a:cubicBezTo>
                  <a:cubicBezTo>
                    <a:pt x="19437" y="1481"/>
                    <a:pt x="19499" y="1499"/>
                    <a:pt x="19571" y="1554"/>
                  </a:cubicBezTo>
                  <a:cubicBezTo>
                    <a:pt x="19647" y="1614"/>
                    <a:pt x="19740" y="1638"/>
                    <a:pt x="19832" y="1638"/>
                  </a:cubicBezTo>
                  <a:cubicBezTo>
                    <a:pt x="19960" y="1638"/>
                    <a:pt x="20084" y="1591"/>
                    <a:pt x="20155" y="1527"/>
                  </a:cubicBezTo>
                  <a:cubicBezTo>
                    <a:pt x="20223" y="1465"/>
                    <a:pt x="20280" y="1445"/>
                    <a:pt x="20331" y="1445"/>
                  </a:cubicBezTo>
                  <a:cubicBezTo>
                    <a:pt x="20423" y="1445"/>
                    <a:pt x="20495" y="1512"/>
                    <a:pt x="20578" y="1512"/>
                  </a:cubicBezTo>
                  <a:cubicBezTo>
                    <a:pt x="20579" y="1512"/>
                    <a:pt x="20581" y="1512"/>
                    <a:pt x="20582" y="1512"/>
                  </a:cubicBezTo>
                  <a:cubicBezTo>
                    <a:pt x="20585" y="1511"/>
                    <a:pt x="20587" y="1511"/>
                    <a:pt x="20590" y="1511"/>
                  </a:cubicBezTo>
                  <a:cubicBezTo>
                    <a:pt x="20787" y="1511"/>
                    <a:pt x="21017" y="1683"/>
                    <a:pt x="21222" y="1683"/>
                  </a:cubicBezTo>
                  <a:cubicBezTo>
                    <a:pt x="21345" y="1683"/>
                    <a:pt x="21460" y="1620"/>
                    <a:pt x="21552" y="1420"/>
                  </a:cubicBezTo>
                  <a:cubicBezTo>
                    <a:pt x="21592" y="1456"/>
                    <a:pt x="21636" y="1469"/>
                    <a:pt x="21684" y="1469"/>
                  </a:cubicBezTo>
                  <a:cubicBezTo>
                    <a:pt x="21794" y="1469"/>
                    <a:pt x="21920" y="1403"/>
                    <a:pt x="22037" y="1403"/>
                  </a:cubicBezTo>
                  <a:cubicBezTo>
                    <a:pt x="22130" y="1403"/>
                    <a:pt x="22218" y="1444"/>
                    <a:pt x="22288" y="1588"/>
                  </a:cubicBezTo>
                  <a:cubicBezTo>
                    <a:pt x="22313" y="1640"/>
                    <a:pt x="22330" y="1660"/>
                    <a:pt x="22343" y="1660"/>
                  </a:cubicBezTo>
                  <a:cubicBezTo>
                    <a:pt x="22388" y="1660"/>
                    <a:pt x="22390" y="1428"/>
                    <a:pt x="22527" y="1428"/>
                  </a:cubicBezTo>
                  <a:cubicBezTo>
                    <a:pt x="22552" y="1428"/>
                    <a:pt x="22581" y="1435"/>
                    <a:pt x="22616" y="1453"/>
                  </a:cubicBezTo>
                  <a:cubicBezTo>
                    <a:pt x="22704" y="1499"/>
                    <a:pt x="22800" y="1515"/>
                    <a:pt x="22898" y="1515"/>
                  </a:cubicBezTo>
                  <a:cubicBezTo>
                    <a:pt x="23131" y="1515"/>
                    <a:pt x="23381" y="1424"/>
                    <a:pt x="23597" y="1424"/>
                  </a:cubicBezTo>
                  <a:cubicBezTo>
                    <a:pt x="23620" y="1424"/>
                    <a:pt x="23642" y="1425"/>
                    <a:pt x="23665" y="1427"/>
                  </a:cubicBezTo>
                  <a:cubicBezTo>
                    <a:pt x="23715" y="1432"/>
                    <a:pt x="23766" y="1434"/>
                    <a:pt x="23818" y="1434"/>
                  </a:cubicBezTo>
                  <a:cubicBezTo>
                    <a:pt x="24044" y="1434"/>
                    <a:pt x="24276" y="1394"/>
                    <a:pt x="24503" y="1394"/>
                  </a:cubicBezTo>
                  <a:cubicBezTo>
                    <a:pt x="24704" y="1394"/>
                    <a:pt x="24902" y="1426"/>
                    <a:pt x="25090" y="1546"/>
                  </a:cubicBezTo>
                  <a:cubicBezTo>
                    <a:pt x="25134" y="1573"/>
                    <a:pt x="25174" y="1584"/>
                    <a:pt x="25212" y="1584"/>
                  </a:cubicBezTo>
                  <a:cubicBezTo>
                    <a:pt x="25358" y="1584"/>
                    <a:pt x="25475" y="1428"/>
                    <a:pt x="25631" y="1428"/>
                  </a:cubicBezTo>
                  <a:cubicBezTo>
                    <a:pt x="25645" y="1428"/>
                    <a:pt x="25659" y="1429"/>
                    <a:pt x="25674" y="1432"/>
                  </a:cubicBezTo>
                  <a:cubicBezTo>
                    <a:pt x="25909" y="1477"/>
                    <a:pt x="26151" y="1485"/>
                    <a:pt x="26390" y="1485"/>
                  </a:cubicBezTo>
                  <a:cubicBezTo>
                    <a:pt x="26536" y="1485"/>
                    <a:pt x="26681" y="1482"/>
                    <a:pt x="26824" y="1482"/>
                  </a:cubicBezTo>
                  <a:cubicBezTo>
                    <a:pt x="26985" y="1482"/>
                    <a:pt x="27143" y="1486"/>
                    <a:pt x="27297" y="1503"/>
                  </a:cubicBezTo>
                  <a:cubicBezTo>
                    <a:pt x="27369" y="1511"/>
                    <a:pt x="27441" y="1514"/>
                    <a:pt x="27512" y="1514"/>
                  </a:cubicBezTo>
                  <a:cubicBezTo>
                    <a:pt x="27866" y="1514"/>
                    <a:pt x="28214" y="1434"/>
                    <a:pt x="28513" y="1434"/>
                  </a:cubicBezTo>
                  <a:cubicBezTo>
                    <a:pt x="28606" y="1434"/>
                    <a:pt x="28695" y="1442"/>
                    <a:pt x="28778" y="1463"/>
                  </a:cubicBezTo>
                  <a:cubicBezTo>
                    <a:pt x="28892" y="1491"/>
                    <a:pt x="29003" y="1502"/>
                    <a:pt x="29111" y="1502"/>
                  </a:cubicBezTo>
                  <a:cubicBezTo>
                    <a:pt x="29456" y="1502"/>
                    <a:pt x="29772" y="1393"/>
                    <a:pt x="30062" y="1393"/>
                  </a:cubicBezTo>
                  <a:cubicBezTo>
                    <a:pt x="30143" y="1393"/>
                    <a:pt x="30223" y="1401"/>
                    <a:pt x="30300" y="1424"/>
                  </a:cubicBezTo>
                  <a:cubicBezTo>
                    <a:pt x="30418" y="1458"/>
                    <a:pt x="30538" y="1471"/>
                    <a:pt x="30657" y="1471"/>
                  </a:cubicBezTo>
                  <a:cubicBezTo>
                    <a:pt x="30997" y="1471"/>
                    <a:pt x="31336" y="1368"/>
                    <a:pt x="31664" y="1368"/>
                  </a:cubicBezTo>
                  <a:cubicBezTo>
                    <a:pt x="31882" y="1368"/>
                    <a:pt x="32094" y="1413"/>
                    <a:pt x="32298" y="1563"/>
                  </a:cubicBezTo>
                  <a:cubicBezTo>
                    <a:pt x="32599" y="1383"/>
                    <a:pt x="32930" y="1336"/>
                    <a:pt x="33260" y="1336"/>
                  </a:cubicBezTo>
                  <a:close/>
                  <a:moveTo>
                    <a:pt x="51948" y="17784"/>
                  </a:moveTo>
                  <a:cubicBezTo>
                    <a:pt x="52101" y="17784"/>
                    <a:pt x="52269" y="18068"/>
                    <a:pt x="52499" y="18068"/>
                  </a:cubicBezTo>
                  <a:cubicBezTo>
                    <a:pt x="52526" y="18068"/>
                    <a:pt x="52554" y="18064"/>
                    <a:pt x="52582" y="18056"/>
                  </a:cubicBezTo>
                  <a:cubicBezTo>
                    <a:pt x="52584" y="18055"/>
                    <a:pt x="52586" y="18055"/>
                    <a:pt x="52588" y="18055"/>
                  </a:cubicBezTo>
                  <a:cubicBezTo>
                    <a:pt x="52699" y="18055"/>
                    <a:pt x="53016" y="18893"/>
                    <a:pt x="52913" y="18980"/>
                  </a:cubicBezTo>
                  <a:cubicBezTo>
                    <a:pt x="52700" y="19161"/>
                    <a:pt x="52860" y="19350"/>
                    <a:pt x="52897" y="19513"/>
                  </a:cubicBezTo>
                  <a:cubicBezTo>
                    <a:pt x="52984" y="19881"/>
                    <a:pt x="52764" y="20320"/>
                    <a:pt x="53181" y="20621"/>
                  </a:cubicBezTo>
                  <a:cubicBezTo>
                    <a:pt x="53210" y="20642"/>
                    <a:pt x="53206" y="20731"/>
                    <a:pt x="53183" y="20773"/>
                  </a:cubicBezTo>
                  <a:cubicBezTo>
                    <a:pt x="52946" y="21205"/>
                    <a:pt x="53086" y="21651"/>
                    <a:pt x="53126" y="22091"/>
                  </a:cubicBezTo>
                  <a:cubicBezTo>
                    <a:pt x="53181" y="22684"/>
                    <a:pt x="53293" y="23275"/>
                    <a:pt x="53202" y="23875"/>
                  </a:cubicBezTo>
                  <a:cubicBezTo>
                    <a:pt x="53149" y="24223"/>
                    <a:pt x="53457" y="24401"/>
                    <a:pt x="53703" y="24601"/>
                  </a:cubicBezTo>
                  <a:cubicBezTo>
                    <a:pt x="53661" y="24663"/>
                    <a:pt x="53602" y="24681"/>
                    <a:pt x="53543" y="24681"/>
                  </a:cubicBezTo>
                  <a:cubicBezTo>
                    <a:pt x="53464" y="24681"/>
                    <a:pt x="53386" y="24650"/>
                    <a:pt x="53350" y="24650"/>
                  </a:cubicBezTo>
                  <a:cubicBezTo>
                    <a:pt x="53324" y="24650"/>
                    <a:pt x="53320" y="24666"/>
                    <a:pt x="53354" y="24721"/>
                  </a:cubicBezTo>
                  <a:cubicBezTo>
                    <a:pt x="53553" y="25052"/>
                    <a:pt x="53250" y="25425"/>
                    <a:pt x="53460" y="25641"/>
                  </a:cubicBezTo>
                  <a:cubicBezTo>
                    <a:pt x="54164" y="26364"/>
                    <a:pt x="53415" y="27140"/>
                    <a:pt x="53638" y="27901"/>
                  </a:cubicBezTo>
                  <a:cubicBezTo>
                    <a:pt x="53851" y="28633"/>
                    <a:pt x="53824" y="29445"/>
                    <a:pt x="53767" y="30213"/>
                  </a:cubicBezTo>
                  <a:cubicBezTo>
                    <a:pt x="53716" y="30890"/>
                    <a:pt x="53701" y="31599"/>
                    <a:pt x="53883" y="32201"/>
                  </a:cubicBezTo>
                  <a:cubicBezTo>
                    <a:pt x="54116" y="32972"/>
                    <a:pt x="53554" y="33773"/>
                    <a:pt x="54121" y="34478"/>
                  </a:cubicBezTo>
                  <a:cubicBezTo>
                    <a:pt x="53553" y="34914"/>
                    <a:pt x="53872" y="35468"/>
                    <a:pt x="53944" y="35950"/>
                  </a:cubicBezTo>
                  <a:cubicBezTo>
                    <a:pt x="54064" y="36756"/>
                    <a:pt x="53788" y="37598"/>
                    <a:pt x="54209" y="38373"/>
                  </a:cubicBezTo>
                  <a:cubicBezTo>
                    <a:pt x="53768" y="38675"/>
                    <a:pt x="54019" y="39098"/>
                    <a:pt x="54005" y="39459"/>
                  </a:cubicBezTo>
                  <a:cubicBezTo>
                    <a:pt x="53965" y="40541"/>
                    <a:pt x="53920" y="41629"/>
                    <a:pt x="53992" y="42709"/>
                  </a:cubicBezTo>
                  <a:cubicBezTo>
                    <a:pt x="54026" y="43220"/>
                    <a:pt x="53950" y="43725"/>
                    <a:pt x="54004" y="44238"/>
                  </a:cubicBezTo>
                  <a:cubicBezTo>
                    <a:pt x="54053" y="44708"/>
                    <a:pt x="54284" y="45275"/>
                    <a:pt x="54127" y="45624"/>
                  </a:cubicBezTo>
                  <a:cubicBezTo>
                    <a:pt x="53848" y="46250"/>
                    <a:pt x="54077" y="46806"/>
                    <a:pt x="54066" y="47386"/>
                  </a:cubicBezTo>
                  <a:cubicBezTo>
                    <a:pt x="54045" y="48554"/>
                    <a:pt x="54058" y="49722"/>
                    <a:pt x="54058" y="50890"/>
                  </a:cubicBezTo>
                  <a:cubicBezTo>
                    <a:pt x="54058" y="51791"/>
                    <a:pt x="54155" y="52705"/>
                    <a:pt x="54027" y="53590"/>
                  </a:cubicBezTo>
                  <a:cubicBezTo>
                    <a:pt x="53901" y="54452"/>
                    <a:pt x="53989" y="55302"/>
                    <a:pt x="53979" y="56155"/>
                  </a:cubicBezTo>
                  <a:cubicBezTo>
                    <a:pt x="53968" y="56968"/>
                    <a:pt x="53882" y="57779"/>
                    <a:pt x="53907" y="58592"/>
                  </a:cubicBezTo>
                  <a:cubicBezTo>
                    <a:pt x="53929" y="59332"/>
                    <a:pt x="54080" y="60089"/>
                    <a:pt x="53827" y="60810"/>
                  </a:cubicBezTo>
                  <a:cubicBezTo>
                    <a:pt x="53394" y="62037"/>
                    <a:pt x="53887" y="63234"/>
                    <a:pt x="53887" y="64443"/>
                  </a:cubicBezTo>
                  <a:cubicBezTo>
                    <a:pt x="53887" y="65810"/>
                    <a:pt x="53898" y="67181"/>
                    <a:pt x="53713" y="68548"/>
                  </a:cubicBezTo>
                  <a:cubicBezTo>
                    <a:pt x="53576" y="69555"/>
                    <a:pt x="53475" y="70575"/>
                    <a:pt x="53343" y="71578"/>
                  </a:cubicBezTo>
                  <a:cubicBezTo>
                    <a:pt x="53136" y="73170"/>
                    <a:pt x="52770" y="74779"/>
                    <a:pt x="51752" y="76172"/>
                  </a:cubicBezTo>
                  <a:cubicBezTo>
                    <a:pt x="51200" y="76929"/>
                    <a:pt x="50495" y="77574"/>
                    <a:pt x="49722" y="78105"/>
                  </a:cubicBezTo>
                  <a:cubicBezTo>
                    <a:pt x="49362" y="78353"/>
                    <a:pt x="48766" y="78445"/>
                    <a:pt x="48273" y="78594"/>
                  </a:cubicBezTo>
                  <a:cubicBezTo>
                    <a:pt x="47260" y="78899"/>
                    <a:pt x="46209" y="78765"/>
                    <a:pt x="45178" y="78837"/>
                  </a:cubicBezTo>
                  <a:cubicBezTo>
                    <a:pt x="43691" y="78939"/>
                    <a:pt x="42184" y="78872"/>
                    <a:pt x="40707" y="79038"/>
                  </a:cubicBezTo>
                  <a:cubicBezTo>
                    <a:pt x="39974" y="79120"/>
                    <a:pt x="39234" y="79275"/>
                    <a:pt x="38493" y="79337"/>
                  </a:cubicBezTo>
                  <a:cubicBezTo>
                    <a:pt x="37299" y="79439"/>
                    <a:pt x="36097" y="79451"/>
                    <a:pt x="34903" y="79544"/>
                  </a:cubicBezTo>
                  <a:cubicBezTo>
                    <a:pt x="34492" y="79575"/>
                    <a:pt x="34056" y="79608"/>
                    <a:pt x="33656" y="79608"/>
                  </a:cubicBezTo>
                  <a:cubicBezTo>
                    <a:pt x="33546" y="79608"/>
                    <a:pt x="33440" y="79605"/>
                    <a:pt x="33337" y="79600"/>
                  </a:cubicBezTo>
                  <a:cubicBezTo>
                    <a:pt x="33269" y="79596"/>
                    <a:pt x="33201" y="79595"/>
                    <a:pt x="33133" y="79595"/>
                  </a:cubicBezTo>
                  <a:cubicBezTo>
                    <a:pt x="32688" y="79595"/>
                    <a:pt x="32251" y="79665"/>
                    <a:pt x="31818" y="79665"/>
                  </a:cubicBezTo>
                  <a:cubicBezTo>
                    <a:pt x="31675" y="79665"/>
                    <a:pt x="31532" y="79657"/>
                    <a:pt x="31390" y="79637"/>
                  </a:cubicBezTo>
                  <a:cubicBezTo>
                    <a:pt x="31197" y="79609"/>
                    <a:pt x="31003" y="79598"/>
                    <a:pt x="30810" y="79598"/>
                  </a:cubicBezTo>
                  <a:cubicBezTo>
                    <a:pt x="30306" y="79598"/>
                    <a:pt x="29809" y="79675"/>
                    <a:pt x="29341" y="79740"/>
                  </a:cubicBezTo>
                  <a:cubicBezTo>
                    <a:pt x="28149" y="79905"/>
                    <a:pt x="26952" y="79894"/>
                    <a:pt x="25765" y="80021"/>
                  </a:cubicBezTo>
                  <a:cubicBezTo>
                    <a:pt x="25329" y="80068"/>
                    <a:pt x="24892" y="80082"/>
                    <a:pt x="24454" y="80082"/>
                  </a:cubicBezTo>
                  <a:cubicBezTo>
                    <a:pt x="23808" y="80082"/>
                    <a:pt x="23161" y="80052"/>
                    <a:pt x="22514" y="80052"/>
                  </a:cubicBezTo>
                  <a:cubicBezTo>
                    <a:pt x="22301" y="80052"/>
                    <a:pt x="22087" y="80055"/>
                    <a:pt x="21873" y="80064"/>
                  </a:cubicBezTo>
                  <a:cubicBezTo>
                    <a:pt x="21808" y="80067"/>
                    <a:pt x="21743" y="80068"/>
                    <a:pt x="21677" y="80068"/>
                  </a:cubicBezTo>
                  <a:cubicBezTo>
                    <a:pt x="21032" y="80068"/>
                    <a:pt x="20358" y="79947"/>
                    <a:pt x="19709" y="79904"/>
                  </a:cubicBezTo>
                  <a:cubicBezTo>
                    <a:pt x="18790" y="79844"/>
                    <a:pt x="17883" y="79671"/>
                    <a:pt x="16953" y="79660"/>
                  </a:cubicBezTo>
                  <a:cubicBezTo>
                    <a:pt x="16393" y="79654"/>
                    <a:pt x="15816" y="79504"/>
                    <a:pt x="15244" y="79425"/>
                  </a:cubicBezTo>
                  <a:cubicBezTo>
                    <a:pt x="13561" y="79191"/>
                    <a:pt x="11870" y="79143"/>
                    <a:pt x="10177" y="79120"/>
                  </a:cubicBezTo>
                  <a:cubicBezTo>
                    <a:pt x="9131" y="79105"/>
                    <a:pt x="8171" y="78904"/>
                    <a:pt x="7345" y="78331"/>
                  </a:cubicBezTo>
                  <a:cubicBezTo>
                    <a:pt x="6830" y="77973"/>
                    <a:pt x="6223" y="77760"/>
                    <a:pt x="5676" y="77469"/>
                  </a:cubicBezTo>
                  <a:cubicBezTo>
                    <a:pt x="5130" y="77179"/>
                    <a:pt x="4888" y="76747"/>
                    <a:pt x="4528" y="76378"/>
                  </a:cubicBezTo>
                  <a:cubicBezTo>
                    <a:pt x="4324" y="76170"/>
                    <a:pt x="4434" y="75732"/>
                    <a:pt x="3977" y="75646"/>
                  </a:cubicBezTo>
                  <a:cubicBezTo>
                    <a:pt x="4253" y="75114"/>
                    <a:pt x="3599" y="74685"/>
                    <a:pt x="3752" y="74219"/>
                  </a:cubicBezTo>
                  <a:cubicBezTo>
                    <a:pt x="3849" y="73927"/>
                    <a:pt x="3574" y="73921"/>
                    <a:pt x="3572" y="73838"/>
                  </a:cubicBezTo>
                  <a:cubicBezTo>
                    <a:pt x="3552" y="73201"/>
                    <a:pt x="3367" y="72638"/>
                    <a:pt x="3108" y="72034"/>
                  </a:cubicBezTo>
                  <a:cubicBezTo>
                    <a:pt x="2939" y="71640"/>
                    <a:pt x="2956" y="71049"/>
                    <a:pt x="2915" y="70546"/>
                  </a:cubicBezTo>
                  <a:cubicBezTo>
                    <a:pt x="2887" y="70203"/>
                    <a:pt x="2881" y="69856"/>
                    <a:pt x="2509" y="69632"/>
                  </a:cubicBezTo>
                  <a:cubicBezTo>
                    <a:pt x="2462" y="69603"/>
                    <a:pt x="2440" y="69442"/>
                    <a:pt x="2465" y="69427"/>
                  </a:cubicBezTo>
                  <a:cubicBezTo>
                    <a:pt x="2890" y="69180"/>
                    <a:pt x="2274" y="68699"/>
                    <a:pt x="2732" y="68470"/>
                  </a:cubicBezTo>
                  <a:cubicBezTo>
                    <a:pt x="2315" y="67847"/>
                    <a:pt x="2664" y="67104"/>
                    <a:pt x="2321" y="66446"/>
                  </a:cubicBezTo>
                  <a:cubicBezTo>
                    <a:pt x="2099" y="66019"/>
                    <a:pt x="2501" y="65508"/>
                    <a:pt x="2297" y="65015"/>
                  </a:cubicBezTo>
                  <a:cubicBezTo>
                    <a:pt x="2187" y="64750"/>
                    <a:pt x="2227" y="64435"/>
                    <a:pt x="2203" y="64142"/>
                  </a:cubicBezTo>
                  <a:cubicBezTo>
                    <a:pt x="2199" y="64089"/>
                    <a:pt x="2193" y="64030"/>
                    <a:pt x="2212" y="63982"/>
                  </a:cubicBezTo>
                  <a:cubicBezTo>
                    <a:pt x="2524" y="63156"/>
                    <a:pt x="2144" y="62308"/>
                    <a:pt x="2293" y="61489"/>
                  </a:cubicBezTo>
                  <a:cubicBezTo>
                    <a:pt x="2501" y="60352"/>
                    <a:pt x="2045" y="59227"/>
                    <a:pt x="2332" y="58077"/>
                  </a:cubicBezTo>
                  <a:cubicBezTo>
                    <a:pt x="2445" y="57629"/>
                    <a:pt x="2429" y="57046"/>
                    <a:pt x="2144" y="56567"/>
                  </a:cubicBezTo>
                  <a:cubicBezTo>
                    <a:pt x="2068" y="56440"/>
                    <a:pt x="2180" y="56406"/>
                    <a:pt x="2256" y="56348"/>
                  </a:cubicBezTo>
                  <a:cubicBezTo>
                    <a:pt x="2357" y="56269"/>
                    <a:pt x="2464" y="56160"/>
                    <a:pt x="2371" y="56051"/>
                  </a:cubicBezTo>
                  <a:cubicBezTo>
                    <a:pt x="1783" y="55362"/>
                    <a:pt x="2512" y="54645"/>
                    <a:pt x="2302" y="53939"/>
                  </a:cubicBezTo>
                  <a:cubicBezTo>
                    <a:pt x="2200" y="53600"/>
                    <a:pt x="2309" y="53215"/>
                    <a:pt x="2112" y="52878"/>
                  </a:cubicBezTo>
                  <a:cubicBezTo>
                    <a:pt x="2093" y="52845"/>
                    <a:pt x="2054" y="52789"/>
                    <a:pt x="2066" y="52777"/>
                  </a:cubicBezTo>
                  <a:cubicBezTo>
                    <a:pt x="2625" y="52189"/>
                    <a:pt x="1990" y="51483"/>
                    <a:pt x="2292" y="50835"/>
                  </a:cubicBezTo>
                  <a:cubicBezTo>
                    <a:pt x="2381" y="50642"/>
                    <a:pt x="2353" y="50177"/>
                    <a:pt x="2192" y="49835"/>
                  </a:cubicBezTo>
                  <a:cubicBezTo>
                    <a:pt x="2106" y="49653"/>
                    <a:pt x="2136" y="49344"/>
                    <a:pt x="2184" y="49156"/>
                  </a:cubicBezTo>
                  <a:cubicBezTo>
                    <a:pt x="2332" y="48581"/>
                    <a:pt x="2140" y="48064"/>
                    <a:pt x="2028" y="47529"/>
                  </a:cubicBezTo>
                  <a:cubicBezTo>
                    <a:pt x="2000" y="47400"/>
                    <a:pt x="2002" y="47312"/>
                    <a:pt x="2167" y="47260"/>
                  </a:cubicBezTo>
                  <a:cubicBezTo>
                    <a:pt x="2231" y="47240"/>
                    <a:pt x="2319" y="47106"/>
                    <a:pt x="2311" y="47099"/>
                  </a:cubicBezTo>
                  <a:cubicBezTo>
                    <a:pt x="1680" y="46504"/>
                    <a:pt x="2512" y="45773"/>
                    <a:pt x="2085" y="45140"/>
                  </a:cubicBezTo>
                  <a:cubicBezTo>
                    <a:pt x="1952" y="44944"/>
                    <a:pt x="1965" y="44619"/>
                    <a:pt x="2021" y="44375"/>
                  </a:cubicBezTo>
                  <a:cubicBezTo>
                    <a:pt x="2150" y="43812"/>
                    <a:pt x="2140" y="43311"/>
                    <a:pt x="1958" y="42728"/>
                  </a:cubicBezTo>
                  <a:cubicBezTo>
                    <a:pt x="1838" y="42341"/>
                    <a:pt x="2115" y="41834"/>
                    <a:pt x="1735" y="41402"/>
                  </a:cubicBezTo>
                  <a:cubicBezTo>
                    <a:pt x="1551" y="41193"/>
                    <a:pt x="1949" y="41055"/>
                    <a:pt x="1934" y="40739"/>
                  </a:cubicBezTo>
                  <a:cubicBezTo>
                    <a:pt x="1902" y="40094"/>
                    <a:pt x="1645" y="39414"/>
                    <a:pt x="1960" y="38765"/>
                  </a:cubicBezTo>
                  <a:cubicBezTo>
                    <a:pt x="1381" y="38559"/>
                    <a:pt x="2255" y="37950"/>
                    <a:pt x="1625" y="37738"/>
                  </a:cubicBezTo>
                  <a:cubicBezTo>
                    <a:pt x="1612" y="37733"/>
                    <a:pt x="1766" y="37432"/>
                    <a:pt x="1761" y="37272"/>
                  </a:cubicBezTo>
                  <a:cubicBezTo>
                    <a:pt x="1750" y="36871"/>
                    <a:pt x="1774" y="36447"/>
                    <a:pt x="1635" y="36079"/>
                  </a:cubicBezTo>
                  <a:cubicBezTo>
                    <a:pt x="1358" y="35342"/>
                    <a:pt x="1763" y="34650"/>
                    <a:pt x="1687" y="33942"/>
                  </a:cubicBezTo>
                  <a:cubicBezTo>
                    <a:pt x="1653" y="33629"/>
                    <a:pt x="1477" y="33331"/>
                    <a:pt x="1812" y="33073"/>
                  </a:cubicBezTo>
                  <a:cubicBezTo>
                    <a:pt x="1405" y="32813"/>
                    <a:pt x="1741" y="32452"/>
                    <a:pt x="1659" y="32146"/>
                  </a:cubicBezTo>
                  <a:cubicBezTo>
                    <a:pt x="1592" y="31897"/>
                    <a:pt x="1421" y="31648"/>
                    <a:pt x="1766" y="31417"/>
                  </a:cubicBezTo>
                  <a:cubicBezTo>
                    <a:pt x="1809" y="31388"/>
                    <a:pt x="1701" y="30965"/>
                    <a:pt x="1674" y="30727"/>
                  </a:cubicBezTo>
                  <a:cubicBezTo>
                    <a:pt x="1592" y="30014"/>
                    <a:pt x="2216" y="29301"/>
                    <a:pt x="1682" y="28577"/>
                  </a:cubicBezTo>
                  <a:cubicBezTo>
                    <a:pt x="1654" y="28540"/>
                    <a:pt x="1634" y="28182"/>
                    <a:pt x="1601" y="27975"/>
                  </a:cubicBezTo>
                  <a:cubicBezTo>
                    <a:pt x="1584" y="27867"/>
                    <a:pt x="1531" y="27748"/>
                    <a:pt x="1730" y="27748"/>
                  </a:cubicBezTo>
                  <a:cubicBezTo>
                    <a:pt x="1736" y="27748"/>
                    <a:pt x="1743" y="27748"/>
                    <a:pt x="1751" y="27749"/>
                  </a:cubicBezTo>
                  <a:cubicBezTo>
                    <a:pt x="1753" y="27749"/>
                    <a:pt x="1755" y="27749"/>
                    <a:pt x="1757" y="27749"/>
                  </a:cubicBezTo>
                  <a:cubicBezTo>
                    <a:pt x="1875" y="27749"/>
                    <a:pt x="1979" y="27642"/>
                    <a:pt x="1945" y="27564"/>
                  </a:cubicBezTo>
                  <a:cubicBezTo>
                    <a:pt x="1679" y="26935"/>
                    <a:pt x="1858" y="26323"/>
                    <a:pt x="2005" y="25709"/>
                  </a:cubicBezTo>
                  <a:cubicBezTo>
                    <a:pt x="2034" y="25582"/>
                    <a:pt x="1901" y="25414"/>
                    <a:pt x="1922" y="25395"/>
                  </a:cubicBezTo>
                  <a:cubicBezTo>
                    <a:pt x="2075" y="25265"/>
                    <a:pt x="1444" y="24906"/>
                    <a:pt x="1965" y="24906"/>
                  </a:cubicBezTo>
                  <a:cubicBezTo>
                    <a:pt x="2001" y="24906"/>
                    <a:pt x="2043" y="24908"/>
                    <a:pt x="2090" y="24912"/>
                  </a:cubicBezTo>
                  <a:cubicBezTo>
                    <a:pt x="2098" y="24759"/>
                    <a:pt x="2126" y="24604"/>
                    <a:pt x="2110" y="24454"/>
                  </a:cubicBezTo>
                  <a:cubicBezTo>
                    <a:pt x="2018" y="23535"/>
                    <a:pt x="1924" y="22633"/>
                    <a:pt x="2182" y="21705"/>
                  </a:cubicBezTo>
                  <a:cubicBezTo>
                    <a:pt x="2315" y="21230"/>
                    <a:pt x="2016" y="20661"/>
                    <a:pt x="2125" y="20173"/>
                  </a:cubicBezTo>
                  <a:cubicBezTo>
                    <a:pt x="2192" y="19866"/>
                    <a:pt x="2034" y="19655"/>
                    <a:pt x="2046" y="19401"/>
                  </a:cubicBezTo>
                  <a:cubicBezTo>
                    <a:pt x="2063" y="19105"/>
                    <a:pt x="2299" y="18955"/>
                    <a:pt x="2551" y="18955"/>
                  </a:cubicBezTo>
                  <a:cubicBezTo>
                    <a:pt x="2582" y="18955"/>
                    <a:pt x="2614" y="18957"/>
                    <a:pt x="2646" y="18962"/>
                  </a:cubicBezTo>
                  <a:cubicBezTo>
                    <a:pt x="2739" y="18976"/>
                    <a:pt x="2829" y="18982"/>
                    <a:pt x="2917" y="18982"/>
                  </a:cubicBezTo>
                  <a:cubicBezTo>
                    <a:pt x="3225" y="18982"/>
                    <a:pt x="3513" y="18909"/>
                    <a:pt x="3806" y="18847"/>
                  </a:cubicBezTo>
                  <a:cubicBezTo>
                    <a:pt x="3870" y="18834"/>
                    <a:pt x="3933" y="18828"/>
                    <a:pt x="3994" y="18828"/>
                  </a:cubicBezTo>
                  <a:cubicBezTo>
                    <a:pt x="4259" y="18828"/>
                    <a:pt x="4507" y="18927"/>
                    <a:pt x="4778" y="18927"/>
                  </a:cubicBezTo>
                  <a:cubicBezTo>
                    <a:pt x="4815" y="18927"/>
                    <a:pt x="4852" y="18926"/>
                    <a:pt x="4889" y="18921"/>
                  </a:cubicBezTo>
                  <a:cubicBezTo>
                    <a:pt x="5113" y="18897"/>
                    <a:pt x="5337" y="18887"/>
                    <a:pt x="5561" y="18887"/>
                  </a:cubicBezTo>
                  <a:cubicBezTo>
                    <a:pt x="6194" y="18887"/>
                    <a:pt x="6827" y="18969"/>
                    <a:pt x="7463" y="19050"/>
                  </a:cubicBezTo>
                  <a:cubicBezTo>
                    <a:pt x="8039" y="19123"/>
                    <a:pt x="8619" y="19159"/>
                    <a:pt x="9201" y="19159"/>
                  </a:cubicBezTo>
                  <a:cubicBezTo>
                    <a:pt x="9722" y="19159"/>
                    <a:pt x="10246" y="19130"/>
                    <a:pt x="10770" y="19074"/>
                  </a:cubicBezTo>
                  <a:cubicBezTo>
                    <a:pt x="10860" y="19064"/>
                    <a:pt x="10952" y="19063"/>
                    <a:pt x="11044" y="19063"/>
                  </a:cubicBezTo>
                  <a:cubicBezTo>
                    <a:pt x="11103" y="19063"/>
                    <a:pt x="11162" y="19063"/>
                    <a:pt x="11221" y="19063"/>
                  </a:cubicBezTo>
                  <a:cubicBezTo>
                    <a:pt x="11494" y="19063"/>
                    <a:pt x="11761" y="19046"/>
                    <a:pt x="11995" y="18853"/>
                  </a:cubicBezTo>
                  <a:cubicBezTo>
                    <a:pt x="12151" y="19009"/>
                    <a:pt x="12323" y="19054"/>
                    <a:pt x="12498" y="19054"/>
                  </a:cubicBezTo>
                  <a:cubicBezTo>
                    <a:pt x="12747" y="19054"/>
                    <a:pt x="13005" y="18963"/>
                    <a:pt x="13244" y="18963"/>
                  </a:cubicBezTo>
                  <a:cubicBezTo>
                    <a:pt x="13324" y="18963"/>
                    <a:pt x="13402" y="18973"/>
                    <a:pt x="13477" y="19001"/>
                  </a:cubicBezTo>
                  <a:cubicBezTo>
                    <a:pt x="13722" y="19091"/>
                    <a:pt x="13965" y="19115"/>
                    <a:pt x="14207" y="19115"/>
                  </a:cubicBezTo>
                  <a:cubicBezTo>
                    <a:pt x="14479" y="19115"/>
                    <a:pt x="14750" y="19085"/>
                    <a:pt x="15021" y="19085"/>
                  </a:cubicBezTo>
                  <a:cubicBezTo>
                    <a:pt x="15124" y="19085"/>
                    <a:pt x="15228" y="19089"/>
                    <a:pt x="15331" y="19101"/>
                  </a:cubicBezTo>
                  <a:cubicBezTo>
                    <a:pt x="15613" y="19134"/>
                    <a:pt x="15899" y="19138"/>
                    <a:pt x="16184" y="19138"/>
                  </a:cubicBezTo>
                  <a:cubicBezTo>
                    <a:pt x="16266" y="19138"/>
                    <a:pt x="16349" y="19137"/>
                    <a:pt x="16431" y="19137"/>
                  </a:cubicBezTo>
                  <a:cubicBezTo>
                    <a:pt x="16720" y="19137"/>
                    <a:pt x="17007" y="19141"/>
                    <a:pt x="17286" y="19176"/>
                  </a:cubicBezTo>
                  <a:cubicBezTo>
                    <a:pt x="17385" y="19188"/>
                    <a:pt x="17483" y="19192"/>
                    <a:pt x="17579" y="19192"/>
                  </a:cubicBezTo>
                  <a:cubicBezTo>
                    <a:pt x="17978" y="19192"/>
                    <a:pt x="18355" y="19108"/>
                    <a:pt x="18747" y="19108"/>
                  </a:cubicBezTo>
                  <a:cubicBezTo>
                    <a:pt x="18756" y="19108"/>
                    <a:pt x="18765" y="19108"/>
                    <a:pt x="18774" y="19108"/>
                  </a:cubicBezTo>
                  <a:cubicBezTo>
                    <a:pt x="18848" y="19109"/>
                    <a:pt x="18922" y="19109"/>
                    <a:pt x="18996" y="19109"/>
                  </a:cubicBezTo>
                  <a:cubicBezTo>
                    <a:pt x="20344" y="19109"/>
                    <a:pt x="21692" y="18988"/>
                    <a:pt x="23039" y="18903"/>
                  </a:cubicBezTo>
                  <a:cubicBezTo>
                    <a:pt x="23749" y="18859"/>
                    <a:pt x="24455" y="18766"/>
                    <a:pt x="25164" y="18724"/>
                  </a:cubicBezTo>
                  <a:cubicBezTo>
                    <a:pt x="25182" y="18723"/>
                    <a:pt x="25199" y="18722"/>
                    <a:pt x="25217" y="18722"/>
                  </a:cubicBezTo>
                  <a:cubicBezTo>
                    <a:pt x="25427" y="18722"/>
                    <a:pt x="25629" y="18791"/>
                    <a:pt x="25860" y="18791"/>
                  </a:cubicBezTo>
                  <a:cubicBezTo>
                    <a:pt x="25886" y="18791"/>
                    <a:pt x="25913" y="18790"/>
                    <a:pt x="25940" y="18788"/>
                  </a:cubicBezTo>
                  <a:cubicBezTo>
                    <a:pt x="26465" y="18749"/>
                    <a:pt x="26988" y="18658"/>
                    <a:pt x="27507" y="18652"/>
                  </a:cubicBezTo>
                  <a:cubicBezTo>
                    <a:pt x="27511" y="18652"/>
                    <a:pt x="27516" y="18652"/>
                    <a:pt x="27520" y="18652"/>
                  </a:cubicBezTo>
                  <a:cubicBezTo>
                    <a:pt x="27834" y="18652"/>
                    <a:pt x="28138" y="18770"/>
                    <a:pt x="28492" y="18770"/>
                  </a:cubicBezTo>
                  <a:cubicBezTo>
                    <a:pt x="28510" y="18770"/>
                    <a:pt x="28528" y="18769"/>
                    <a:pt x="28546" y="18769"/>
                  </a:cubicBezTo>
                  <a:cubicBezTo>
                    <a:pt x="28614" y="18766"/>
                    <a:pt x="28683" y="18765"/>
                    <a:pt x="28751" y="18765"/>
                  </a:cubicBezTo>
                  <a:cubicBezTo>
                    <a:pt x="29115" y="18765"/>
                    <a:pt x="29480" y="18794"/>
                    <a:pt x="29844" y="18794"/>
                  </a:cubicBezTo>
                  <a:cubicBezTo>
                    <a:pt x="30144" y="18794"/>
                    <a:pt x="30444" y="18775"/>
                    <a:pt x="30742" y="18704"/>
                  </a:cubicBezTo>
                  <a:cubicBezTo>
                    <a:pt x="30779" y="18695"/>
                    <a:pt x="30815" y="18691"/>
                    <a:pt x="30849" y="18691"/>
                  </a:cubicBezTo>
                  <a:cubicBezTo>
                    <a:pt x="31031" y="18691"/>
                    <a:pt x="31170" y="18802"/>
                    <a:pt x="31335" y="18840"/>
                  </a:cubicBezTo>
                  <a:cubicBezTo>
                    <a:pt x="31364" y="18846"/>
                    <a:pt x="31385" y="18852"/>
                    <a:pt x="31401" y="18852"/>
                  </a:cubicBezTo>
                  <a:cubicBezTo>
                    <a:pt x="31443" y="18852"/>
                    <a:pt x="31459" y="18818"/>
                    <a:pt x="31498" y="18689"/>
                  </a:cubicBezTo>
                  <a:cubicBezTo>
                    <a:pt x="31518" y="18620"/>
                    <a:pt x="31565" y="18599"/>
                    <a:pt x="31609" y="18599"/>
                  </a:cubicBezTo>
                  <a:cubicBezTo>
                    <a:pt x="31637" y="18599"/>
                    <a:pt x="31664" y="18608"/>
                    <a:pt x="31682" y="18617"/>
                  </a:cubicBezTo>
                  <a:cubicBezTo>
                    <a:pt x="31878" y="18718"/>
                    <a:pt x="32076" y="18747"/>
                    <a:pt x="32276" y="18747"/>
                  </a:cubicBezTo>
                  <a:cubicBezTo>
                    <a:pt x="32560" y="18747"/>
                    <a:pt x="32845" y="18688"/>
                    <a:pt x="33124" y="18688"/>
                  </a:cubicBezTo>
                  <a:cubicBezTo>
                    <a:pt x="33194" y="18688"/>
                    <a:pt x="33262" y="18691"/>
                    <a:pt x="33331" y="18700"/>
                  </a:cubicBezTo>
                  <a:cubicBezTo>
                    <a:pt x="33509" y="18725"/>
                    <a:pt x="33679" y="18728"/>
                    <a:pt x="33849" y="18728"/>
                  </a:cubicBezTo>
                  <a:cubicBezTo>
                    <a:pt x="33917" y="18728"/>
                    <a:pt x="33985" y="18728"/>
                    <a:pt x="34053" y="18728"/>
                  </a:cubicBezTo>
                  <a:cubicBezTo>
                    <a:pt x="34115" y="18728"/>
                    <a:pt x="34177" y="18728"/>
                    <a:pt x="34239" y="18730"/>
                  </a:cubicBezTo>
                  <a:cubicBezTo>
                    <a:pt x="34258" y="18730"/>
                    <a:pt x="34277" y="18731"/>
                    <a:pt x="34296" y="18731"/>
                  </a:cubicBezTo>
                  <a:cubicBezTo>
                    <a:pt x="34656" y="18731"/>
                    <a:pt x="35041" y="18630"/>
                    <a:pt x="35359" y="18630"/>
                  </a:cubicBezTo>
                  <a:cubicBezTo>
                    <a:pt x="35440" y="18630"/>
                    <a:pt x="35516" y="18636"/>
                    <a:pt x="35586" y="18653"/>
                  </a:cubicBezTo>
                  <a:cubicBezTo>
                    <a:pt x="35740" y="18689"/>
                    <a:pt x="35891" y="18702"/>
                    <a:pt x="36039" y="18702"/>
                  </a:cubicBezTo>
                  <a:cubicBezTo>
                    <a:pt x="36403" y="18702"/>
                    <a:pt x="36754" y="18626"/>
                    <a:pt x="37103" y="18626"/>
                  </a:cubicBezTo>
                  <a:cubicBezTo>
                    <a:pt x="37242" y="18626"/>
                    <a:pt x="37381" y="18638"/>
                    <a:pt x="37520" y="18671"/>
                  </a:cubicBezTo>
                  <a:cubicBezTo>
                    <a:pt x="37608" y="18692"/>
                    <a:pt x="37684" y="18705"/>
                    <a:pt x="37757" y="18705"/>
                  </a:cubicBezTo>
                  <a:cubicBezTo>
                    <a:pt x="37877" y="18705"/>
                    <a:pt x="37989" y="18672"/>
                    <a:pt x="38129" y="18593"/>
                  </a:cubicBezTo>
                  <a:cubicBezTo>
                    <a:pt x="38207" y="18549"/>
                    <a:pt x="38285" y="18532"/>
                    <a:pt x="38364" y="18532"/>
                  </a:cubicBezTo>
                  <a:cubicBezTo>
                    <a:pt x="38623" y="18532"/>
                    <a:pt x="38886" y="18718"/>
                    <a:pt x="39168" y="18718"/>
                  </a:cubicBezTo>
                  <a:cubicBezTo>
                    <a:pt x="39216" y="18718"/>
                    <a:pt x="39264" y="18713"/>
                    <a:pt x="39312" y="18700"/>
                  </a:cubicBezTo>
                  <a:cubicBezTo>
                    <a:pt x="39408" y="18676"/>
                    <a:pt x="39504" y="18667"/>
                    <a:pt x="39600" y="18667"/>
                  </a:cubicBezTo>
                  <a:cubicBezTo>
                    <a:pt x="39860" y="18667"/>
                    <a:pt x="40123" y="18732"/>
                    <a:pt x="40389" y="18732"/>
                  </a:cubicBezTo>
                  <a:cubicBezTo>
                    <a:pt x="40520" y="18732"/>
                    <a:pt x="40652" y="18716"/>
                    <a:pt x="40785" y="18669"/>
                  </a:cubicBezTo>
                  <a:cubicBezTo>
                    <a:pt x="40975" y="18601"/>
                    <a:pt x="41169" y="18580"/>
                    <a:pt x="41364" y="18580"/>
                  </a:cubicBezTo>
                  <a:cubicBezTo>
                    <a:pt x="41678" y="18580"/>
                    <a:pt x="41999" y="18634"/>
                    <a:pt x="42322" y="18634"/>
                  </a:cubicBezTo>
                  <a:cubicBezTo>
                    <a:pt x="42448" y="18634"/>
                    <a:pt x="42574" y="18626"/>
                    <a:pt x="42701" y="18603"/>
                  </a:cubicBezTo>
                  <a:cubicBezTo>
                    <a:pt x="43044" y="18541"/>
                    <a:pt x="43393" y="18530"/>
                    <a:pt x="43744" y="18530"/>
                  </a:cubicBezTo>
                  <a:cubicBezTo>
                    <a:pt x="43917" y="18530"/>
                    <a:pt x="44090" y="18533"/>
                    <a:pt x="44262" y="18533"/>
                  </a:cubicBezTo>
                  <a:cubicBezTo>
                    <a:pt x="44740" y="18533"/>
                    <a:pt x="45218" y="18514"/>
                    <a:pt x="45684" y="18372"/>
                  </a:cubicBezTo>
                  <a:cubicBezTo>
                    <a:pt x="45718" y="18362"/>
                    <a:pt x="45761" y="18335"/>
                    <a:pt x="45789" y="18335"/>
                  </a:cubicBezTo>
                  <a:cubicBezTo>
                    <a:pt x="45794" y="18335"/>
                    <a:pt x="45798" y="18336"/>
                    <a:pt x="45802" y="18338"/>
                  </a:cubicBezTo>
                  <a:cubicBezTo>
                    <a:pt x="46010" y="18446"/>
                    <a:pt x="46219" y="18486"/>
                    <a:pt x="46426" y="18486"/>
                  </a:cubicBezTo>
                  <a:cubicBezTo>
                    <a:pt x="46760" y="18486"/>
                    <a:pt x="47088" y="18382"/>
                    <a:pt x="47396" y="18288"/>
                  </a:cubicBezTo>
                  <a:cubicBezTo>
                    <a:pt x="47574" y="18233"/>
                    <a:pt x="47757" y="18219"/>
                    <a:pt x="47941" y="18219"/>
                  </a:cubicBezTo>
                  <a:cubicBezTo>
                    <a:pt x="48136" y="18219"/>
                    <a:pt x="48332" y="18235"/>
                    <a:pt x="48520" y="18235"/>
                  </a:cubicBezTo>
                  <a:cubicBezTo>
                    <a:pt x="48744" y="18235"/>
                    <a:pt x="48958" y="18213"/>
                    <a:pt x="49149" y="18114"/>
                  </a:cubicBezTo>
                  <a:cubicBezTo>
                    <a:pt x="49366" y="18002"/>
                    <a:pt x="49590" y="17979"/>
                    <a:pt x="49814" y="17979"/>
                  </a:cubicBezTo>
                  <a:cubicBezTo>
                    <a:pt x="49973" y="17979"/>
                    <a:pt x="50132" y="17991"/>
                    <a:pt x="50288" y="17991"/>
                  </a:cubicBezTo>
                  <a:cubicBezTo>
                    <a:pt x="50512" y="17991"/>
                    <a:pt x="50731" y="17967"/>
                    <a:pt x="50937" y="17852"/>
                  </a:cubicBezTo>
                  <a:cubicBezTo>
                    <a:pt x="50972" y="17832"/>
                    <a:pt x="51020" y="17824"/>
                    <a:pt x="51074" y="17824"/>
                  </a:cubicBezTo>
                  <a:cubicBezTo>
                    <a:pt x="51187" y="17824"/>
                    <a:pt x="51323" y="17861"/>
                    <a:pt x="51401" y="17913"/>
                  </a:cubicBezTo>
                  <a:cubicBezTo>
                    <a:pt x="51503" y="17978"/>
                    <a:pt x="51560" y="18031"/>
                    <a:pt x="51618" y="18031"/>
                  </a:cubicBezTo>
                  <a:cubicBezTo>
                    <a:pt x="51674" y="18031"/>
                    <a:pt x="51731" y="17983"/>
                    <a:pt x="51829" y="17855"/>
                  </a:cubicBezTo>
                  <a:cubicBezTo>
                    <a:pt x="51868" y="17804"/>
                    <a:pt x="51908" y="17784"/>
                    <a:pt x="51948" y="17784"/>
                  </a:cubicBezTo>
                  <a:close/>
                  <a:moveTo>
                    <a:pt x="34717" y="0"/>
                  </a:moveTo>
                  <a:cubicBezTo>
                    <a:pt x="34341" y="0"/>
                    <a:pt x="33964" y="8"/>
                    <a:pt x="33590" y="25"/>
                  </a:cubicBezTo>
                  <a:cubicBezTo>
                    <a:pt x="33064" y="50"/>
                    <a:pt x="32506" y="233"/>
                    <a:pt x="32002" y="233"/>
                  </a:cubicBezTo>
                  <a:cubicBezTo>
                    <a:pt x="31868" y="233"/>
                    <a:pt x="31738" y="220"/>
                    <a:pt x="31614" y="188"/>
                  </a:cubicBezTo>
                  <a:cubicBezTo>
                    <a:pt x="31378" y="127"/>
                    <a:pt x="31148" y="109"/>
                    <a:pt x="30921" y="109"/>
                  </a:cubicBezTo>
                  <a:cubicBezTo>
                    <a:pt x="30567" y="109"/>
                    <a:pt x="30220" y="154"/>
                    <a:pt x="29868" y="154"/>
                  </a:cubicBezTo>
                  <a:cubicBezTo>
                    <a:pt x="29755" y="154"/>
                    <a:pt x="29640" y="149"/>
                    <a:pt x="29525" y="136"/>
                  </a:cubicBezTo>
                  <a:cubicBezTo>
                    <a:pt x="29330" y="115"/>
                    <a:pt x="29133" y="107"/>
                    <a:pt x="28935" y="107"/>
                  </a:cubicBezTo>
                  <a:cubicBezTo>
                    <a:pt x="28215" y="107"/>
                    <a:pt x="27482" y="218"/>
                    <a:pt x="26756" y="227"/>
                  </a:cubicBezTo>
                  <a:cubicBezTo>
                    <a:pt x="26736" y="227"/>
                    <a:pt x="26717" y="227"/>
                    <a:pt x="26698" y="227"/>
                  </a:cubicBezTo>
                  <a:cubicBezTo>
                    <a:pt x="26002" y="227"/>
                    <a:pt x="25314" y="86"/>
                    <a:pt x="24612" y="86"/>
                  </a:cubicBezTo>
                  <a:cubicBezTo>
                    <a:pt x="24482" y="86"/>
                    <a:pt x="24352" y="91"/>
                    <a:pt x="24222" y="102"/>
                  </a:cubicBezTo>
                  <a:cubicBezTo>
                    <a:pt x="23971" y="124"/>
                    <a:pt x="23719" y="167"/>
                    <a:pt x="23457" y="167"/>
                  </a:cubicBezTo>
                  <a:cubicBezTo>
                    <a:pt x="23328" y="167"/>
                    <a:pt x="23197" y="157"/>
                    <a:pt x="23063" y="129"/>
                  </a:cubicBezTo>
                  <a:cubicBezTo>
                    <a:pt x="22736" y="62"/>
                    <a:pt x="22332" y="7"/>
                    <a:pt x="21992" y="7"/>
                  </a:cubicBezTo>
                  <a:cubicBezTo>
                    <a:pt x="21806" y="7"/>
                    <a:pt x="21639" y="23"/>
                    <a:pt x="21514" y="63"/>
                  </a:cubicBezTo>
                  <a:cubicBezTo>
                    <a:pt x="21219" y="157"/>
                    <a:pt x="20932" y="186"/>
                    <a:pt x="20649" y="186"/>
                  </a:cubicBezTo>
                  <a:cubicBezTo>
                    <a:pt x="20188" y="186"/>
                    <a:pt x="19739" y="109"/>
                    <a:pt x="19287" y="109"/>
                  </a:cubicBezTo>
                  <a:cubicBezTo>
                    <a:pt x="19184" y="109"/>
                    <a:pt x="19081" y="113"/>
                    <a:pt x="18978" y="123"/>
                  </a:cubicBezTo>
                  <a:cubicBezTo>
                    <a:pt x="18879" y="132"/>
                    <a:pt x="18778" y="136"/>
                    <a:pt x="18676" y="136"/>
                  </a:cubicBezTo>
                  <a:cubicBezTo>
                    <a:pt x="18396" y="136"/>
                    <a:pt x="18106" y="110"/>
                    <a:pt x="17837" y="110"/>
                  </a:cubicBezTo>
                  <a:cubicBezTo>
                    <a:pt x="17670" y="110"/>
                    <a:pt x="17511" y="120"/>
                    <a:pt x="17367" y="151"/>
                  </a:cubicBezTo>
                  <a:cubicBezTo>
                    <a:pt x="17049" y="220"/>
                    <a:pt x="16733" y="239"/>
                    <a:pt x="16418" y="239"/>
                  </a:cubicBezTo>
                  <a:cubicBezTo>
                    <a:pt x="16005" y="239"/>
                    <a:pt x="15594" y="206"/>
                    <a:pt x="15186" y="206"/>
                  </a:cubicBezTo>
                  <a:cubicBezTo>
                    <a:pt x="14902" y="206"/>
                    <a:pt x="14620" y="222"/>
                    <a:pt x="14338" y="277"/>
                  </a:cubicBezTo>
                  <a:cubicBezTo>
                    <a:pt x="13903" y="361"/>
                    <a:pt x="13467" y="279"/>
                    <a:pt x="13019" y="360"/>
                  </a:cubicBezTo>
                  <a:cubicBezTo>
                    <a:pt x="12334" y="483"/>
                    <a:pt x="11669" y="712"/>
                    <a:pt x="10979" y="771"/>
                  </a:cubicBezTo>
                  <a:cubicBezTo>
                    <a:pt x="9788" y="873"/>
                    <a:pt x="8569" y="818"/>
                    <a:pt x="7513" y="1469"/>
                  </a:cubicBezTo>
                  <a:cubicBezTo>
                    <a:pt x="7458" y="1503"/>
                    <a:pt x="7376" y="1516"/>
                    <a:pt x="7298" y="1516"/>
                  </a:cubicBezTo>
                  <a:cubicBezTo>
                    <a:pt x="7266" y="1516"/>
                    <a:pt x="7236" y="1514"/>
                    <a:pt x="7207" y="1510"/>
                  </a:cubicBezTo>
                  <a:cubicBezTo>
                    <a:pt x="7131" y="1500"/>
                    <a:pt x="7056" y="1495"/>
                    <a:pt x="6983" y="1495"/>
                  </a:cubicBezTo>
                  <a:cubicBezTo>
                    <a:pt x="6292" y="1495"/>
                    <a:pt x="5732" y="1919"/>
                    <a:pt x="5117" y="2111"/>
                  </a:cubicBezTo>
                  <a:cubicBezTo>
                    <a:pt x="4440" y="2322"/>
                    <a:pt x="3801" y="2845"/>
                    <a:pt x="3342" y="3371"/>
                  </a:cubicBezTo>
                  <a:cubicBezTo>
                    <a:pt x="2669" y="4140"/>
                    <a:pt x="2222" y="5042"/>
                    <a:pt x="1824" y="5980"/>
                  </a:cubicBezTo>
                  <a:cubicBezTo>
                    <a:pt x="1229" y="7380"/>
                    <a:pt x="1090" y="8812"/>
                    <a:pt x="1024" y="10273"/>
                  </a:cubicBezTo>
                  <a:cubicBezTo>
                    <a:pt x="1010" y="10591"/>
                    <a:pt x="1010" y="10913"/>
                    <a:pt x="969" y="11229"/>
                  </a:cubicBezTo>
                  <a:cubicBezTo>
                    <a:pt x="879" y="11935"/>
                    <a:pt x="832" y="12637"/>
                    <a:pt x="911" y="13349"/>
                  </a:cubicBezTo>
                  <a:cubicBezTo>
                    <a:pt x="969" y="13868"/>
                    <a:pt x="1079" y="14432"/>
                    <a:pt x="924" y="14912"/>
                  </a:cubicBezTo>
                  <a:cubicBezTo>
                    <a:pt x="543" y="16092"/>
                    <a:pt x="707" y="17286"/>
                    <a:pt x="682" y="18468"/>
                  </a:cubicBezTo>
                  <a:cubicBezTo>
                    <a:pt x="669" y="19089"/>
                    <a:pt x="727" y="19764"/>
                    <a:pt x="647" y="20341"/>
                  </a:cubicBezTo>
                  <a:cubicBezTo>
                    <a:pt x="517" y="21282"/>
                    <a:pt x="575" y="22225"/>
                    <a:pt x="473" y="23162"/>
                  </a:cubicBezTo>
                  <a:cubicBezTo>
                    <a:pt x="416" y="23688"/>
                    <a:pt x="150" y="24225"/>
                    <a:pt x="274" y="24721"/>
                  </a:cubicBezTo>
                  <a:cubicBezTo>
                    <a:pt x="384" y="25156"/>
                    <a:pt x="399" y="25585"/>
                    <a:pt x="305" y="25968"/>
                  </a:cubicBezTo>
                  <a:cubicBezTo>
                    <a:pt x="101" y="26802"/>
                    <a:pt x="190" y="27648"/>
                    <a:pt x="204" y="28465"/>
                  </a:cubicBezTo>
                  <a:cubicBezTo>
                    <a:pt x="221" y="29595"/>
                    <a:pt x="136" y="30722"/>
                    <a:pt x="131" y="31848"/>
                  </a:cubicBezTo>
                  <a:cubicBezTo>
                    <a:pt x="127" y="32945"/>
                    <a:pt x="1" y="34066"/>
                    <a:pt x="6" y="35159"/>
                  </a:cubicBezTo>
                  <a:cubicBezTo>
                    <a:pt x="11" y="36406"/>
                    <a:pt x="22" y="37672"/>
                    <a:pt x="157" y="38919"/>
                  </a:cubicBezTo>
                  <a:cubicBezTo>
                    <a:pt x="321" y="40432"/>
                    <a:pt x="280" y="41950"/>
                    <a:pt x="417" y="43461"/>
                  </a:cubicBezTo>
                  <a:cubicBezTo>
                    <a:pt x="481" y="44156"/>
                    <a:pt x="354" y="44845"/>
                    <a:pt x="453" y="45552"/>
                  </a:cubicBezTo>
                  <a:cubicBezTo>
                    <a:pt x="514" y="45990"/>
                    <a:pt x="651" y="46479"/>
                    <a:pt x="545" y="46934"/>
                  </a:cubicBezTo>
                  <a:cubicBezTo>
                    <a:pt x="350" y="47776"/>
                    <a:pt x="622" y="48604"/>
                    <a:pt x="575" y="49444"/>
                  </a:cubicBezTo>
                  <a:cubicBezTo>
                    <a:pt x="525" y="50326"/>
                    <a:pt x="734" y="51220"/>
                    <a:pt x="688" y="52103"/>
                  </a:cubicBezTo>
                  <a:cubicBezTo>
                    <a:pt x="658" y="52721"/>
                    <a:pt x="633" y="53359"/>
                    <a:pt x="621" y="53966"/>
                  </a:cubicBezTo>
                  <a:cubicBezTo>
                    <a:pt x="607" y="54643"/>
                    <a:pt x="760" y="55364"/>
                    <a:pt x="741" y="56061"/>
                  </a:cubicBezTo>
                  <a:cubicBezTo>
                    <a:pt x="710" y="57093"/>
                    <a:pt x="618" y="58122"/>
                    <a:pt x="770" y="59153"/>
                  </a:cubicBezTo>
                  <a:cubicBezTo>
                    <a:pt x="789" y="59285"/>
                    <a:pt x="763" y="59421"/>
                    <a:pt x="754" y="59556"/>
                  </a:cubicBezTo>
                  <a:cubicBezTo>
                    <a:pt x="712" y="60212"/>
                    <a:pt x="749" y="60870"/>
                    <a:pt x="740" y="61524"/>
                  </a:cubicBezTo>
                  <a:cubicBezTo>
                    <a:pt x="727" y="62262"/>
                    <a:pt x="870" y="62994"/>
                    <a:pt x="785" y="63737"/>
                  </a:cubicBezTo>
                  <a:cubicBezTo>
                    <a:pt x="756" y="63993"/>
                    <a:pt x="506" y="64161"/>
                    <a:pt x="615" y="64481"/>
                  </a:cubicBezTo>
                  <a:cubicBezTo>
                    <a:pt x="789" y="64988"/>
                    <a:pt x="825" y="65537"/>
                    <a:pt x="879" y="66072"/>
                  </a:cubicBezTo>
                  <a:cubicBezTo>
                    <a:pt x="942" y="66721"/>
                    <a:pt x="806" y="67389"/>
                    <a:pt x="881" y="68018"/>
                  </a:cubicBezTo>
                  <a:cubicBezTo>
                    <a:pt x="977" y="68818"/>
                    <a:pt x="1128" y="69646"/>
                    <a:pt x="1170" y="70426"/>
                  </a:cubicBezTo>
                  <a:cubicBezTo>
                    <a:pt x="1215" y="71254"/>
                    <a:pt x="1651" y="71954"/>
                    <a:pt x="1687" y="72761"/>
                  </a:cubicBezTo>
                  <a:cubicBezTo>
                    <a:pt x="1718" y="73423"/>
                    <a:pt x="1978" y="74082"/>
                    <a:pt x="2181" y="74731"/>
                  </a:cubicBezTo>
                  <a:cubicBezTo>
                    <a:pt x="2429" y="75527"/>
                    <a:pt x="2645" y="76339"/>
                    <a:pt x="3110" y="77063"/>
                  </a:cubicBezTo>
                  <a:cubicBezTo>
                    <a:pt x="3365" y="77460"/>
                    <a:pt x="3754" y="77739"/>
                    <a:pt x="4120" y="78049"/>
                  </a:cubicBezTo>
                  <a:cubicBezTo>
                    <a:pt x="4511" y="78380"/>
                    <a:pt x="4971" y="78671"/>
                    <a:pt x="5383" y="78811"/>
                  </a:cubicBezTo>
                  <a:cubicBezTo>
                    <a:pt x="6246" y="79107"/>
                    <a:pt x="7029" y="79556"/>
                    <a:pt x="7785" y="79965"/>
                  </a:cubicBezTo>
                  <a:cubicBezTo>
                    <a:pt x="8352" y="80272"/>
                    <a:pt x="8910" y="80312"/>
                    <a:pt x="9465" y="80312"/>
                  </a:cubicBezTo>
                  <a:cubicBezTo>
                    <a:pt x="9662" y="80312"/>
                    <a:pt x="9859" y="80307"/>
                    <a:pt x="10057" y="80307"/>
                  </a:cubicBezTo>
                  <a:cubicBezTo>
                    <a:pt x="10219" y="80307"/>
                    <a:pt x="10381" y="80310"/>
                    <a:pt x="10543" y="80323"/>
                  </a:cubicBezTo>
                  <a:cubicBezTo>
                    <a:pt x="10865" y="80348"/>
                    <a:pt x="11208" y="80433"/>
                    <a:pt x="11547" y="80433"/>
                  </a:cubicBezTo>
                  <a:cubicBezTo>
                    <a:pt x="11802" y="80433"/>
                    <a:pt x="12054" y="80385"/>
                    <a:pt x="12293" y="80229"/>
                  </a:cubicBezTo>
                  <a:cubicBezTo>
                    <a:pt x="13259" y="80681"/>
                    <a:pt x="14343" y="80517"/>
                    <a:pt x="15363" y="80649"/>
                  </a:cubicBezTo>
                  <a:cubicBezTo>
                    <a:pt x="16475" y="80793"/>
                    <a:pt x="17610" y="80918"/>
                    <a:pt x="18731" y="81036"/>
                  </a:cubicBezTo>
                  <a:cubicBezTo>
                    <a:pt x="19730" y="81141"/>
                    <a:pt x="20745" y="81158"/>
                    <a:pt x="21747" y="81304"/>
                  </a:cubicBezTo>
                  <a:cubicBezTo>
                    <a:pt x="21893" y="81325"/>
                    <a:pt x="22044" y="81333"/>
                    <a:pt x="22197" y="81333"/>
                  </a:cubicBezTo>
                  <a:cubicBezTo>
                    <a:pt x="22753" y="81333"/>
                    <a:pt x="23348" y="81223"/>
                    <a:pt x="23903" y="81216"/>
                  </a:cubicBezTo>
                  <a:cubicBezTo>
                    <a:pt x="23937" y="81215"/>
                    <a:pt x="23971" y="81215"/>
                    <a:pt x="24005" y="81215"/>
                  </a:cubicBezTo>
                  <a:cubicBezTo>
                    <a:pt x="24604" y="81215"/>
                    <a:pt x="25204" y="81278"/>
                    <a:pt x="25802" y="81278"/>
                  </a:cubicBezTo>
                  <a:cubicBezTo>
                    <a:pt x="26234" y="81278"/>
                    <a:pt x="26665" y="81245"/>
                    <a:pt x="27094" y="81133"/>
                  </a:cubicBezTo>
                  <a:cubicBezTo>
                    <a:pt x="27287" y="81082"/>
                    <a:pt x="27482" y="81067"/>
                    <a:pt x="27677" y="81067"/>
                  </a:cubicBezTo>
                  <a:cubicBezTo>
                    <a:pt x="27995" y="81067"/>
                    <a:pt x="28314" y="81108"/>
                    <a:pt x="28623" y="81108"/>
                  </a:cubicBezTo>
                  <a:cubicBezTo>
                    <a:pt x="28626" y="81108"/>
                    <a:pt x="28629" y="81108"/>
                    <a:pt x="28631" y="81108"/>
                  </a:cubicBezTo>
                  <a:cubicBezTo>
                    <a:pt x="29070" y="81107"/>
                    <a:pt x="29499" y="80875"/>
                    <a:pt x="29876" y="80875"/>
                  </a:cubicBezTo>
                  <a:cubicBezTo>
                    <a:pt x="29966" y="80875"/>
                    <a:pt x="30053" y="80889"/>
                    <a:pt x="30136" y="80921"/>
                  </a:cubicBezTo>
                  <a:cubicBezTo>
                    <a:pt x="30191" y="80943"/>
                    <a:pt x="30245" y="80952"/>
                    <a:pt x="30299" y="80952"/>
                  </a:cubicBezTo>
                  <a:cubicBezTo>
                    <a:pt x="30548" y="80952"/>
                    <a:pt x="30781" y="80760"/>
                    <a:pt x="30998" y="80760"/>
                  </a:cubicBezTo>
                  <a:cubicBezTo>
                    <a:pt x="31110" y="80760"/>
                    <a:pt x="31217" y="80811"/>
                    <a:pt x="31321" y="80965"/>
                  </a:cubicBezTo>
                  <a:cubicBezTo>
                    <a:pt x="31468" y="80781"/>
                    <a:pt x="31636" y="80725"/>
                    <a:pt x="31811" y="80725"/>
                  </a:cubicBezTo>
                  <a:cubicBezTo>
                    <a:pt x="32080" y="80725"/>
                    <a:pt x="32365" y="80856"/>
                    <a:pt x="32623" y="80856"/>
                  </a:cubicBezTo>
                  <a:cubicBezTo>
                    <a:pt x="32640" y="80856"/>
                    <a:pt x="32657" y="80855"/>
                    <a:pt x="32674" y="80854"/>
                  </a:cubicBezTo>
                  <a:cubicBezTo>
                    <a:pt x="33777" y="80774"/>
                    <a:pt x="34899" y="80838"/>
                    <a:pt x="36011" y="80735"/>
                  </a:cubicBezTo>
                  <a:cubicBezTo>
                    <a:pt x="36186" y="80719"/>
                    <a:pt x="36362" y="80722"/>
                    <a:pt x="36538" y="80714"/>
                  </a:cubicBezTo>
                  <a:cubicBezTo>
                    <a:pt x="37209" y="80683"/>
                    <a:pt x="37884" y="80681"/>
                    <a:pt x="38549" y="80611"/>
                  </a:cubicBezTo>
                  <a:cubicBezTo>
                    <a:pt x="39369" y="80526"/>
                    <a:pt x="40193" y="80435"/>
                    <a:pt x="40999" y="80297"/>
                  </a:cubicBezTo>
                  <a:cubicBezTo>
                    <a:pt x="41307" y="80244"/>
                    <a:pt x="41614" y="80229"/>
                    <a:pt x="41919" y="80229"/>
                  </a:cubicBezTo>
                  <a:cubicBezTo>
                    <a:pt x="42320" y="80229"/>
                    <a:pt x="42718" y="80255"/>
                    <a:pt x="43117" y="80255"/>
                  </a:cubicBezTo>
                  <a:cubicBezTo>
                    <a:pt x="43326" y="80255"/>
                    <a:pt x="43534" y="80248"/>
                    <a:pt x="43743" y="80226"/>
                  </a:cubicBezTo>
                  <a:cubicBezTo>
                    <a:pt x="44184" y="80181"/>
                    <a:pt x="44621" y="80084"/>
                    <a:pt x="45069" y="80060"/>
                  </a:cubicBezTo>
                  <a:cubicBezTo>
                    <a:pt x="45083" y="80060"/>
                    <a:pt x="45097" y="80059"/>
                    <a:pt x="45111" y="80059"/>
                  </a:cubicBezTo>
                  <a:cubicBezTo>
                    <a:pt x="45354" y="80059"/>
                    <a:pt x="45584" y="80167"/>
                    <a:pt x="45816" y="80167"/>
                  </a:cubicBezTo>
                  <a:cubicBezTo>
                    <a:pt x="45897" y="80167"/>
                    <a:pt x="45978" y="80154"/>
                    <a:pt x="46060" y="80119"/>
                  </a:cubicBezTo>
                  <a:cubicBezTo>
                    <a:pt x="46469" y="79944"/>
                    <a:pt x="46940" y="79990"/>
                    <a:pt x="47355" y="79969"/>
                  </a:cubicBezTo>
                  <a:cubicBezTo>
                    <a:pt x="48672" y="79902"/>
                    <a:pt x="49799" y="79455"/>
                    <a:pt x="50895" y="78857"/>
                  </a:cubicBezTo>
                  <a:cubicBezTo>
                    <a:pt x="51608" y="78469"/>
                    <a:pt x="52152" y="77907"/>
                    <a:pt x="52623" y="77331"/>
                  </a:cubicBezTo>
                  <a:cubicBezTo>
                    <a:pt x="52932" y="76952"/>
                    <a:pt x="53404" y="76649"/>
                    <a:pt x="53554" y="76201"/>
                  </a:cubicBezTo>
                  <a:cubicBezTo>
                    <a:pt x="53707" y="75742"/>
                    <a:pt x="53995" y="75348"/>
                    <a:pt x="54155" y="74898"/>
                  </a:cubicBezTo>
                  <a:cubicBezTo>
                    <a:pt x="54392" y="74233"/>
                    <a:pt x="54524" y="73534"/>
                    <a:pt x="54547" y="72827"/>
                  </a:cubicBezTo>
                  <a:cubicBezTo>
                    <a:pt x="54556" y="72580"/>
                    <a:pt x="54346" y="72125"/>
                    <a:pt x="54909" y="72125"/>
                  </a:cubicBezTo>
                  <a:cubicBezTo>
                    <a:pt x="54930" y="72125"/>
                    <a:pt x="54952" y="72126"/>
                    <a:pt x="54976" y="72127"/>
                  </a:cubicBezTo>
                  <a:cubicBezTo>
                    <a:pt x="55068" y="71916"/>
                    <a:pt x="54453" y="71827"/>
                    <a:pt x="54814" y="71678"/>
                  </a:cubicBezTo>
                  <a:cubicBezTo>
                    <a:pt x="55166" y="71531"/>
                    <a:pt x="55022" y="71263"/>
                    <a:pt x="54974" y="71224"/>
                  </a:cubicBezTo>
                  <a:cubicBezTo>
                    <a:pt x="54706" y="71009"/>
                    <a:pt x="54821" y="70869"/>
                    <a:pt x="55037" y="70736"/>
                  </a:cubicBezTo>
                  <a:cubicBezTo>
                    <a:pt x="55212" y="70629"/>
                    <a:pt x="55065" y="70482"/>
                    <a:pt x="55105" y="70387"/>
                  </a:cubicBezTo>
                  <a:cubicBezTo>
                    <a:pt x="55206" y="70149"/>
                    <a:pt x="54927" y="69880"/>
                    <a:pt x="55099" y="69727"/>
                  </a:cubicBezTo>
                  <a:cubicBezTo>
                    <a:pt x="55540" y="69335"/>
                    <a:pt x="55311" y="68825"/>
                    <a:pt x="55337" y="68422"/>
                  </a:cubicBezTo>
                  <a:cubicBezTo>
                    <a:pt x="55384" y="67699"/>
                    <a:pt x="55368" y="66975"/>
                    <a:pt x="55292" y="66256"/>
                  </a:cubicBezTo>
                  <a:cubicBezTo>
                    <a:pt x="55257" y="65936"/>
                    <a:pt x="55358" y="65695"/>
                    <a:pt x="55600" y="65482"/>
                  </a:cubicBezTo>
                  <a:cubicBezTo>
                    <a:pt x="55074" y="65259"/>
                    <a:pt x="55816" y="64736"/>
                    <a:pt x="55319" y="64505"/>
                  </a:cubicBezTo>
                  <a:cubicBezTo>
                    <a:pt x="55412" y="63646"/>
                    <a:pt x="55180" y="62786"/>
                    <a:pt x="55369" y="61916"/>
                  </a:cubicBezTo>
                  <a:cubicBezTo>
                    <a:pt x="55484" y="61384"/>
                    <a:pt x="55314" y="60804"/>
                    <a:pt x="55401" y="60262"/>
                  </a:cubicBezTo>
                  <a:cubicBezTo>
                    <a:pt x="55494" y="59678"/>
                    <a:pt x="55276" y="59077"/>
                    <a:pt x="55427" y="58554"/>
                  </a:cubicBezTo>
                  <a:cubicBezTo>
                    <a:pt x="55541" y="58153"/>
                    <a:pt x="55372" y="57721"/>
                    <a:pt x="55635" y="57325"/>
                  </a:cubicBezTo>
                  <a:cubicBezTo>
                    <a:pt x="55686" y="57249"/>
                    <a:pt x="55881" y="56893"/>
                    <a:pt x="55758" y="56691"/>
                  </a:cubicBezTo>
                  <a:cubicBezTo>
                    <a:pt x="55285" y="55918"/>
                    <a:pt x="55992" y="55109"/>
                    <a:pt x="55656" y="54361"/>
                  </a:cubicBezTo>
                  <a:cubicBezTo>
                    <a:pt x="55486" y="53981"/>
                    <a:pt x="55692" y="53621"/>
                    <a:pt x="55792" y="53382"/>
                  </a:cubicBezTo>
                  <a:cubicBezTo>
                    <a:pt x="55987" y="52909"/>
                    <a:pt x="55290" y="52521"/>
                    <a:pt x="55798" y="52016"/>
                  </a:cubicBezTo>
                  <a:cubicBezTo>
                    <a:pt x="55953" y="51861"/>
                    <a:pt x="55863" y="51201"/>
                    <a:pt x="55838" y="50771"/>
                  </a:cubicBezTo>
                  <a:cubicBezTo>
                    <a:pt x="55808" y="50245"/>
                    <a:pt x="56030" y="49647"/>
                    <a:pt x="55821" y="49205"/>
                  </a:cubicBezTo>
                  <a:cubicBezTo>
                    <a:pt x="55598" y="48731"/>
                    <a:pt x="55754" y="48281"/>
                    <a:pt x="55797" y="47912"/>
                  </a:cubicBezTo>
                  <a:cubicBezTo>
                    <a:pt x="55872" y="47269"/>
                    <a:pt x="55654" y="46660"/>
                    <a:pt x="55755" y="46022"/>
                  </a:cubicBezTo>
                  <a:cubicBezTo>
                    <a:pt x="55846" y="45452"/>
                    <a:pt x="55629" y="44840"/>
                    <a:pt x="55721" y="44270"/>
                  </a:cubicBezTo>
                  <a:cubicBezTo>
                    <a:pt x="55770" y="43968"/>
                    <a:pt x="55497" y="43782"/>
                    <a:pt x="55577" y="43570"/>
                  </a:cubicBezTo>
                  <a:cubicBezTo>
                    <a:pt x="55794" y="42995"/>
                    <a:pt x="55931" y="42390"/>
                    <a:pt x="55761" y="41827"/>
                  </a:cubicBezTo>
                  <a:cubicBezTo>
                    <a:pt x="55656" y="41477"/>
                    <a:pt x="55629" y="41096"/>
                    <a:pt x="55668" y="40813"/>
                  </a:cubicBezTo>
                  <a:cubicBezTo>
                    <a:pt x="55804" y="39822"/>
                    <a:pt x="55701" y="38866"/>
                    <a:pt x="55618" y="37881"/>
                  </a:cubicBezTo>
                  <a:cubicBezTo>
                    <a:pt x="55571" y="37323"/>
                    <a:pt x="55582" y="36677"/>
                    <a:pt x="55673" y="36131"/>
                  </a:cubicBezTo>
                  <a:cubicBezTo>
                    <a:pt x="55821" y="35240"/>
                    <a:pt x="55588" y="34379"/>
                    <a:pt x="55643" y="33503"/>
                  </a:cubicBezTo>
                  <a:cubicBezTo>
                    <a:pt x="55690" y="32751"/>
                    <a:pt x="55478" y="31887"/>
                    <a:pt x="55535" y="31128"/>
                  </a:cubicBezTo>
                  <a:cubicBezTo>
                    <a:pt x="55622" y="29988"/>
                    <a:pt x="55278" y="28889"/>
                    <a:pt x="55439" y="27739"/>
                  </a:cubicBezTo>
                  <a:cubicBezTo>
                    <a:pt x="55562" y="26853"/>
                    <a:pt x="55250" y="25909"/>
                    <a:pt x="55262" y="24978"/>
                  </a:cubicBezTo>
                  <a:cubicBezTo>
                    <a:pt x="55272" y="24147"/>
                    <a:pt x="54958" y="23346"/>
                    <a:pt x="54877" y="22514"/>
                  </a:cubicBezTo>
                  <a:cubicBezTo>
                    <a:pt x="54853" y="22266"/>
                    <a:pt x="55070" y="22144"/>
                    <a:pt x="54982" y="21914"/>
                  </a:cubicBezTo>
                  <a:cubicBezTo>
                    <a:pt x="54569" y="20838"/>
                    <a:pt x="54709" y="19707"/>
                    <a:pt x="54656" y="18598"/>
                  </a:cubicBezTo>
                  <a:cubicBezTo>
                    <a:pt x="54612" y="17664"/>
                    <a:pt x="54345" y="16756"/>
                    <a:pt x="54437" y="15794"/>
                  </a:cubicBezTo>
                  <a:cubicBezTo>
                    <a:pt x="54484" y="15305"/>
                    <a:pt x="54340" y="14742"/>
                    <a:pt x="54303" y="14212"/>
                  </a:cubicBezTo>
                  <a:cubicBezTo>
                    <a:pt x="54241" y="13331"/>
                    <a:pt x="54246" y="12432"/>
                    <a:pt x="54095" y="11573"/>
                  </a:cubicBezTo>
                  <a:cubicBezTo>
                    <a:pt x="53988" y="10961"/>
                    <a:pt x="53777" y="10334"/>
                    <a:pt x="53700" y="9711"/>
                  </a:cubicBezTo>
                  <a:cubicBezTo>
                    <a:pt x="53495" y="8026"/>
                    <a:pt x="53254" y="6379"/>
                    <a:pt x="52311" y="4850"/>
                  </a:cubicBezTo>
                  <a:cubicBezTo>
                    <a:pt x="51774" y="3977"/>
                    <a:pt x="51172" y="3230"/>
                    <a:pt x="50286" y="2629"/>
                  </a:cubicBezTo>
                  <a:cubicBezTo>
                    <a:pt x="49319" y="1973"/>
                    <a:pt x="48240" y="1518"/>
                    <a:pt x="47088" y="1353"/>
                  </a:cubicBezTo>
                  <a:cubicBezTo>
                    <a:pt x="46685" y="1295"/>
                    <a:pt x="46347" y="1064"/>
                    <a:pt x="45977" y="1064"/>
                  </a:cubicBezTo>
                  <a:cubicBezTo>
                    <a:pt x="45957" y="1064"/>
                    <a:pt x="45936" y="1064"/>
                    <a:pt x="45916" y="1066"/>
                  </a:cubicBezTo>
                  <a:cubicBezTo>
                    <a:pt x="45829" y="1072"/>
                    <a:pt x="45744" y="1075"/>
                    <a:pt x="45659" y="1075"/>
                  </a:cubicBezTo>
                  <a:cubicBezTo>
                    <a:pt x="44619" y="1075"/>
                    <a:pt x="43660" y="645"/>
                    <a:pt x="42624" y="592"/>
                  </a:cubicBezTo>
                  <a:cubicBezTo>
                    <a:pt x="42611" y="591"/>
                    <a:pt x="42597" y="591"/>
                    <a:pt x="42582" y="591"/>
                  </a:cubicBezTo>
                  <a:cubicBezTo>
                    <a:pt x="42417" y="591"/>
                    <a:pt x="42234" y="633"/>
                    <a:pt x="42062" y="633"/>
                  </a:cubicBezTo>
                  <a:cubicBezTo>
                    <a:pt x="41948" y="633"/>
                    <a:pt x="41838" y="614"/>
                    <a:pt x="41743" y="553"/>
                  </a:cubicBezTo>
                  <a:cubicBezTo>
                    <a:pt x="41092" y="135"/>
                    <a:pt x="40324" y="240"/>
                    <a:pt x="39619" y="179"/>
                  </a:cubicBezTo>
                  <a:cubicBezTo>
                    <a:pt x="38572" y="89"/>
                    <a:pt x="37514" y="108"/>
                    <a:pt x="36458" y="51"/>
                  </a:cubicBezTo>
                  <a:cubicBezTo>
                    <a:pt x="35883" y="19"/>
                    <a:pt x="35300" y="0"/>
                    <a:pt x="347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1"/>
            <p:cNvSpPr/>
            <p:nvPr/>
          </p:nvSpPr>
          <p:spPr>
            <a:xfrm>
              <a:off x="3693451" y="2064079"/>
              <a:ext cx="1713838" cy="473513"/>
            </a:xfrm>
            <a:custGeom>
              <a:avLst/>
              <a:gdLst/>
              <a:ahLst/>
              <a:cxnLst/>
              <a:rect l="l" t="t" r="r" b="b"/>
              <a:pathLst>
                <a:path w="50511" h="16568" extrusionOk="0">
                  <a:moveTo>
                    <a:pt x="31138" y="1"/>
                  </a:moveTo>
                  <a:cubicBezTo>
                    <a:pt x="30808" y="1"/>
                    <a:pt x="30477" y="48"/>
                    <a:pt x="30176" y="228"/>
                  </a:cubicBezTo>
                  <a:cubicBezTo>
                    <a:pt x="29972" y="78"/>
                    <a:pt x="29760" y="33"/>
                    <a:pt x="29542" y="33"/>
                  </a:cubicBezTo>
                  <a:cubicBezTo>
                    <a:pt x="29214" y="33"/>
                    <a:pt x="28875" y="136"/>
                    <a:pt x="28535" y="136"/>
                  </a:cubicBezTo>
                  <a:cubicBezTo>
                    <a:pt x="28416" y="136"/>
                    <a:pt x="28296" y="123"/>
                    <a:pt x="28178" y="89"/>
                  </a:cubicBezTo>
                  <a:cubicBezTo>
                    <a:pt x="28101" y="66"/>
                    <a:pt x="28021" y="58"/>
                    <a:pt x="27940" y="58"/>
                  </a:cubicBezTo>
                  <a:cubicBezTo>
                    <a:pt x="27650" y="58"/>
                    <a:pt x="27334" y="167"/>
                    <a:pt x="26989" y="167"/>
                  </a:cubicBezTo>
                  <a:cubicBezTo>
                    <a:pt x="26881" y="167"/>
                    <a:pt x="26770" y="156"/>
                    <a:pt x="26656" y="128"/>
                  </a:cubicBezTo>
                  <a:cubicBezTo>
                    <a:pt x="26573" y="107"/>
                    <a:pt x="26484" y="99"/>
                    <a:pt x="26391" y="99"/>
                  </a:cubicBezTo>
                  <a:cubicBezTo>
                    <a:pt x="26092" y="99"/>
                    <a:pt x="25744" y="179"/>
                    <a:pt x="25390" y="179"/>
                  </a:cubicBezTo>
                  <a:cubicBezTo>
                    <a:pt x="25319" y="179"/>
                    <a:pt x="25247" y="176"/>
                    <a:pt x="25175" y="168"/>
                  </a:cubicBezTo>
                  <a:cubicBezTo>
                    <a:pt x="25021" y="151"/>
                    <a:pt x="24863" y="147"/>
                    <a:pt x="24702" y="147"/>
                  </a:cubicBezTo>
                  <a:cubicBezTo>
                    <a:pt x="24559" y="147"/>
                    <a:pt x="24414" y="150"/>
                    <a:pt x="24268" y="150"/>
                  </a:cubicBezTo>
                  <a:cubicBezTo>
                    <a:pt x="24029" y="150"/>
                    <a:pt x="23787" y="142"/>
                    <a:pt x="23552" y="97"/>
                  </a:cubicBezTo>
                  <a:cubicBezTo>
                    <a:pt x="23537" y="94"/>
                    <a:pt x="23523" y="93"/>
                    <a:pt x="23509" y="93"/>
                  </a:cubicBezTo>
                  <a:cubicBezTo>
                    <a:pt x="23353" y="93"/>
                    <a:pt x="23236" y="249"/>
                    <a:pt x="23090" y="249"/>
                  </a:cubicBezTo>
                  <a:cubicBezTo>
                    <a:pt x="23052" y="249"/>
                    <a:pt x="23012" y="238"/>
                    <a:pt x="22968" y="211"/>
                  </a:cubicBezTo>
                  <a:cubicBezTo>
                    <a:pt x="22780" y="91"/>
                    <a:pt x="22582" y="59"/>
                    <a:pt x="22381" y="59"/>
                  </a:cubicBezTo>
                  <a:cubicBezTo>
                    <a:pt x="22154" y="59"/>
                    <a:pt x="21922" y="99"/>
                    <a:pt x="21696" y="99"/>
                  </a:cubicBezTo>
                  <a:cubicBezTo>
                    <a:pt x="21644" y="99"/>
                    <a:pt x="21593" y="97"/>
                    <a:pt x="21543" y="92"/>
                  </a:cubicBezTo>
                  <a:cubicBezTo>
                    <a:pt x="21520" y="90"/>
                    <a:pt x="21498" y="89"/>
                    <a:pt x="21475" y="89"/>
                  </a:cubicBezTo>
                  <a:cubicBezTo>
                    <a:pt x="21259" y="89"/>
                    <a:pt x="21009" y="180"/>
                    <a:pt x="20776" y="180"/>
                  </a:cubicBezTo>
                  <a:cubicBezTo>
                    <a:pt x="20678" y="180"/>
                    <a:pt x="20582" y="164"/>
                    <a:pt x="20494" y="118"/>
                  </a:cubicBezTo>
                  <a:cubicBezTo>
                    <a:pt x="20459" y="100"/>
                    <a:pt x="20430" y="93"/>
                    <a:pt x="20405" y="93"/>
                  </a:cubicBezTo>
                  <a:cubicBezTo>
                    <a:pt x="20268" y="93"/>
                    <a:pt x="20266" y="325"/>
                    <a:pt x="20221" y="325"/>
                  </a:cubicBezTo>
                  <a:cubicBezTo>
                    <a:pt x="20208" y="325"/>
                    <a:pt x="20191" y="305"/>
                    <a:pt x="20166" y="253"/>
                  </a:cubicBezTo>
                  <a:cubicBezTo>
                    <a:pt x="20096" y="109"/>
                    <a:pt x="20008" y="68"/>
                    <a:pt x="19915" y="68"/>
                  </a:cubicBezTo>
                  <a:cubicBezTo>
                    <a:pt x="19798" y="68"/>
                    <a:pt x="19672" y="134"/>
                    <a:pt x="19562" y="134"/>
                  </a:cubicBezTo>
                  <a:cubicBezTo>
                    <a:pt x="19514" y="134"/>
                    <a:pt x="19470" y="121"/>
                    <a:pt x="19430" y="85"/>
                  </a:cubicBezTo>
                  <a:cubicBezTo>
                    <a:pt x="19338" y="285"/>
                    <a:pt x="19223" y="348"/>
                    <a:pt x="19100" y="348"/>
                  </a:cubicBezTo>
                  <a:cubicBezTo>
                    <a:pt x="18895" y="348"/>
                    <a:pt x="18665" y="176"/>
                    <a:pt x="18468" y="176"/>
                  </a:cubicBezTo>
                  <a:cubicBezTo>
                    <a:pt x="18465" y="176"/>
                    <a:pt x="18463" y="176"/>
                    <a:pt x="18460" y="177"/>
                  </a:cubicBezTo>
                  <a:cubicBezTo>
                    <a:pt x="18459" y="177"/>
                    <a:pt x="18457" y="177"/>
                    <a:pt x="18456" y="177"/>
                  </a:cubicBezTo>
                  <a:cubicBezTo>
                    <a:pt x="18373" y="177"/>
                    <a:pt x="18301" y="110"/>
                    <a:pt x="18209" y="110"/>
                  </a:cubicBezTo>
                  <a:cubicBezTo>
                    <a:pt x="18158" y="110"/>
                    <a:pt x="18101" y="130"/>
                    <a:pt x="18033" y="192"/>
                  </a:cubicBezTo>
                  <a:cubicBezTo>
                    <a:pt x="17962" y="256"/>
                    <a:pt x="17838" y="303"/>
                    <a:pt x="17710" y="303"/>
                  </a:cubicBezTo>
                  <a:cubicBezTo>
                    <a:pt x="17618" y="303"/>
                    <a:pt x="17525" y="279"/>
                    <a:pt x="17449" y="219"/>
                  </a:cubicBezTo>
                  <a:cubicBezTo>
                    <a:pt x="17377" y="164"/>
                    <a:pt x="17315" y="146"/>
                    <a:pt x="17255" y="146"/>
                  </a:cubicBezTo>
                  <a:cubicBezTo>
                    <a:pt x="17165" y="146"/>
                    <a:pt x="17080" y="185"/>
                    <a:pt x="16974" y="197"/>
                  </a:cubicBezTo>
                  <a:cubicBezTo>
                    <a:pt x="16917" y="204"/>
                    <a:pt x="16859" y="207"/>
                    <a:pt x="16800" y="207"/>
                  </a:cubicBezTo>
                  <a:cubicBezTo>
                    <a:pt x="16708" y="207"/>
                    <a:pt x="16616" y="201"/>
                    <a:pt x="16524" y="201"/>
                  </a:cubicBezTo>
                  <a:cubicBezTo>
                    <a:pt x="16353" y="201"/>
                    <a:pt x="16185" y="220"/>
                    <a:pt x="16029" y="325"/>
                  </a:cubicBezTo>
                  <a:cubicBezTo>
                    <a:pt x="15881" y="145"/>
                    <a:pt x="15730" y="83"/>
                    <a:pt x="15579" y="83"/>
                  </a:cubicBezTo>
                  <a:cubicBezTo>
                    <a:pt x="15300" y="83"/>
                    <a:pt x="15023" y="293"/>
                    <a:pt x="14770" y="347"/>
                  </a:cubicBezTo>
                  <a:cubicBezTo>
                    <a:pt x="14510" y="404"/>
                    <a:pt x="14264" y="465"/>
                    <a:pt x="14022" y="465"/>
                  </a:cubicBezTo>
                  <a:cubicBezTo>
                    <a:pt x="13838" y="465"/>
                    <a:pt x="13655" y="430"/>
                    <a:pt x="13470" y="329"/>
                  </a:cubicBezTo>
                  <a:cubicBezTo>
                    <a:pt x="13388" y="284"/>
                    <a:pt x="13310" y="248"/>
                    <a:pt x="13236" y="248"/>
                  </a:cubicBezTo>
                  <a:cubicBezTo>
                    <a:pt x="13180" y="248"/>
                    <a:pt x="13127" y="268"/>
                    <a:pt x="13075" y="321"/>
                  </a:cubicBezTo>
                  <a:cubicBezTo>
                    <a:pt x="12921" y="476"/>
                    <a:pt x="12742" y="506"/>
                    <a:pt x="12556" y="506"/>
                  </a:cubicBezTo>
                  <a:cubicBezTo>
                    <a:pt x="12441" y="506"/>
                    <a:pt x="12322" y="494"/>
                    <a:pt x="12205" y="494"/>
                  </a:cubicBezTo>
                  <a:cubicBezTo>
                    <a:pt x="11887" y="494"/>
                    <a:pt x="11565" y="478"/>
                    <a:pt x="11247" y="478"/>
                  </a:cubicBezTo>
                  <a:cubicBezTo>
                    <a:pt x="10974" y="478"/>
                    <a:pt x="10703" y="490"/>
                    <a:pt x="10439" y="533"/>
                  </a:cubicBezTo>
                  <a:cubicBezTo>
                    <a:pt x="9844" y="631"/>
                    <a:pt x="9253" y="780"/>
                    <a:pt x="8652" y="780"/>
                  </a:cubicBezTo>
                  <a:cubicBezTo>
                    <a:pt x="8546" y="780"/>
                    <a:pt x="8441" y="775"/>
                    <a:pt x="8335" y="765"/>
                  </a:cubicBezTo>
                  <a:cubicBezTo>
                    <a:pt x="8250" y="757"/>
                    <a:pt x="8161" y="753"/>
                    <a:pt x="8072" y="753"/>
                  </a:cubicBezTo>
                  <a:cubicBezTo>
                    <a:pt x="7759" y="753"/>
                    <a:pt x="7447" y="807"/>
                    <a:pt x="7337" y="952"/>
                  </a:cubicBezTo>
                  <a:cubicBezTo>
                    <a:pt x="7064" y="1316"/>
                    <a:pt x="6733" y="1248"/>
                    <a:pt x="6377" y="1293"/>
                  </a:cubicBezTo>
                  <a:cubicBezTo>
                    <a:pt x="6293" y="1279"/>
                    <a:pt x="6175" y="1230"/>
                    <a:pt x="6094" y="1230"/>
                  </a:cubicBezTo>
                  <a:cubicBezTo>
                    <a:pt x="6071" y="1230"/>
                    <a:pt x="6051" y="1234"/>
                    <a:pt x="6035" y="1244"/>
                  </a:cubicBezTo>
                  <a:cubicBezTo>
                    <a:pt x="5508" y="1592"/>
                    <a:pt x="4784" y="1613"/>
                    <a:pt x="4311" y="1942"/>
                  </a:cubicBezTo>
                  <a:cubicBezTo>
                    <a:pt x="3587" y="2448"/>
                    <a:pt x="2573" y="2620"/>
                    <a:pt x="2181" y="3581"/>
                  </a:cubicBezTo>
                  <a:cubicBezTo>
                    <a:pt x="1983" y="4065"/>
                    <a:pt x="1601" y="4507"/>
                    <a:pt x="1601" y="5054"/>
                  </a:cubicBezTo>
                  <a:cubicBezTo>
                    <a:pt x="1601" y="5502"/>
                    <a:pt x="1191" y="5767"/>
                    <a:pt x="1094" y="6172"/>
                  </a:cubicBezTo>
                  <a:cubicBezTo>
                    <a:pt x="923" y="6893"/>
                    <a:pt x="936" y="7631"/>
                    <a:pt x="829" y="8349"/>
                  </a:cubicBezTo>
                  <a:cubicBezTo>
                    <a:pt x="746" y="8903"/>
                    <a:pt x="660" y="9466"/>
                    <a:pt x="721" y="10000"/>
                  </a:cubicBezTo>
                  <a:cubicBezTo>
                    <a:pt x="751" y="10269"/>
                    <a:pt x="310" y="10263"/>
                    <a:pt x="526" y="10442"/>
                  </a:cubicBezTo>
                  <a:cubicBezTo>
                    <a:pt x="1033" y="10862"/>
                    <a:pt x="199" y="11259"/>
                    <a:pt x="512" y="11707"/>
                  </a:cubicBezTo>
                  <a:cubicBezTo>
                    <a:pt x="558" y="11773"/>
                    <a:pt x="341" y="12102"/>
                    <a:pt x="555" y="12367"/>
                  </a:cubicBezTo>
                  <a:cubicBezTo>
                    <a:pt x="893" y="12785"/>
                    <a:pt x="408" y="13161"/>
                    <a:pt x="354" y="13569"/>
                  </a:cubicBezTo>
                  <a:cubicBezTo>
                    <a:pt x="260" y="14292"/>
                    <a:pt x="335" y="15035"/>
                    <a:pt x="47" y="15747"/>
                  </a:cubicBezTo>
                  <a:cubicBezTo>
                    <a:pt x="0" y="15860"/>
                    <a:pt x="187" y="16154"/>
                    <a:pt x="148" y="16406"/>
                  </a:cubicBezTo>
                  <a:cubicBezTo>
                    <a:pt x="129" y="16527"/>
                    <a:pt x="227" y="16567"/>
                    <a:pt x="332" y="16567"/>
                  </a:cubicBezTo>
                  <a:cubicBezTo>
                    <a:pt x="388" y="16567"/>
                    <a:pt x="446" y="16556"/>
                    <a:pt x="487" y="16539"/>
                  </a:cubicBezTo>
                  <a:cubicBezTo>
                    <a:pt x="926" y="16358"/>
                    <a:pt x="1375" y="16312"/>
                    <a:pt x="1827" y="16312"/>
                  </a:cubicBezTo>
                  <a:cubicBezTo>
                    <a:pt x="2300" y="16312"/>
                    <a:pt x="2776" y="16363"/>
                    <a:pt x="3248" y="16363"/>
                  </a:cubicBezTo>
                  <a:cubicBezTo>
                    <a:pt x="3358" y="16363"/>
                    <a:pt x="3469" y="16360"/>
                    <a:pt x="3578" y="16353"/>
                  </a:cubicBezTo>
                  <a:cubicBezTo>
                    <a:pt x="3701" y="16345"/>
                    <a:pt x="3823" y="16342"/>
                    <a:pt x="3946" y="16342"/>
                  </a:cubicBezTo>
                  <a:cubicBezTo>
                    <a:pt x="4674" y="16342"/>
                    <a:pt x="5410" y="16457"/>
                    <a:pt x="6143" y="16464"/>
                  </a:cubicBezTo>
                  <a:cubicBezTo>
                    <a:pt x="6318" y="16466"/>
                    <a:pt x="6494" y="16467"/>
                    <a:pt x="6669" y="16467"/>
                  </a:cubicBezTo>
                  <a:cubicBezTo>
                    <a:pt x="7629" y="16467"/>
                    <a:pt x="8589" y="16437"/>
                    <a:pt x="9550" y="16391"/>
                  </a:cubicBezTo>
                  <a:cubicBezTo>
                    <a:pt x="9919" y="16373"/>
                    <a:pt x="10289" y="16366"/>
                    <a:pt x="10659" y="16366"/>
                  </a:cubicBezTo>
                  <a:cubicBezTo>
                    <a:pt x="11987" y="16366"/>
                    <a:pt x="13321" y="16459"/>
                    <a:pt x="14651" y="16480"/>
                  </a:cubicBezTo>
                  <a:cubicBezTo>
                    <a:pt x="14826" y="16483"/>
                    <a:pt x="15001" y="16484"/>
                    <a:pt x="15176" y="16484"/>
                  </a:cubicBezTo>
                  <a:cubicBezTo>
                    <a:pt x="16292" y="16484"/>
                    <a:pt x="17407" y="16430"/>
                    <a:pt x="18519" y="16323"/>
                  </a:cubicBezTo>
                  <a:cubicBezTo>
                    <a:pt x="19426" y="16236"/>
                    <a:pt x="20368" y="16193"/>
                    <a:pt x="21292" y="16133"/>
                  </a:cubicBezTo>
                  <a:cubicBezTo>
                    <a:pt x="22053" y="16084"/>
                    <a:pt x="22813" y="16072"/>
                    <a:pt x="23574" y="16072"/>
                  </a:cubicBezTo>
                  <a:cubicBezTo>
                    <a:pt x="24216" y="16072"/>
                    <a:pt x="24858" y="16081"/>
                    <a:pt x="25500" y="16081"/>
                  </a:cubicBezTo>
                  <a:cubicBezTo>
                    <a:pt x="26071" y="16081"/>
                    <a:pt x="26641" y="16074"/>
                    <a:pt x="27212" y="16050"/>
                  </a:cubicBezTo>
                  <a:cubicBezTo>
                    <a:pt x="27737" y="16029"/>
                    <a:pt x="28264" y="16024"/>
                    <a:pt x="28793" y="16024"/>
                  </a:cubicBezTo>
                  <a:cubicBezTo>
                    <a:pt x="29218" y="16024"/>
                    <a:pt x="29645" y="16027"/>
                    <a:pt x="30071" y="16027"/>
                  </a:cubicBezTo>
                  <a:cubicBezTo>
                    <a:pt x="30398" y="16027"/>
                    <a:pt x="30725" y="16025"/>
                    <a:pt x="31052" y="16018"/>
                  </a:cubicBezTo>
                  <a:cubicBezTo>
                    <a:pt x="31435" y="16011"/>
                    <a:pt x="31818" y="16009"/>
                    <a:pt x="32201" y="16009"/>
                  </a:cubicBezTo>
                  <a:cubicBezTo>
                    <a:pt x="32925" y="16009"/>
                    <a:pt x="33649" y="16017"/>
                    <a:pt x="34373" y="16017"/>
                  </a:cubicBezTo>
                  <a:cubicBezTo>
                    <a:pt x="34405" y="16017"/>
                    <a:pt x="34436" y="16017"/>
                    <a:pt x="34467" y="16017"/>
                  </a:cubicBezTo>
                  <a:cubicBezTo>
                    <a:pt x="34903" y="16016"/>
                    <a:pt x="35339" y="15995"/>
                    <a:pt x="35776" y="15995"/>
                  </a:cubicBezTo>
                  <a:cubicBezTo>
                    <a:pt x="35783" y="15995"/>
                    <a:pt x="35790" y="15995"/>
                    <a:pt x="35797" y="15995"/>
                  </a:cubicBezTo>
                  <a:cubicBezTo>
                    <a:pt x="36564" y="15995"/>
                    <a:pt x="37336" y="16036"/>
                    <a:pt x="38103" y="16036"/>
                  </a:cubicBezTo>
                  <a:cubicBezTo>
                    <a:pt x="38562" y="16036"/>
                    <a:pt x="39020" y="16021"/>
                    <a:pt x="39473" y="15974"/>
                  </a:cubicBezTo>
                  <a:cubicBezTo>
                    <a:pt x="40866" y="15830"/>
                    <a:pt x="42267" y="15890"/>
                    <a:pt x="43656" y="15827"/>
                  </a:cubicBezTo>
                  <a:cubicBezTo>
                    <a:pt x="44323" y="15796"/>
                    <a:pt x="44973" y="15511"/>
                    <a:pt x="45640" y="15511"/>
                  </a:cubicBezTo>
                  <a:cubicBezTo>
                    <a:pt x="45857" y="15511"/>
                    <a:pt x="46075" y="15541"/>
                    <a:pt x="46296" y="15619"/>
                  </a:cubicBezTo>
                  <a:cubicBezTo>
                    <a:pt x="46298" y="15620"/>
                    <a:pt x="46300" y="15620"/>
                    <a:pt x="46303" y="15620"/>
                  </a:cubicBezTo>
                  <a:cubicBezTo>
                    <a:pt x="46330" y="15620"/>
                    <a:pt x="46389" y="15583"/>
                    <a:pt x="46395" y="15558"/>
                  </a:cubicBezTo>
                  <a:cubicBezTo>
                    <a:pt x="46437" y="15345"/>
                    <a:pt x="46577" y="15300"/>
                    <a:pt x="46725" y="15300"/>
                  </a:cubicBezTo>
                  <a:cubicBezTo>
                    <a:pt x="46821" y="15300"/>
                    <a:pt x="46920" y="15319"/>
                    <a:pt x="46997" y="15324"/>
                  </a:cubicBezTo>
                  <a:cubicBezTo>
                    <a:pt x="47095" y="15329"/>
                    <a:pt x="47193" y="15332"/>
                    <a:pt x="47291" y="15332"/>
                  </a:cubicBezTo>
                  <a:cubicBezTo>
                    <a:pt x="47904" y="15332"/>
                    <a:pt x="48515" y="15233"/>
                    <a:pt x="49128" y="15233"/>
                  </a:cubicBezTo>
                  <a:cubicBezTo>
                    <a:pt x="49390" y="15233"/>
                    <a:pt x="49652" y="15251"/>
                    <a:pt x="49916" y="15303"/>
                  </a:cubicBezTo>
                  <a:cubicBezTo>
                    <a:pt x="49960" y="15311"/>
                    <a:pt x="50007" y="15316"/>
                    <a:pt x="50054" y="15316"/>
                  </a:cubicBezTo>
                  <a:cubicBezTo>
                    <a:pt x="50279" y="15316"/>
                    <a:pt x="50511" y="15216"/>
                    <a:pt x="50496" y="14994"/>
                  </a:cubicBezTo>
                  <a:cubicBezTo>
                    <a:pt x="50459" y="14463"/>
                    <a:pt x="50463" y="13928"/>
                    <a:pt x="50418" y="13407"/>
                  </a:cubicBezTo>
                  <a:cubicBezTo>
                    <a:pt x="50369" y="12855"/>
                    <a:pt x="50310" y="12295"/>
                    <a:pt x="50259" y="11739"/>
                  </a:cubicBezTo>
                  <a:cubicBezTo>
                    <a:pt x="50187" y="10962"/>
                    <a:pt x="50134" y="10185"/>
                    <a:pt x="50044" y="9408"/>
                  </a:cubicBezTo>
                  <a:cubicBezTo>
                    <a:pt x="49983" y="8886"/>
                    <a:pt x="49899" y="8361"/>
                    <a:pt x="49767" y="7864"/>
                  </a:cubicBezTo>
                  <a:cubicBezTo>
                    <a:pt x="49649" y="7423"/>
                    <a:pt x="49850" y="6965"/>
                    <a:pt x="49656" y="6589"/>
                  </a:cubicBezTo>
                  <a:cubicBezTo>
                    <a:pt x="49466" y="6220"/>
                    <a:pt x="49447" y="5860"/>
                    <a:pt x="49419" y="5486"/>
                  </a:cubicBezTo>
                  <a:cubicBezTo>
                    <a:pt x="49409" y="5355"/>
                    <a:pt x="49471" y="5170"/>
                    <a:pt x="49354" y="5110"/>
                  </a:cubicBezTo>
                  <a:cubicBezTo>
                    <a:pt x="48908" y="4883"/>
                    <a:pt x="48890" y="4415"/>
                    <a:pt x="48668" y="4081"/>
                  </a:cubicBezTo>
                  <a:cubicBezTo>
                    <a:pt x="48274" y="3486"/>
                    <a:pt x="47959" y="2875"/>
                    <a:pt x="47361" y="2402"/>
                  </a:cubicBezTo>
                  <a:cubicBezTo>
                    <a:pt x="47049" y="2155"/>
                    <a:pt x="46629" y="2206"/>
                    <a:pt x="46362" y="1968"/>
                  </a:cubicBezTo>
                  <a:cubicBezTo>
                    <a:pt x="45783" y="1450"/>
                    <a:pt x="44998" y="1390"/>
                    <a:pt x="44287" y="1268"/>
                  </a:cubicBezTo>
                  <a:cubicBezTo>
                    <a:pt x="43525" y="1138"/>
                    <a:pt x="42763" y="995"/>
                    <a:pt x="42001" y="860"/>
                  </a:cubicBezTo>
                  <a:cubicBezTo>
                    <a:pt x="40648" y="621"/>
                    <a:pt x="39284" y="446"/>
                    <a:pt x="37919" y="275"/>
                  </a:cubicBezTo>
                  <a:cubicBezTo>
                    <a:pt x="37905" y="274"/>
                    <a:pt x="37891" y="273"/>
                    <a:pt x="37877" y="273"/>
                  </a:cubicBezTo>
                  <a:cubicBezTo>
                    <a:pt x="37744" y="273"/>
                    <a:pt x="37629" y="349"/>
                    <a:pt x="37500" y="349"/>
                  </a:cubicBezTo>
                  <a:cubicBezTo>
                    <a:pt x="37445" y="349"/>
                    <a:pt x="37389" y="336"/>
                    <a:pt x="37327" y="297"/>
                  </a:cubicBezTo>
                  <a:cubicBezTo>
                    <a:pt x="37040" y="119"/>
                    <a:pt x="36682" y="32"/>
                    <a:pt x="36357" y="32"/>
                  </a:cubicBezTo>
                  <a:cubicBezTo>
                    <a:pt x="36161" y="32"/>
                    <a:pt x="35977" y="63"/>
                    <a:pt x="35828" y="125"/>
                  </a:cubicBezTo>
                  <a:cubicBezTo>
                    <a:pt x="35646" y="201"/>
                    <a:pt x="35471" y="228"/>
                    <a:pt x="35302" y="228"/>
                  </a:cubicBezTo>
                  <a:cubicBezTo>
                    <a:pt x="34897" y="228"/>
                    <a:pt x="34520" y="74"/>
                    <a:pt x="34136" y="74"/>
                  </a:cubicBezTo>
                  <a:cubicBezTo>
                    <a:pt x="34133" y="74"/>
                    <a:pt x="34130" y="74"/>
                    <a:pt x="34126" y="74"/>
                  </a:cubicBezTo>
                  <a:cubicBezTo>
                    <a:pt x="33779" y="76"/>
                    <a:pt x="33422" y="83"/>
                    <a:pt x="33061" y="83"/>
                  </a:cubicBezTo>
                  <a:cubicBezTo>
                    <a:pt x="32692" y="83"/>
                    <a:pt x="32320" y="76"/>
                    <a:pt x="31954" y="52"/>
                  </a:cubicBezTo>
                  <a:cubicBezTo>
                    <a:pt x="31695" y="35"/>
                    <a:pt x="31417" y="1"/>
                    <a:pt x="31138"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6" name="Google Shape;816;p31"/>
          <p:cNvSpPr txBox="1">
            <a:spLocks noGrp="1"/>
          </p:cNvSpPr>
          <p:nvPr>
            <p:ph type="subTitle" idx="4294967295"/>
          </p:nvPr>
        </p:nvSpPr>
        <p:spPr>
          <a:xfrm>
            <a:off x="3219450" y="2665200"/>
            <a:ext cx="2705100" cy="792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a:t>De huid verwijdert zweet. Dat bestaat uit water en zout.</a:t>
            </a:r>
            <a:endParaRPr sz="2000"/>
          </a:p>
        </p:txBody>
      </p:sp>
      <p:sp>
        <p:nvSpPr>
          <p:cNvPr id="817" name="Google Shape;817;p31"/>
          <p:cNvSpPr txBox="1">
            <a:spLocks noGrp="1"/>
          </p:cNvSpPr>
          <p:nvPr>
            <p:ph type="ctrTitle" idx="4294967295"/>
          </p:nvPr>
        </p:nvSpPr>
        <p:spPr>
          <a:xfrm>
            <a:off x="4057796" y="1576375"/>
            <a:ext cx="1028400" cy="73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Huid</a:t>
            </a:r>
            <a:endParaRPr/>
          </a:p>
        </p:txBody>
      </p:sp>
      <p:grpSp>
        <p:nvGrpSpPr>
          <p:cNvPr id="8" name="Google Shape;639;p26">
            <a:extLst>
              <a:ext uri="{FF2B5EF4-FFF2-40B4-BE49-F238E27FC236}">
                <a16:creationId xmlns:a16="http://schemas.microsoft.com/office/drawing/2014/main" id="{58542C6C-DC97-4439-9A50-557E88FDB2C4}"/>
              </a:ext>
            </a:extLst>
          </p:cNvPr>
          <p:cNvGrpSpPr/>
          <p:nvPr/>
        </p:nvGrpSpPr>
        <p:grpSpPr>
          <a:xfrm>
            <a:off x="227145" y="98475"/>
            <a:ext cx="722148" cy="919186"/>
            <a:chOff x="99711" y="1698474"/>
            <a:chExt cx="581114" cy="750001"/>
          </a:xfrm>
        </p:grpSpPr>
        <p:sp>
          <p:nvSpPr>
            <p:cNvPr id="9" name="Google Shape;640;p26">
              <a:extLst>
                <a:ext uri="{FF2B5EF4-FFF2-40B4-BE49-F238E27FC236}">
                  <a16:creationId xmlns:a16="http://schemas.microsoft.com/office/drawing/2014/main" id="{8147F0E7-30BF-4E4D-B8A5-FE859C085781}"/>
                </a:ext>
              </a:extLst>
            </p:cNvPr>
            <p:cNvSpPr/>
            <p:nvPr/>
          </p:nvSpPr>
          <p:spPr>
            <a:xfrm>
              <a:off x="99711" y="1698474"/>
              <a:ext cx="574750" cy="747175"/>
            </a:xfrm>
            <a:custGeom>
              <a:avLst/>
              <a:gdLst/>
              <a:ahLst/>
              <a:cxnLst/>
              <a:rect l="l" t="t" r="r" b="b"/>
              <a:pathLst>
                <a:path w="22990" h="29887" extrusionOk="0">
                  <a:moveTo>
                    <a:pt x="12589" y="0"/>
                  </a:moveTo>
                  <a:cubicBezTo>
                    <a:pt x="12421" y="0"/>
                    <a:pt x="12257" y="17"/>
                    <a:pt x="12114" y="29"/>
                  </a:cubicBezTo>
                  <a:cubicBezTo>
                    <a:pt x="11600" y="74"/>
                    <a:pt x="11062" y="183"/>
                    <a:pt x="10546" y="183"/>
                  </a:cubicBezTo>
                  <a:cubicBezTo>
                    <a:pt x="10520" y="183"/>
                    <a:pt x="10493" y="182"/>
                    <a:pt x="10467" y="182"/>
                  </a:cubicBezTo>
                  <a:cubicBezTo>
                    <a:pt x="10435" y="181"/>
                    <a:pt x="10403" y="181"/>
                    <a:pt x="10371" y="181"/>
                  </a:cubicBezTo>
                  <a:cubicBezTo>
                    <a:pt x="9202" y="181"/>
                    <a:pt x="8145" y="671"/>
                    <a:pt x="7124" y="1055"/>
                  </a:cubicBezTo>
                  <a:cubicBezTo>
                    <a:pt x="6261" y="1380"/>
                    <a:pt x="5355" y="1867"/>
                    <a:pt x="4604" y="2538"/>
                  </a:cubicBezTo>
                  <a:cubicBezTo>
                    <a:pt x="3877" y="3189"/>
                    <a:pt x="3169" y="3861"/>
                    <a:pt x="2642" y="4660"/>
                  </a:cubicBezTo>
                  <a:cubicBezTo>
                    <a:pt x="2185" y="5357"/>
                    <a:pt x="1676" y="6062"/>
                    <a:pt x="1563" y="6673"/>
                  </a:cubicBezTo>
                  <a:cubicBezTo>
                    <a:pt x="1057" y="7782"/>
                    <a:pt x="839" y="8717"/>
                    <a:pt x="579" y="9644"/>
                  </a:cubicBezTo>
                  <a:cubicBezTo>
                    <a:pt x="63" y="11484"/>
                    <a:pt x="1" y="13352"/>
                    <a:pt x="306" y="15203"/>
                  </a:cubicBezTo>
                  <a:cubicBezTo>
                    <a:pt x="552" y="16687"/>
                    <a:pt x="1243" y="18058"/>
                    <a:pt x="1801" y="19454"/>
                  </a:cubicBezTo>
                  <a:cubicBezTo>
                    <a:pt x="2441" y="21056"/>
                    <a:pt x="3452" y="22461"/>
                    <a:pt x="4506" y="23797"/>
                  </a:cubicBezTo>
                  <a:cubicBezTo>
                    <a:pt x="5405" y="24939"/>
                    <a:pt x="6355" y="26055"/>
                    <a:pt x="7371" y="27114"/>
                  </a:cubicBezTo>
                  <a:cubicBezTo>
                    <a:pt x="8305" y="28087"/>
                    <a:pt x="9343" y="28958"/>
                    <a:pt x="10464" y="29710"/>
                  </a:cubicBezTo>
                  <a:cubicBezTo>
                    <a:pt x="10637" y="29827"/>
                    <a:pt x="10800" y="29887"/>
                    <a:pt x="10978" y="29887"/>
                  </a:cubicBezTo>
                  <a:cubicBezTo>
                    <a:pt x="11103" y="29887"/>
                    <a:pt x="11235" y="29857"/>
                    <a:pt x="11382" y="29797"/>
                  </a:cubicBezTo>
                  <a:cubicBezTo>
                    <a:pt x="12213" y="29455"/>
                    <a:pt x="12575" y="28612"/>
                    <a:pt x="13275" y="28121"/>
                  </a:cubicBezTo>
                  <a:cubicBezTo>
                    <a:pt x="13867" y="27705"/>
                    <a:pt x="14253" y="26993"/>
                    <a:pt x="14851" y="26591"/>
                  </a:cubicBezTo>
                  <a:cubicBezTo>
                    <a:pt x="15519" y="26142"/>
                    <a:pt x="15799" y="25321"/>
                    <a:pt x="16551" y="24988"/>
                  </a:cubicBezTo>
                  <a:cubicBezTo>
                    <a:pt x="16628" y="24955"/>
                    <a:pt x="16683" y="24834"/>
                    <a:pt x="16714" y="24742"/>
                  </a:cubicBezTo>
                  <a:cubicBezTo>
                    <a:pt x="16897" y="24178"/>
                    <a:pt x="17424" y="23862"/>
                    <a:pt x="17814" y="23537"/>
                  </a:cubicBezTo>
                  <a:cubicBezTo>
                    <a:pt x="18356" y="23081"/>
                    <a:pt x="18622" y="22445"/>
                    <a:pt x="19084" y="21950"/>
                  </a:cubicBezTo>
                  <a:cubicBezTo>
                    <a:pt x="19400" y="21612"/>
                    <a:pt x="19663" y="21026"/>
                    <a:pt x="19971" y="20603"/>
                  </a:cubicBezTo>
                  <a:cubicBezTo>
                    <a:pt x="20701" y="19597"/>
                    <a:pt x="21172" y="18470"/>
                    <a:pt x="21721" y="17381"/>
                  </a:cubicBezTo>
                  <a:cubicBezTo>
                    <a:pt x="22076" y="16673"/>
                    <a:pt x="22093" y="15847"/>
                    <a:pt x="22376" y="15099"/>
                  </a:cubicBezTo>
                  <a:cubicBezTo>
                    <a:pt x="22705" y="14238"/>
                    <a:pt x="22561" y="13286"/>
                    <a:pt x="22840" y="12399"/>
                  </a:cubicBezTo>
                  <a:cubicBezTo>
                    <a:pt x="22989" y="11924"/>
                    <a:pt x="22776" y="11389"/>
                    <a:pt x="22700" y="10923"/>
                  </a:cubicBezTo>
                  <a:cubicBezTo>
                    <a:pt x="22519" y="9820"/>
                    <a:pt x="22518" y="8685"/>
                    <a:pt x="22071" y="7605"/>
                  </a:cubicBezTo>
                  <a:cubicBezTo>
                    <a:pt x="21607" y="6477"/>
                    <a:pt x="21252" y="5313"/>
                    <a:pt x="20424" y="4383"/>
                  </a:cubicBezTo>
                  <a:cubicBezTo>
                    <a:pt x="19826" y="3711"/>
                    <a:pt x="19381" y="2881"/>
                    <a:pt x="18481" y="2518"/>
                  </a:cubicBezTo>
                  <a:cubicBezTo>
                    <a:pt x="18354" y="2467"/>
                    <a:pt x="18261" y="2336"/>
                    <a:pt x="18244" y="2175"/>
                  </a:cubicBezTo>
                  <a:cubicBezTo>
                    <a:pt x="18232" y="2064"/>
                    <a:pt x="18195" y="1945"/>
                    <a:pt x="18083" y="1945"/>
                  </a:cubicBezTo>
                  <a:cubicBezTo>
                    <a:pt x="18064" y="1945"/>
                    <a:pt x="18043" y="1949"/>
                    <a:pt x="18019" y="1956"/>
                  </a:cubicBezTo>
                  <a:cubicBezTo>
                    <a:pt x="17989" y="1966"/>
                    <a:pt x="17961" y="1970"/>
                    <a:pt x="17934" y="1970"/>
                  </a:cubicBezTo>
                  <a:cubicBezTo>
                    <a:pt x="17651" y="1970"/>
                    <a:pt x="17551" y="1476"/>
                    <a:pt x="17275" y="1476"/>
                  </a:cubicBezTo>
                  <a:cubicBezTo>
                    <a:pt x="17202" y="1476"/>
                    <a:pt x="17118" y="1510"/>
                    <a:pt x="17014" y="1597"/>
                  </a:cubicBezTo>
                  <a:cubicBezTo>
                    <a:pt x="17002" y="1561"/>
                    <a:pt x="16972" y="1519"/>
                    <a:pt x="16980" y="1487"/>
                  </a:cubicBezTo>
                  <a:cubicBezTo>
                    <a:pt x="17027" y="1289"/>
                    <a:pt x="17009" y="1231"/>
                    <a:pt x="16960" y="1231"/>
                  </a:cubicBezTo>
                  <a:cubicBezTo>
                    <a:pt x="16899" y="1231"/>
                    <a:pt x="16792" y="1321"/>
                    <a:pt x="16706" y="1347"/>
                  </a:cubicBezTo>
                  <a:cubicBezTo>
                    <a:pt x="16669" y="1358"/>
                    <a:pt x="16630" y="1364"/>
                    <a:pt x="16592" y="1364"/>
                  </a:cubicBezTo>
                  <a:cubicBezTo>
                    <a:pt x="16481" y="1364"/>
                    <a:pt x="16375" y="1316"/>
                    <a:pt x="16320" y="1215"/>
                  </a:cubicBezTo>
                  <a:cubicBezTo>
                    <a:pt x="15961" y="543"/>
                    <a:pt x="15303" y="745"/>
                    <a:pt x="14744" y="665"/>
                  </a:cubicBezTo>
                  <a:cubicBezTo>
                    <a:pt x="14739" y="665"/>
                    <a:pt x="14733" y="664"/>
                    <a:pt x="14727" y="664"/>
                  </a:cubicBezTo>
                  <a:cubicBezTo>
                    <a:pt x="14665" y="664"/>
                    <a:pt x="14568" y="703"/>
                    <a:pt x="14516" y="703"/>
                  </a:cubicBezTo>
                  <a:cubicBezTo>
                    <a:pt x="14490" y="703"/>
                    <a:pt x="14475" y="694"/>
                    <a:pt x="14480" y="665"/>
                  </a:cubicBezTo>
                  <a:cubicBezTo>
                    <a:pt x="14541" y="354"/>
                    <a:pt x="14500" y="263"/>
                    <a:pt x="14417" y="263"/>
                  </a:cubicBezTo>
                  <a:cubicBezTo>
                    <a:pt x="14304" y="263"/>
                    <a:pt x="14111" y="435"/>
                    <a:pt x="13998" y="435"/>
                  </a:cubicBezTo>
                  <a:cubicBezTo>
                    <a:pt x="13983" y="435"/>
                    <a:pt x="13969" y="432"/>
                    <a:pt x="13957" y="425"/>
                  </a:cubicBezTo>
                  <a:cubicBezTo>
                    <a:pt x="13915" y="400"/>
                    <a:pt x="13867" y="396"/>
                    <a:pt x="13816" y="396"/>
                  </a:cubicBezTo>
                  <a:cubicBezTo>
                    <a:pt x="13793" y="396"/>
                    <a:pt x="13770" y="396"/>
                    <a:pt x="13746" y="396"/>
                  </a:cubicBezTo>
                  <a:cubicBezTo>
                    <a:pt x="13667" y="396"/>
                    <a:pt x="13584" y="388"/>
                    <a:pt x="13507" y="311"/>
                  </a:cubicBezTo>
                  <a:cubicBezTo>
                    <a:pt x="13252" y="59"/>
                    <a:pt x="12911" y="0"/>
                    <a:pt x="12589" y="0"/>
                  </a:cubicBezTo>
                  <a:close/>
                </a:path>
              </a:pathLst>
            </a:custGeom>
            <a:solidFill>
              <a:srgbClr val="99FF99"/>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42;p26">
              <a:extLst>
                <a:ext uri="{FF2B5EF4-FFF2-40B4-BE49-F238E27FC236}">
                  <a16:creationId xmlns:a16="http://schemas.microsoft.com/office/drawing/2014/main" id="{1654204B-6564-4F9D-B206-A1A9B0CFCD38}"/>
                </a:ext>
              </a:extLst>
            </p:cNvPr>
            <p:cNvSpPr/>
            <p:nvPr/>
          </p:nvSpPr>
          <p:spPr>
            <a:xfrm>
              <a:off x="106075" y="1701250"/>
              <a:ext cx="574750" cy="747225"/>
            </a:xfrm>
            <a:custGeom>
              <a:avLst/>
              <a:gdLst/>
              <a:ahLst/>
              <a:cxnLst/>
              <a:rect l="l" t="t" r="r" b="b"/>
              <a:pathLst>
                <a:path w="22990" h="29889" extrusionOk="0">
                  <a:moveTo>
                    <a:pt x="10998" y="1566"/>
                  </a:moveTo>
                  <a:cubicBezTo>
                    <a:pt x="11155" y="1566"/>
                    <a:pt x="11313" y="1576"/>
                    <a:pt x="11472" y="1599"/>
                  </a:cubicBezTo>
                  <a:cubicBezTo>
                    <a:pt x="12175" y="1699"/>
                    <a:pt x="12887" y="1689"/>
                    <a:pt x="13590" y="1847"/>
                  </a:cubicBezTo>
                  <a:cubicBezTo>
                    <a:pt x="14346" y="2017"/>
                    <a:pt x="15102" y="2107"/>
                    <a:pt x="15813" y="2476"/>
                  </a:cubicBezTo>
                  <a:cubicBezTo>
                    <a:pt x="17107" y="3147"/>
                    <a:pt x="18286" y="3956"/>
                    <a:pt x="19213" y="5083"/>
                  </a:cubicBezTo>
                  <a:cubicBezTo>
                    <a:pt x="19895" y="5914"/>
                    <a:pt x="20243" y="6947"/>
                    <a:pt x="20784" y="7865"/>
                  </a:cubicBezTo>
                  <a:cubicBezTo>
                    <a:pt x="20961" y="8166"/>
                    <a:pt x="20929" y="8536"/>
                    <a:pt x="20985" y="8862"/>
                  </a:cubicBezTo>
                  <a:cubicBezTo>
                    <a:pt x="21208" y="10132"/>
                    <a:pt x="21552" y="11393"/>
                    <a:pt x="21370" y="12711"/>
                  </a:cubicBezTo>
                  <a:lnTo>
                    <a:pt x="21370" y="12712"/>
                  </a:lnTo>
                  <a:cubicBezTo>
                    <a:pt x="21259" y="13511"/>
                    <a:pt x="21370" y="14376"/>
                    <a:pt x="21105" y="15112"/>
                  </a:cubicBezTo>
                  <a:cubicBezTo>
                    <a:pt x="20769" y="16049"/>
                    <a:pt x="20686" y="17131"/>
                    <a:pt x="19867" y="17867"/>
                  </a:cubicBezTo>
                  <a:cubicBezTo>
                    <a:pt x="19675" y="18039"/>
                    <a:pt x="19942" y="18327"/>
                    <a:pt x="19770" y="18562"/>
                  </a:cubicBezTo>
                  <a:cubicBezTo>
                    <a:pt x="19343" y="19138"/>
                    <a:pt x="19019" y="19792"/>
                    <a:pt x="18521" y="20314"/>
                  </a:cubicBezTo>
                  <a:cubicBezTo>
                    <a:pt x="18265" y="20582"/>
                    <a:pt x="18122" y="20923"/>
                    <a:pt x="17925" y="21219"/>
                  </a:cubicBezTo>
                  <a:cubicBezTo>
                    <a:pt x="17264" y="22213"/>
                    <a:pt x="16372" y="22994"/>
                    <a:pt x="15625" y="23904"/>
                  </a:cubicBezTo>
                  <a:cubicBezTo>
                    <a:pt x="14584" y="25174"/>
                    <a:pt x="13293" y="26198"/>
                    <a:pt x="12207" y="27428"/>
                  </a:cubicBezTo>
                  <a:cubicBezTo>
                    <a:pt x="11912" y="27764"/>
                    <a:pt x="11671" y="28305"/>
                    <a:pt x="11063" y="28350"/>
                  </a:cubicBezTo>
                  <a:cubicBezTo>
                    <a:pt x="11012" y="28354"/>
                    <a:pt x="10962" y="28357"/>
                    <a:pt x="10915" y="28357"/>
                  </a:cubicBezTo>
                  <a:cubicBezTo>
                    <a:pt x="10747" y="28357"/>
                    <a:pt x="10607" y="28323"/>
                    <a:pt x="10512" y="28189"/>
                  </a:cubicBezTo>
                  <a:cubicBezTo>
                    <a:pt x="9988" y="27448"/>
                    <a:pt x="9080" y="27122"/>
                    <a:pt x="8557" y="26413"/>
                  </a:cubicBezTo>
                  <a:cubicBezTo>
                    <a:pt x="7960" y="25604"/>
                    <a:pt x="7162" y="24991"/>
                    <a:pt x="6576" y="24164"/>
                  </a:cubicBezTo>
                  <a:cubicBezTo>
                    <a:pt x="6271" y="23734"/>
                    <a:pt x="5984" y="23259"/>
                    <a:pt x="5591" y="22861"/>
                  </a:cubicBezTo>
                  <a:cubicBezTo>
                    <a:pt x="5140" y="22408"/>
                    <a:pt x="4890" y="21760"/>
                    <a:pt x="4590" y="21189"/>
                  </a:cubicBezTo>
                  <a:cubicBezTo>
                    <a:pt x="4222" y="20485"/>
                    <a:pt x="3815" y="19782"/>
                    <a:pt x="3519" y="19060"/>
                  </a:cubicBezTo>
                  <a:cubicBezTo>
                    <a:pt x="3270" y="18451"/>
                    <a:pt x="2986" y="17833"/>
                    <a:pt x="2789" y="17187"/>
                  </a:cubicBezTo>
                  <a:cubicBezTo>
                    <a:pt x="2441" y="16049"/>
                    <a:pt x="2176" y="14888"/>
                    <a:pt x="1938" y="13729"/>
                  </a:cubicBezTo>
                  <a:cubicBezTo>
                    <a:pt x="1868" y="13392"/>
                    <a:pt x="1674" y="12884"/>
                    <a:pt x="2007" y="12498"/>
                  </a:cubicBezTo>
                  <a:cubicBezTo>
                    <a:pt x="1547" y="12078"/>
                    <a:pt x="1972" y="11574"/>
                    <a:pt x="1877" y="11145"/>
                  </a:cubicBezTo>
                  <a:cubicBezTo>
                    <a:pt x="1727" y="10463"/>
                    <a:pt x="2034" y="9874"/>
                    <a:pt x="2076" y="9239"/>
                  </a:cubicBezTo>
                  <a:cubicBezTo>
                    <a:pt x="2153" y="8073"/>
                    <a:pt x="2757" y="7092"/>
                    <a:pt x="3171" y="5981"/>
                  </a:cubicBezTo>
                  <a:cubicBezTo>
                    <a:pt x="3641" y="5608"/>
                    <a:pt x="3866" y="5006"/>
                    <a:pt x="4339" y="4560"/>
                  </a:cubicBezTo>
                  <a:cubicBezTo>
                    <a:pt x="4693" y="4226"/>
                    <a:pt x="5024" y="3844"/>
                    <a:pt x="5357" y="3481"/>
                  </a:cubicBezTo>
                  <a:cubicBezTo>
                    <a:pt x="5588" y="3229"/>
                    <a:pt x="5859" y="3261"/>
                    <a:pt x="6092" y="3125"/>
                  </a:cubicBezTo>
                  <a:cubicBezTo>
                    <a:pt x="6793" y="2718"/>
                    <a:pt x="7432" y="2222"/>
                    <a:pt x="8294" y="2068"/>
                  </a:cubicBezTo>
                  <a:cubicBezTo>
                    <a:pt x="9197" y="1906"/>
                    <a:pt x="10080" y="1566"/>
                    <a:pt x="10998" y="1566"/>
                  </a:cubicBezTo>
                  <a:close/>
                  <a:moveTo>
                    <a:pt x="12590" y="0"/>
                  </a:moveTo>
                  <a:cubicBezTo>
                    <a:pt x="12421" y="0"/>
                    <a:pt x="12258" y="17"/>
                    <a:pt x="12114" y="30"/>
                  </a:cubicBezTo>
                  <a:cubicBezTo>
                    <a:pt x="11599" y="75"/>
                    <a:pt x="11058" y="183"/>
                    <a:pt x="10541" y="183"/>
                  </a:cubicBezTo>
                  <a:cubicBezTo>
                    <a:pt x="10516" y="183"/>
                    <a:pt x="10492" y="183"/>
                    <a:pt x="10468" y="182"/>
                  </a:cubicBezTo>
                  <a:cubicBezTo>
                    <a:pt x="10436" y="182"/>
                    <a:pt x="10404" y="181"/>
                    <a:pt x="10371" y="181"/>
                  </a:cubicBezTo>
                  <a:cubicBezTo>
                    <a:pt x="9202" y="181"/>
                    <a:pt x="8145" y="670"/>
                    <a:pt x="7124" y="1055"/>
                  </a:cubicBezTo>
                  <a:cubicBezTo>
                    <a:pt x="6261" y="1379"/>
                    <a:pt x="5355" y="1868"/>
                    <a:pt x="4605" y="2538"/>
                  </a:cubicBezTo>
                  <a:cubicBezTo>
                    <a:pt x="3878" y="3188"/>
                    <a:pt x="3170" y="3861"/>
                    <a:pt x="2644" y="4661"/>
                  </a:cubicBezTo>
                  <a:cubicBezTo>
                    <a:pt x="2185" y="5357"/>
                    <a:pt x="1676" y="6061"/>
                    <a:pt x="1563" y="6672"/>
                  </a:cubicBezTo>
                  <a:cubicBezTo>
                    <a:pt x="1059" y="7781"/>
                    <a:pt x="840" y="8718"/>
                    <a:pt x="580" y="9646"/>
                  </a:cubicBezTo>
                  <a:cubicBezTo>
                    <a:pt x="63" y="11486"/>
                    <a:pt x="1" y="13353"/>
                    <a:pt x="306" y="15205"/>
                  </a:cubicBezTo>
                  <a:cubicBezTo>
                    <a:pt x="552" y="16689"/>
                    <a:pt x="1243" y="18060"/>
                    <a:pt x="1801" y="19456"/>
                  </a:cubicBezTo>
                  <a:cubicBezTo>
                    <a:pt x="2441" y="21058"/>
                    <a:pt x="3453" y="22463"/>
                    <a:pt x="4506" y="23799"/>
                  </a:cubicBezTo>
                  <a:cubicBezTo>
                    <a:pt x="5406" y="24940"/>
                    <a:pt x="6355" y="26057"/>
                    <a:pt x="7371" y="27115"/>
                  </a:cubicBezTo>
                  <a:cubicBezTo>
                    <a:pt x="8307" y="28089"/>
                    <a:pt x="9343" y="28960"/>
                    <a:pt x="10464" y="29712"/>
                  </a:cubicBezTo>
                  <a:cubicBezTo>
                    <a:pt x="10637" y="29828"/>
                    <a:pt x="10800" y="29888"/>
                    <a:pt x="10978" y="29888"/>
                  </a:cubicBezTo>
                  <a:cubicBezTo>
                    <a:pt x="11103" y="29888"/>
                    <a:pt x="11235" y="29859"/>
                    <a:pt x="11382" y="29799"/>
                  </a:cubicBezTo>
                  <a:cubicBezTo>
                    <a:pt x="12213" y="29457"/>
                    <a:pt x="12575" y="28614"/>
                    <a:pt x="13275" y="28122"/>
                  </a:cubicBezTo>
                  <a:cubicBezTo>
                    <a:pt x="13867" y="27707"/>
                    <a:pt x="14254" y="26995"/>
                    <a:pt x="14851" y="26593"/>
                  </a:cubicBezTo>
                  <a:cubicBezTo>
                    <a:pt x="15519" y="26143"/>
                    <a:pt x="15799" y="25323"/>
                    <a:pt x="16552" y="24989"/>
                  </a:cubicBezTo>
                  <a:cubicBezTo>
                    <a:pt x="16628" y="24956"/>
                    <a:pt x="16683" y="24835"/>
                    <a:pt x="16714" y="24744"/>
                  </a:cubicBezTo>
                  <a:cubicBezTo>
                    <a:pt x="16897" y="24180"/>
                    <a:pt x="17424" y="23863"/>
                    <a:pt x="17814" y="23538"/>
                  </a:cubicBezTo>
                  <a:cubicBezTo>
                    <a:pt x="18357" y="23083"/>
                    <a:pt x="18624" y="22447"/>
                    <a:pt x="19084" y="21952"/>
                  </a:cubicBezTo>
                  <a:cubicBezTo>
                    <a:pt x="19400" y="21614"/>
                    <a:pt x="19664" y="21028"/>
                    <a:pt x="19971" y="20604"/>
                  </a:cubicBezTo>
                  <a:cubicBezTo>
                    <a:pt x="20701" y="19599"/>
                    <a:pt x="21172" y="18472"/>
                    <a:pt x="21721" y="17381"/>
                  </a:cubicBezTo>
                  <a:cubicBezTo>
                    <a:pt x="22076" y="16675"/>
                    <a:pt x="22093" y="15847"/>
                    <a:pt x="22378" y="15101"/>
                  </a:cubicBezTo>
                  <a:cubicBezTo>
                    <a:pt x="22705" y="14240"/>
                    <a:pt x="22561" y="13286"/>
                    <a:pt x="22840" y="12401"/>
                  </a:cubicBezTo>
                  <a:cubicBezTo>
                    <a:pt x="22989" y="11924"/>
                    <a:pt x="22776" y="11388"/>
                    <a:pt x="22700" y="10923"/>
                  </a:cubicBezTo>
                  <a:cubicBezTo>
                    <a:pt x="22521" y="9819"/>
                    <a:pt x="22518" y="8686"/>
                    <a:pt x="22072" y="7604"/>
                  </a:cubicBezTo>
                  <a:cubicBezTo>
                    <a:pt x="21607" y="6477"/>
                    <a:pt x="21253" y="5313"/>
                    <a:pt x="20425" y="4383"/>
                  </a:cubicBezTo>
                  <a:cubicBezTo>
                    <a:pt x="19826" y="3712"/>
                    <a:pt x="19381" y="2881"/>
                    <a:pt x="18481" y="2518"/>
                  </a:cubicBezTo>
                  <a:cubicBezTo>
                    <a:pt x="18354" y="2467"/>
                    <a:pt x="18261" y="2335"/>
                    <a:pt x="18244" y="2174"/>
                  </a:cubicBezTo>
                  <a:cubicBezTo>
                    <a:pt x="18232" y="2064"/>
                    <a:pt x="18196" y="1946"/>
                    <a:pt x="18083" y="1946"/>
                  </a:cubicBezTo>
                  <a:cubicBezTo>
                    <a:pt x="18064" y="1946"/>
                    <a:pt x="18043" y="1949"/>
                    <a:pt x="18019" y="1957"/>
                  </a:cubicBezTo>
                  <a:cubicBezTo>
                    <a:pt x="17989" y="1966"/>
                    <a:pt x="17961" y="1971"/>
                    <a:pt x="17934" y="1971"/>
                  </a:cubicBezTo>
                  <a:cubicBezTo>
                    <a:pt x="17652" y="1971"/>
                    <a:pt x="17552" y="1476"/>
                    <a:pt x="17276" y="1476"/>
                  </a:cubicBezTo>
                  <a:cubicBezTo>
                    <a:pt x="17203" y="1476"/>
                    <a:pt x="17118" y="1511"/>
                    <a:pt x="17014" y="1598"/>
                  </a:cubicBezTo>
                  <a:cubicBezTo>
                    <a:pt x="17002" y="1561"/>
                    <a:pt x="16972" y="1520"/>
                    <a:pt x="16980" y="1488"/>
                  </a:cubicBezTo>
                  <a:cubicBezTo>
                    <a:pt x="17028" y="1290"/>
                    <a:pt x="17009" y="1231"/>
                    <a:pt x="16961" y="1231"/>
                  </a:cubicBezTo>
                  <a:cubicBezTo>
                    <a:pt x="16900" y="1231"/>
                    <a:pt x="16793" y="1321"/>
                    <a:pt x="16707" y="1347"/>
                  </a:cubicBezTo>
                  <a:cubicBezTo>
                    <a:pt x="16670" y="1359"/>
                    <a:pt x="16631" y="1364"/>
                    <a:pt x="16593" y="1364"/>
                  </a:cubicBezTo>
                  <a:cubicBezTo>
                    <a:pt x="16482" y="1364"/>
                    <a:pt x="16375" y="1316"/>
                    <a:pt x="16322" y="1215"/>
                  </a:cubicBezTo>
                  <a:cubicBezTo>
                    <a:pt x="15961" y="544"/>
                    <a:pt x="15303" y="744"/>
                    <a:pt x="14744" y="666"/>
                  </a:cubicBezTo>
                  <a:cubicBezTo>
                    <a:pt x="14739" y="665"/>
                    <a:pt x="14733" y="665"/>
                    <a:pt x="14727" y="665"/>
                  </a:cubicBezTo>
                  <a:cubicBezTo>
                    <a:pt x="14665" y="665"/>
                    <a:pt x="14568" y="703"/>
                    <a:pt x="14516" y="703"/>
                  </a:cubicBezTo>
                  <a:cubicBezTo>
                    <a:pt x="14490" y="703"/>
                    <a:pt x="14475" y="694"/>
                    <a:pt x="14480" y="666"/>
                  </a:cubicBezTo>
                  <a:cubicBezTo>
                    <a:pt x="14541" y="354"/>
                    <a:pt x="14500" y="264"/>
                    <a:pt x="14417" y="264"/>
                  </a:cubicBezTo>
                  <a:cubicBezTo>
                    <a:pt x="14303" y="264"/>
                    <a:pt x="14110" y="435"/>
                    <a:pt x="13998" y="435"/>
                  </a:cubicBezTo>
                  <a:cubicBezTo>
                    <a:pt x="13983" y="435"/>
                    <a:pt x="13969" y="432"/>
                    <a:pt x="13957" y="425"/>
                  </a:cubicBezTo>
                  <a:cubicBezTo>
                    <a:pt x="13914" y="399"/>
                    <a:pt x="13865" y="395"/>
                    <a:pt x="13814" y="395"/>
                  </a:cubicBezTo>
                  <a:cubicBezTo>
                    <a:pt x="13792" y="395"/>
                    <a:pt x="13769" y="396"/>
                    <a:pt x="13747" y="396"/>
                  </a:cubicBezTo>
                  <a:cubicBezTo>
                    <a:pt x="13668" y="396"/>
                    <a:pt x="13585" y="388"/>
                    <a:pt x="13508" y="312"/>
                  </a:cubicBezTo>
                  <a:cubicBezTo>
                    <a:pt x="13252" y="59"/>
                    <a:pt x="12911" y="0"/>
                    <a:pt x="12590" y="0"/>
                  </a:cubicBezTo>
                  <a:close/>
                </a:path>
              </a:pathLst>
            </a:custGeom>
            <a:solidFill>
              <a:srgbClr val="000000"/>
            </a:solidFill>
            <a:ln w="31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1" name="Google Shape;14163;p101">
            <a:extLst>
              <a:ext uri="{FF2B5EF4-FFF2-40B4-BE49-F238E27FC236}">
                <a16:creationId xmlns:a16="http://schemas.microsoft.com/office/drawing/2014/main" id="{874B03C5-CE3D-4BCB-AC1C-60F84406936F}"/>
              </a:ext>
            </a:extLst>
          </p:cNvPr>
          <p:cNvGrpSpPr/>
          <p:nvPr/>
        </p:nvGrpSpPr>
        <p:grpSpPr>
          <a:xfrm>
            <a:off x="333169" y="276666"/>
            <a:ext cx="510196" cy="500108"/>
            <a:chOff x="7055134" y="2919170"/>
            <a:chExt cx="290321" cy="310820"/>
          </a:xfrm>
          <a:solidFill>
            <a:schemeClr val="tx1"/>
          </a:solidFill>
        </p:grpSpPr>
        <p:sp>
          <p:nvSpPr>
            <p:cNvPr id="12" name="Google Shape;14164;p101">
              <a:extLst>
                <a:ext uri="{FF2B5EF4-FFF2-40B4-BE49-F238E27FC236}">
                  <a16:creationId xmlns:a16="http://schemas.microsoft.com/office/drawing/2014/main" id="{BAA7C8C0-0CF4-4186-8E94-38329361DAA1}"/>
                </a:ext>
              </a:extLst>
            </p:cNvPr>
            <p:cNvSpPr/>
            <p:nvPr/>
          </p:nvSpPr>
          <p:spPr>
            <a:xfrm>
              <a:off x="7102497" y="2970989"/>
              <a:ext cx="191044" cy="259001"/>
            </a:xfrm>
            <a:custGeom>
              <a:avLst/>
              <a:gdLst/>
              <a:ahLst/>
              <a:cxnLst/>
              <a:rect l="l" t="t" r="r" b="b"/>
              <a:pathLst>
                <a:path w="6002" h="8137" extrusionOk="0">
                  <a:moveTo>
                    <a:pt x="3097" y="314"/>
                  </a:moveTo>
                  <a:cubicBezTo>
                    <a:pt x="3739" y="314"/>
                    <a:pt x="4347" y="552"/>
                    <a:pt x="4835" y="980"/>
                  </a:cubicBezTo>
                  <a:cubicBezTo>
                    <a:pt x="5394" y="1481"/>
                    <a:pt x="5716" y="2195"/>
                    <a:pt x="5716" y="2933"/>
                  </a:cubicBezTo>
                  <a:cubicBezTo>
                    <a:pt x="5704" y="3445"/>
                    <a:pt x="5549" y="3933"/>
                    <a:pt x="5287" y="4350"/>
                  </a:cubicBezTo>
                  <a:cubicBezTo>
                    <a:pt x="5013" y="4767"/>
                    <a:pt x="4644" y="5100"/>
                    <a:pt x="4204" y="5302"/>
                  </a:cubicBezTo>
                  <a:cubicBezTo>
                    <a:pt x="3930" y="5433"/>
                    <a:pt x="3751" y="5719"/>
                    <a:pt x="3751" y="6029"/>
                  </a:cubicBezTo>
                  <a:lnTo>
                    <a:pt x="3751" y="6207"/>
                  </a:lnTo>
                  <a:lnTo>
                    <a:pt x="2430" y="6207"/>
                  </a:lnTo>
                  <a:lnTo>
                    <a:pt x="2430" y="6029"/>
                  </a:lnTo>
                  <a:cubicBezTo>
                    <a:pt x="2430" y="5719"/>
                    <a:pt x="2251" y="5433"/>
                    <a:pt x="1965" y="5302"/>
                  </a:cubicBezTo>
                  <a:cubicBezTo>
                    <a:pt x="942" y="4814"/>
                    <a:pt x="346" y="3731"/>
                    <a:pt x="489" y="2588"/>
                  </a:cubicBezTo>
                  <a:cubicBezTo>
                    <a:pt x="644" y="1421"/>
                    <a:pt x="1608" y="457"/>
                    <a:pt x="2799" y="326"/>
                  </a:cubicBezTo>
                  <a:cubicBezTo>
                    <a:pt x="2906" y="314"/>
                    <a:pt x="3013" y="314"/>
                    <a:pt x="3097" y="314"/>
                  </a:cubicBezTo>
                  <a:close/>
                  <a:moveTo>
                    <a:pt x="3728" y="6505"/>
                  </a:moveTo>
                  <a:lnTo>
                    <a:pt x="3739" y="7017"/>
                  </a:lnTo>
                  <a:cubicBezTo>
                    <a:pt x="3739" y="7100"/>
                    <a:pt x="3668" y="7195"/>
                    <a:pt x="3561" y="7195"/>
                  </a:cubicBezTo>
                  <a:lnTo>
                    <a:pt x="2573" y="7195"/>
                  </a:lnTo>
                  <a:cubicBezTo>
                    <a:pt x="2489" y="7195"/>
                    <a:pt x="2394" y="7124"/>
                    <a:pt x="2394" y="7017"/>
                  </a:cubicBezTo>
                  <a:lnTo>
                    <a:pt x="2394" y="6505"/>
                  </a:lnTo>
                  <a:close/>
                  <a:moveTo>
                    <a:pt x="3394" y="7469"/>
                  </a:moveTo>
                  <a:lnTo>
                    <a:pt x="3406" y="7648"/>
                  </a:lnTo>
                  <a:cubicBezTo>
                    <a:pt x="3406" y="7743"/>
                    <a:pt x="3335" y="7838"/>
                    <a:pt x="3228" y="7838"/>
                  </a:cubicBezTo>
                  <a:lnTo>
                    <a:pt x="2906" y="7838"/>
                  </a:lnTo>
                  <a:cubicBezTo>
                    <a:pt x="2811" y="7838"/>
                    <a:pt x="2727" y="7755"/>
                    <a:pt x="2727" y="7648"/>
                  </a:cubicBezTo>
                  <a:lnTo>
                    <a:pt x="2727" y="7469"/>
                  </a:lnTo>
                  <a:close/>
                  <a:moveTo>
                    <a:pt x="3056" y="0"/>
                  </a:moveTo>
                  <a:cubicBezTo>
                    <a:pt x="2951" y="0"/>
                    <a:pt x="2845" y="6"/>
                    <a:pt x="2739" y="16"/>
                  </a:cubicBezTo>
                  <a:cubicBezTo>
                    <a:pt x="1418" y="171"/>
                    <a:pt x="322" y="1230"/>
                    <a:pt x="168" y="2552"/>
                  </a:cubicBezTo>
                  <a:cubicBezTo>
                    <a:pt x="1" y="3814"/>
                    <a:pt x="668" y="5040"/>
                    <a:pt x="1811" y="5564"/>
                  </a:cubicBezTo>
                  <a:cubicBezTo>
                    <a:pt x="1977" y="5648"/>
                    <a:pt x="2096" y="5826"/>
                    <a:pt x="2096" y="6017"/>
                  </a:cubicBezTo>
                  <a:lnTo>
                    <a:pt x="2096" y="7005"/>
                  </a:lnTo>
                  <a:cubicBezTo>
                    <a:pt x="2096" y="7207"/>
                    <a:pt x="2239" y="7386"/>
                    <a:pt x="2430" y="7457"/>
                  </a:cubicBezTo>
                  <a:lnTo>
                    <a:pt x="2430" y="7648"/>
                  </a:lnTo>
                  <a:cubicBezTo>
                    <a:pt x="2430" y="7922"/>
                    <a:pt x="2632" y="8136"/>
                    <a:pt x="2906" y="8136"/>
                  </a:cubicBezTo>
                  <a:lnTo>
                    <a:pt x="3228" y="8136"/>
                  </a:lnTo>
                  <a:cubicBezTo>
                    <a:pt x="3501" y="8136"/>
                    <a:pt x="3704" y="7922"/>
                    <a:pt x="3704" y="7648"/>
                  </a:cubicBezTo>
                  <a:lnTo>
                    <a:pt x="3704" y="7457"/>
                  </a:lnTo>
                  <a:cubicBezTo>
                    <a:pt x="3906" y="7398"/>
                    <a:pt x="4037" y="7219"/>
                    <a:pt x="4037" y="7005"/>
                  </a:cubicBezTo>
                  <a:lnTo>
                    <a:pt x="4037" y="6017"/>
                  </a:lnTo>
                  <a:cubicBezTo>
                    <a:pt x="4037" y="5826"/>
                    <a:pt x="4144" y="5648"/>
                    <a:pt x="4323" y="5564"/>
                  </a:cubicBezTo>
                  <a:cubicBezTo>
                    <a:pt x="4811" y="5326"/>
                    <a:pt x="5228" y="4969"/>
                    <a:pt x="5537" y="4517"/>
                  </a:cubicBezTo>
                  <a:cubicBezTo>
                    <a:pt x="5847" y="4040"/>
                    <a:pt x="6002" y="3481"/>
                    <a:pt x="6002" y="2921"/>
                  </a:cubicBezTo>
                  <a:cubicBezTo>
                    <a:pt x="6002" y="2100"/>
                    <a:pt x="5644" y="1302"/>
                    <a:pt x="5037" y="754"/>
                  </a:cubicBezTo>
                  <a:cubicBezTo>
                    <a:pt x="4485" y="254"/>
                    <a:pt x="3788" y="0"/>
                    <a:pt x="30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165;p101">
              <a:extLst>
                <a:ext uri="{FF2B5EF4-FFF2-40B4-BE49-F238E27FC236}">
                  <a16:creationId xmlns:a16="http://schemas.microsoft.com/office/drawing/2014/main" id="{C56F45B1-4746-40BA-B56F-CDA97CC89CAC}"/>
                </a:ext>
              </a:extLst>
            </p:cNvPr>
            <p:cNvSpPr/>
            <p:nvPr/>
          </p:nvSpPr>
          <p:spPr>
            <a:xfrm>
              <a:off x="7304872" y="3059413"/>
              <a:ext cx="40583" cy="9485"/>
            </a:xfrm>
            <a:custGeom>
              <a:avLst/>
              <a:gdLst/>
              <a:ahLst/>
              <a:cxnLst/>
              <a:rect l="l" t="t" r="r" b="b"/>
              <a:pathLst>
                <a:path w="1275" h="298" extrusionOk="0">
                  <a:moveTo>
                    <a:pt x="144" y="0"/>
                  </a:moveTo>
                  <a:cubicBezTo>
                    <a:pt x="60" y="0"/>
                    <a:pt x="1" y="72"/>
                    <a:pt x="1" y="143"/>
                  </a:cubicBezTo>
                  <a:cubicBezTo>
                    <a:pt x="1" y="238"/>
                    <a:pt x="72" y="298"/>
                    <a:pt x="144" y="298"/>
                  </a:cubicBezTo>
                  <a:lnTo>
                    <a:pt x="1132" y="298"/>
                  </a:lnTo>
                  <a:cubicBezTo>
                    <a:pt x="1215" y="298"/>
                    <a:pt x="1275" y="215"/>
                    <a:pt x="1275" y="143"/>
                  </a:cubicBezTo>
                  <a:cubicBezTo>
                    <a:pt x="1275" y="72"/>
                    <a:pt x="1203" y="0"/>
                    <a:pt x="11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166;p101">
              <a:extLst>
                <a:ext uri="{FF2B5EF4-FFF2-40B4-BE49-F238E27FC236}">
                  <a16:creationId xmlns:a16="http://schemas.microsoft.com/office/drawing/2014/main" id="{324AA091-9BEE-4C9B-BB97-B6E814527E80}"/>
                </a:ext>
              </a:extLst>
            </p:cNvPr>
            <p:cNvSpPr/>
            <p:nvPr/>
          </p:nvSpPr>
          <p:spPr>
            <a:xfrm>
              <a:off x="7055134" y="3059413"/>
              <a:ext cx="41347" cy="9485"/>
            </a:xfrm>
            <a:custGeom>
              <a:avLst/>
              <a:gdLst/>
              <a:ahLst/>
              <a:cxnLst/>
              <a:rect l="l" t="t" r="r" b="b"/>
              <a:pathLst>
                <a:path w="1299" h="298" extrusionOk="0">
                  <a:moveTo>
                    <a:pt x="155" y="0"/>
                  </a:moveTo>
                  <a:cubicBezTo>
                    <a:pt x="60" y="0"/>
                    <a:pt x="1" y="72"/>
                    <a:pt x="1" y="143"/>
                  </a:cubicBezTo>
                  <a:cubicBezTo>
                    <a:pt x="1" y="238"/>
                    <a:pt x="72" y="298"/>
                    <a:pt x="155" y="298"/>
                  </a:cubicBezTo>
                  <a:lnTo>
                    <a:pt x="1132" y="298"/>
                  </a:lnTo>
                  <a:cubicBezTo>
                    <a:pt x="1215" y="298"/>
                    <a:pt x="1287" y="215"/>
                    <a:pt x="1287" y="143"/>
                  </a:cubicBezTo>
                  <a:cubicBezTo>
                    <a:pt x="1298" y="72"/>
                    <a:pt x="1227" y="0"/>
                    <a:pt x="11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167;p101">
              <a:extLst>
                <a:ext uri="{FF2B5EF4-FFF2-40B4-BE49-F238E27FC236}">
                  <a16:creationId xmlns:a16="http://schemas.microsoft.com/office/drawing/2014/main" id="{30726C97-0CA8-4EBE-BAE0-FF11387E6483}"/>
                </a:ext>
              </a:extLst>
            </p:cNvPr>
            <p:cNvSpPr/>
            <p:nvPr/>
          </p:nvSpPr>
          <p:spPr>
            <a:xfrm>
              <a:off x="7195727" y="2919170"/>
              <a:ext cx="9517" cy="40583"/>
            </a:xfrm>
            <a:custGeom>
              <a:avLst/>
              <a:gdLst/>
              <a:ahLst/>
              <a:cxnLst/>
              <a:rect l="l" t="t" r="r" b="b"/>
              <a:pathLst>
                <a:path w="299" h="1275" extrusionOk="0">
                  <a:moveTo>
                    <a:pt x="156" y="1"/>
                  </a:moveTo>
                  <a:cubicBezTo>
                    <a:pt x="60" y="1"/>
                    <a:pt x="1" y="72"/>
                    <a:pt x="1" y="144"/>
                  </a:cubicBezTo>
                  <a:lnTo>
                    <a:pt x="1" y="1132"/>
                  </a:lnTo>
                  <a:cubicBezTo>
                    <a:pt x="1" y="1215"/>
                    <a:pt x="84" y="1275"/>
                    <a:pt x="156" y="1275"/>
                  </a:cubicBezTo>
                  <a:cubicBezTo>
                    <a:pt x="227" y="1275"/>
                    <a:pt x="299" y="1204"/>
                    <a:pt x="299" y="1132"/>
                  </a:cubicBezTo>
                  <a:lnTo>
                    <a:pt x="299" y="144"/>
                  </a:lnTo>
                  <a:cubicBezTo>
                    <a:pt x="299" y="72"/>
                    <a:pt x="227"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168;p101">
              <a:extLst>
                <a:ext uri="{FF2B5EF4-FFF2-40B4-BE49-F238E27FC236}">
                  <a16:creationId xmlns:a16="http://schemas.microsoft.com/office/drawing/2014/main" id="{B830D347-1048-48D6-B28D-5D3C785A40A3}"/>
                </a:ext>
              </a:extLst>
            </p:cNvPr>
            <p:cNvSpPr/>
            <p:nvPr/>
          </p:nvSpPr>
          <p:spPr>
            <a:xfrm>
              <a:off x="7185128" y="3007116"/>
              <a:ext cx="30334" cy="92880"/>
            </a:xfrm>
            <a:custGeom>
              <a:avLst/>
              <a:gdLst/>
              <a:ahLst/>
              <a:cxnLst/>
              <a:rect l="l" t="t" r="r" b="b"/>
              <a:pathLst>
                <a:path w="953" h="2918" extrusionOk="0">
                  <a:moveTo>
                    <a:pt x="477" y="310"/>
                  </a:moveTo>
                  <a:cubicBezTo>
                    <a:pt x="512" y="310"/>
                    <a:pt x="560" y="334"/>
                    <a:pt x="596" y="357"/>
                  </a:cubicBezTo>
                  <a:cubicBezTo>
                    <a:pt x="620" y="393"/>
                    <a:pt x="632" y="429"/>
                    <a:pt x="632" y="476"/>
                  </a:cubicBezTo>
                  <a:lnTo>
                    <a:pt x="548" y="2608"/>
                  </a:lnTo>
                  <a:lnTo>
                    <a:pt x="405" y="2620"/>
                  </a:lnTo>
                  <a:cubicBezTo>
                    <a:pt x="405" y="2620"/>
                    <a:pt x="393" y="2620"/>
                    <a:pt x="393" y="2608"/>
                  </a:cubicBezTo>
                  <a:lnTo>
                    <a:pt x="310" y="476"/>
                  </a:lnTo>
                  <a:cubicBezTo>
                    <a:pt x="310" y="429"/>
                    <a:pt x="322" y="393"/>
                    <a:pt x="358" y="357"/>
                  </a:cubicBezTo>
                  <a:cubicBezTo>
                    <a:pt x="381" y="334"/>
                    <a:pt x="429" y="310"/>
                    <a:pt x="477" y="310"/>
                  </a:cubicBezTo>
                  <a:close/>
                  <a:moveTo>
                    <a:pt x="477" y="0"/>
                  </a:moveTo>
                  <a:cubicBezTo>
                    <a:pt x="334" y="0"/>
                    <a:pt x="215" y="48"/>
                    <a:pt x="131" y="155"/>
                  </a:cubicBezTo>
                  <a:cubicBezTo>
                    <a:pt x="36" y="238"/>
                    <a:pt x="0" y="357"/>
                    <a:pt x="0" y="488"/>
                  </a:cubicBezTo>
                  <a:lnTo>
                    <a:pt x="84" y="2620"/>
                  </a:lnTo>
                  <a:cubicBezTo>
                    <a:pt x="84" y="2786"/>
                    <a:pt x="239" y="2917"/>
                    <a:pt x="393" y="2917"/>
                  </a:cubicBezTo>
                  <a:lnTo>
                    <a:pt x="512" y="2917"/>
                  </a:lnTo>
                  <a:cubicBezTo>
                    <a:pt x="679" y="2917"/>
                    <a:pt x="822" y="2786"/>
                    <a:pt x="822" y="2620"/>
                  </a:cubicBezTo>
                  <a:lnTo>
                    <a:pt x="917" y="488"/>
                  </a:lnTo>
                  <a:cubicBezTo>
                    <a:pt x="953" y="369"/>
                    <a:pt x="905" y="238"/>
                    <a:pt x="810" y="155"/>
                  </a:cubicBezTo>
                  <a:cubicBezTo>
                    <a:pt x="727" y="60"/>
                    <a:pt x="608" y="0"/>
                    <a:pt x="4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169;p101">
              <a:extLst>
                <a:ext uri="{FF2B5EF4-FFF2-40B4-BE49-F238E27FC236}">
                  <a16:creationId xmlns:a16="http://schemas.microsoft.com/office/drawing/2014/main" id="{EEF0F283-B09A-46A9-BEB0-683FAD97F1D6}"/>
                </a:ext>
              </a:extLst>
            </p:cNvPr>
            <p:cNvSpPr/>
            <p:nvPr/>
          </p:nvSpPr>
          <p:spPr>
            <a:xfrm>
              <a:off x="7187770" y="3111328"/>
              <a:ext cx="25814" cy="25814"/>
            </a:xfrm>
            <a:custGeom>
              <a:avLst/>
              <a:gdLst/>
              <a:ahLst/>
              <a:cxnLst/>
              <a:rect l="l" t="t" r="r" b="b"/>
              <a:pathLst>
                <a:path w="811" h="811" extrusionOk="0">
                  <a:moveTo>
                    <a:pt x="406" y="310"/>
                  </a:moveTo>
                  <a:cubicBezTo>
                    <a:pt x="453" y="310"/>
                    <a:pt x="489" y="358"/>
                    <a:pt x="489" y="405"/>
                  </a:cubicBezTo>
                  <a:cubicBezTo>
                    <a:pt x="489" y="453"/>
                    <a:pt x="453" y="489"/>
                    <a:pt x="406" y="489"/>
                  </a:cubicBezTo>
                  <a:cubicBezTo>
                    <a:pt x="358" y="489"/>
                    <a:pt x="310" y="453"/>
                    <a:pt x="310" y="405"/>
                  </a:cubicBezTo>
                  <a:cubicBezTo>
                    <a:pt x="310" y="358"/>
                    <a:pt x="358" y="310"/>
                    <a:pt x="406" y="310"/>
                  </a:cubicBezTo>
                  <a:close/>
                  <a:moveTo>
                    <a:pt x="406" y="0"/>
                  </a:moveTo>
                  <a:cubicBezTo>
                    <a:pt x="179" y="0"/>
                    <a:pt x="1" y="179"/>
                    <a:pt x="1" y="405"/>
                  </a:cubicBezTo>
                  <a:cubicBezTo>
                    <a:pt x="1" y="631"/>
                    <a:pt x="179" y="810"/>
                    <a:pt x="406" y="810"/>
                  </a:cubicBezTo>
                  <a:cubicBezTo>
                    <a:pt x="632" y="810"/>
                    <a:pt x="810" y="631"/>
                    <a:pt x="810" y="405"/>
                  </a:cubicBezTo>
                  <a:cubicBezTo>
                    <a:pt x="787" y="179"/>
                    <a:pt x="608" y="0"/>
                    <a:pt x="4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170;p101">
              <a:extLst>
                <a:ext uri="{FF2B5EF4-FFF2-40B4-BE49-F238E27FC236}">
                  <a16:creationId xmlns:a16="http://schemas.microsoft.com/office/drawing/2014/main" id="{9C2F1B5E-68DA-4EF8-91B0-B558A66E02C0}"/>
                </a:ext>
              </a:extLst>
            </p:cNvPr>
            <p:cNvSpPr/>
            <p:nvPr/>
          </p:nvSpPr>
          <p:spPr>
            <a:xfrm>
              <a:off x="7249552" y="2951477"/>
              <a:ext cx="18971" cy="23077"/>
            </a:xfrm>
            <a:custGeom>
              <a:avLst/>
              <a:gdLst/>
              <a:ahLst/>
              <a:cxnLst/>
              <a:rect l="l" t="t" r="r" b="b"/>
              <a:pathLst>
                <a:path w="596" h="725" extrusionOk="0">
                  <a:moveTo>
                    <a:pt x="417" y="0"/>
                  </a:moveTo>
                  <a:cubicBezTo>
                    <a:pt x="362" y="0"/>
                    <a:pt x="307" y="32"/>
                    <a:pt x="274" y="81"/>
                  </a:cubicBezTo>
                  <a:lnTo>
                    <a:pt x="36" y="498"/>
                  </a:lnTo>
                  <a:cubicBezTo>
                    <a:pt x="1" y="570"/>
                    <a:pt x="24" y="665"/>
                    <a:pt x="96" y="700"/>
                  </a:cubicBezTo>
                  <a:cubicBezTo>
                    <a:pt x="132" y="724"/>
                    <a:pt x="143" y="724"/>
                    <a:pt x="179" y="724"/>
                  </a:cubicBezTo>
                  <a:cubicBezTo>
                    <a:pt x="239" y="724"/>
                    <a:pt x="274" y="689"/>
                    <a:pt x="310" y="641"/>
                  </a:cubicBezTo>
                  <a:lnTo>
                    <a:pt x="548" y="224"/>
                  </a:lnTo>
                  <a:cubicBezTo>
                    <a:pt x="596" y="153"/>
                    <a:pt x="560" y="69"/>
                    <a:pt x="489" y="22"/>
                  </a:cubicBezTo>
                  <a:cubicBezTo>
                    <a:pt x="466" y="7"/>
                    <a:pt x="442" y="0"/>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4171;p101">
              <a:extLst>
                <a:ext uri="{FF2B5EF4-FFF2-40B4-BE49-F238E27FC236}">
                  <a16:creationId xmlns:a16="http://schemas.microsoft.com/office/drawing/2014/main" id="{77C1DEB5-E152-47F2-9D4E-762E31AA30B5}"/>
                </a:ext>
              </a:extLst>
            </p:cNvPr>
            <p:cNvSpPr/>
            <p:nvPr/>
          </p:nvSpPr>
          <p:spPr>
            <a:xfrm>
              <a:off x="7132831" y="3153852"/>
              <a:ext cx="18589" cy="22695"/>
            </a:xfrm>
            <a:custGeom>
              <a:avLst/>
              <a:gdLst/>
              <a:ahLst/>
              <a:cxnLst/>
              <a:rect l="l" t="t" r="r" b="b"/>
              <a:pathLst>
                <a:path w="584" h="713" extrusionOk="0">
                  <a:moveTo>
                    <a:pt x="419" y="0"/>
                  </a:moveTo>
                  <a:cubicBezTo>
                    <a:pt x="368" y="0"/>
                    <a:pt x="319" y="32"/>
                    <a:pt x="286" y="81"/>
                  </a:cubicBezTo>
                  <a:lnTo>
                    <a:pt x="48" y="498"/>
                  </a:lnTo>
                  <a:cubicBezTo>
                    <a:pt x="0" y="569"/>
                    <a:pt x="36" y="665"/>
                    <a:pt x="108" y="700"/>
                  </a:cubicBezTo>
                  <a:cubicBezTo>
                    <a:pt x="131" y="712"/>
                    <a:pt x="155" y="712"/>
                    <a:pt x="179" y="712"/>
                  </a:cubicBezTo>
                  <a:cubicBezTo>
                    <a:pt x="239" y="712"/>
                    <a:pt x="286" y="689"/>
                    <a:pt x="310" y="641"/>
                  </a:cubicBezTo>
                  <a:lnTo>
                    <a:pt x="548" y="224"/>
                  </a:lnTo>
                  <a:cubicBezTo>
                    <a:pt x="584" y="153"/>
                    <a:pt x="572" y="69"/>
                    <a:pt x="489" y="22"/>
                  </a:cubicBezTo>
                  <a:cubicBezTo>
                    <a:pt x="466" y="7"/>
                    <a:pt x="443" y="0"/>
                    <a:pt x="4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172;p101">
              <a:extLst>
                <a:ext uri="{FF2B5EF4-FFF2-40B4-BE49-F238E27FC236}">
                  <a16:creationId xmlns:a16="http://schemas.microsoft.com/office/drawing/2014/main" id="{916E05D5-AC48-4932-BFD0-5E0FAD22E0D0}"/>
                </a:ext>
              </a:extLst>
            </p:cNvPr>
            <p:cNvSpPr/>
            <p:nvPr/>
          </p:nvSpPr>
          <p:spPr>
            <a:xfrm>
              <a:off x="7132449" y="2951477"/>
              <a:ext cx="18971" cy="23077"/>
            </a:xfrm>
            <a:custGeom>
              <a:avLst/>
              <a:gdLst/>
              <a:ahLst/>
              <a:cxnLst/>
              <a:rect l="l" t="t" r="r" b="b"/>
              <a:pathLst>
                <a:path w="596" h="725" extrusionOk="0">
                  <a:moveTo>
                    <a:pt x="177" y="0"/>
                  </a:moveTo>
                  <a:cubicBezTo>
                    <a:pt x="154" y="0"/>
                    <a:pt x="130" y="7"/>
                    <a:pt x="108" y="22"/>
                  </a:cubicBezTo>
                  <a:cubicBezTo>
                    <a:pt x="24" y="69"/>
                    <a:pt x="1" y="153"/>
                    <a:pt x="48" y="236"/>
                  </a:cubicBezTo>
                  <a:lnTo>
                    <a:pt x="274" y="653"/>
                  </a:lnTo>
                  <a:cubicBezTo>
                    <a:pt x="310" y="689"/>
                    <a:pt x="358" y="724"/>
                    <a:pt x="417" y="724"/>
                  </a:cubicBezTo>
                  <a:cubicBezTo>
                    <a:pt x="441" y="724"/>
                    <a:pt x="477" y="724"/>
                    <a:pt x="489" y="712"/>
                  </a:cubicBezTo>
                  <a:cubicBezTo>
                    <a:pt x="584" y="665"/>
                    <a:pt x="596" y="570"/>
                    <a:pt x="548" y="498"/>
                  </a:cubicBezTo>
                  <a:lnTo>
                    <a:pt x="310" y="81"/>
                  </a:lnTo>
                  <a:cubicBezTo>
                    <a:pt x="277" y="32"/>
                    <a:pt x="228" y="0"/>
                    <a:pt x="1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173;p101">
              <a:extLst>
                <a:ext uri="{FF2B5EF4-FFF2-40B4-BE49-F238E27FC236}">
                  <a16:creationId xmlns:a16="http://schemas.microsoft.com/office/drawing/2014/main" id="{E1DA289F-0BC5-42E7-B5C9-952AB9260A1C}"/>
                </a:ext>
              </a:extLst>
            </p:cNvPr>
            <p:cNvSpPr/>
            <p:nvPr/>
          </p:nvSpPr>
          <p:spPr>
            <a:xfrm>
              <a:off x="7249552" y="3153852"/>
              <a:ext cx="18971" cy="22695"/>
            </a:xfrm>
            <a:custGeom>
              <a:avLst/>
              <a:gdLst/>
              <a:ahLst/>
              <a:cxnLst/>
              <a:rect l="l" t="t" r="r" b="b"/>
              <a:pathLst>
                <a:path w="596" h="713" extrusionOk="0">
                  <a:moveTo>
                    <a:pt x="173" y="0"/>
                  </a:moveTo>
                  <a:cubicBezTo>
                    <a:pt x="148" y="0"/>
                    <a:pt x="122" y="7"/>
                    <a:pt x="96" y="22"/>
                  </a:cubicBezTo>
                  <a:cubicBezTo>
                    <a:pt x="24" y="69"/>
                    <a:pt x="1" y="153"/>
                    <a:pt x="36" y="224"/>
                  </a:cubicBezTo>
                  <a:lnTo>
                    <a:pt x="274" y="641"/>
                  </a:lnTo>
                  <a:cubicBezTo>
                    <a:pt x="310" y="689"/>
                    <a:pt x="358" y="712"/>
                    <a:pt x="417" y="712"/>
                  </a:cubicBezTo>
                  <a:cubicBezTo>
                    <a:pt x="441" y="712"/>
                    <a:pt x="477" y="712"/>
                    <a:pt x="489" y="700"/>
                  </a:cubicBezTo>
                  <a:cubicBezTo>
                    <a:pt x="560" y="665"/>
                    <a:pt x="596" y="569"/>
                    <a:pt x="548" y="498"/>
                  </a:cubicBezTo>
                  <a:lnTo>
                    <a:pt x="310" y="81"/>
                  </a:lnTo>
                  <a:cubicBezTo>
                    <a:pt x="277" y="32"/>
                    <a:pt x="228"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174;p101">
              <a:extLst>
                <a:ext uri="{FF2B5EF4-FFF2-40B4-BE49-F238E27FC236}">
                  <a16:creationId xmlns:a16="http://schemas.microsoft.com/office/drawing/2014/main" id="{282CDF13-E6F1-4280-8C1E-A5B1DB0D164F}"/>
                </a:ext>
              </a:extLst>
            </p:cNvPr>
            <p:cNvSpPr/>
            <p:nvPr/>
          </p:nvSpPr>
          <p:spPr>
            <a:xfrm>
              <a:off x="7289721" y="3113969"/>
              <a:ext cx="24286" cy="17093"/>
            </a:xfrm>
            <a:custGeom>
              <a:avLst/>
              <a:gdLst/>
              <a:ahLst/>
              <a:cxnLst/>
              <a:rect l="l" t="t" r="r" b="b"/>
              <a:pathLst>
                <a:path w="763" h="537" extrusionOk="0">
                  <a:moveTo>
                    <a:pt x="172" y="0"/>
                  </a:moveTo>
                  <a:cubicBezTo>
                    <a:pt x="121" y="0"/>
                    <a:pt x="72" y="29"/>
                    <a:pt x="48" y="84"/>
                  </a:cubicBezTo>
                  <a:cubicBezTo>
                    <a:pt x="1" y="156"/>
                    <a:pt x="24" y="239"/>
                    <a:pt x="108" y="287"/>
                  </a:cubicBezTo>
                  <a:lnTo>
                    <a:pt x="524" y="525"/>
                  </a:lnTo>
                  <a:cubicBezTo>
                    <a:pt x="548" y="537"/>
                    <a:pt x="560" y="537"/>
                    <a:pt x="596" y="537"/>
                  </a:cubicBezTo>
                  <a:cubicBezTo>
                    <a:pt x="655" y="537"/>
                    <a:pt x="703" y="513"/>
                    <a:pt x="727" y="465"/>
                  </a:cubicBezTo>
                  <a:cubicBezTo>
                    <a:pt x="763" y="394"/>
                    <a:pt x="739" y="310"/>
                    <a:pt x="667" y="263"/>
                  </a:cubicBezTo>
                  <a:lnTo>
                    <a:pt x="251" y="25"/>
                  </a:lnTo>
                  <a:cubicBezTo>
                    <a:pt x="226" y="8"/>
                    <a:pt x="199" y="0"/>
                    <a:pt x="1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4175;p101">
              <a:extLst>
                <a:ext uri="{FF2B5EF4-FFF2-40B4-BE49-F238E27FC236}">
                  <a16:creationId xmlns:a16="http://schemas.microsoft.com/office/drawing/2014/main" id="{ABB7C5E6-F42A-4B64-8D8E-ECBAA1A0477D}"/>
                </a:ext>
              </a:extLst>
            </p:cNvPr>
            <p:cNvSpPr/>
            <p:nvPr/>
          </p:nvSpPr>
          <p:spPr>
            <a:xfrm>
              <a:off x="7086964" y="2996931"/>
              <a:ext cx="24668" cy="17411"/>
            </a:xfrm>
            <a:custGeom>
              <a:avLst/>
              <a:gdLst/>
              <a:ahLst/>
              <a:cxnLst/>
              <a:rect l="l" t="t" r="r" b="b"/>
              <a:pathLst>
                <a:path w="775" h="547" extrusionOk="0">
                  <a:moveTo>
                    <a:pt x="179" y="1"/>
                  </a:moveTo>
                  <a:cubicBezTo>
                    <a:pt x="125" y="1"/>
                    <a:pt x="73" y="33"/>
                    <a:pt x="48" y="82"/>
                  </a:cubicBezTo>
                  <a:cubicBezTo>
                    <a:pt x="1" y="154"/>
                    <a:pt x="25" y="249"/>
                    <a:pt x="108" y="285"/>
                  </a:cubicBezTo>
                  <a:lnTo>
                    <a:pt x="525" y="535"/>
                  </a:lnTo>
                  <a:cubicBezTo>
                    <a:pt x="548" y="546"/>
                    <a:pt x="560" y="546"/>
                    <a:pt x="596" y="546"/>
                  </a:cubicBezTo>
                  <a:cubicBezTo>
                    <a:pt x="656" y="546"/>
                    <a:pt x="703" y="511"/>
                    <a:pt x="727" y="475"/>
                  </a:cubicBezTo>
                  <a:cubicBezTo>
                    <a:pt x="775" y="415"/>
                    <a:pt x="739" y="308"/>
                    <a:pt x="668" y="261"/>
                  </a:cubicBezTo>
                  <a:lnTo>
                    <a:pt x="251" y="23"/>
                  </a:lnTo>
                  <a:cubicBezTo>
                    <a:pt x="228" y="8"/>
                    <a:pt x="204"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4176;p101">
              <a:extLst>
                <a:ext uri="{FF2B5EF4-FFF2-40B4-BE49-F238E27FC236}">
                  <a16:creationId xmlns:a16="http://schemas.microsoft.com/office/drawing/2014/main" id="{E2F6D2DF-F557-4D43-AB2B-AF1350E05D5F}"/>
                </a:ext>
              </a:extLst>
            </p:cNvPr>
            <p:cNvSpPr/>
            <p:nvPr/>
          </p:nvSpPr>
          <p:spPr>
            <a:xfrm>
              <a:off x="7289339" y="2996931"/>
              <a:ext cx="24668" cy="17411"/>
            </a:xfrm>
            <a:custGeom>
              <a:avLst/>
              <a:gdLst/>
              <a:ahLst/>
              <a:cxnLst/>
              <a:rect l="l" t="t" r="r" b="b"/>
              <a:pathLst>
                <a:path w="775" h="547" extrusionOk="0">
                  <a:moveTo>
                    <a:pt x="590" y="1"/>
                  </a:moveTo>
                  <a:cubicBezTo>
                    <a:pt x="565" y="1"/>
                    <a:pt x="539" y="8"/>
                    <a:pt x="513" y="23"/>
                  </a:cubicBezTo>
                  <a:lnTo>
                    <a:pt x="96" y="261"/>
                  </a:lnTo>
                  <a:cubicBezTo>
                    <a:pt x="25" y="308"/>
                    <a:pt x="1" y="392"/>
                    <a:pt x="36" y="475"/>
                  </a:cubicBezTo>
                  <a:cubicBezTo>
                    <a:pt x="72" y="511"/>
                    <a:pt x="108" y="546"/>
                    <a:pt x="179" y="546"/>
                  </a:cubicBezTo>
                  <a:cubicBezTo>
                    <a:pt x="203" y="546"/>
                    <a:pt x="239" y="546"/>
                    <a:pt x="251" y="535"/>
                  </a:cubicBezTo>
                  <a:lnTo>
                    <a:pt x="667" y="285"/>
                  </a:lnTo>
                  <a:cubicBezTo>
                    <a:pt x="751" y="249"/>
                    <a:pt x="775" y="154"/>
                    <a:pt x="727" y="82"/>
                  </a:cubicBezTo>
                  <a:cubicBezTo>
                    <a:pt x="694" y="33"/>
                    <a:pt x="645" y="1"/>
                    <a:pt x="5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4177;p101">
              <a:extLst>
                <a:ext uri="{FF2B5EF4-FFF2-40B4-BE49-F238E27FC236}">
                  <a16:creationId xmlns:a16="http://schemas.microsoft.com/office/drawing/2014/main" id="{E248F035-1750-49E6-B31E-88ED45949D17}"/>
                </a:ext>
              </a:extLst>
            </p:cNvPr>
            <p:cNvSpPr/>
            <p:nvPr/>
          </p:nvSpPr>
          <p:spPr>
            <a:xfrm>
              <a:off x="7086964" y="3113587"/>
              <a:ext cx="24668" cy="17093"/>
            </a:xfrm>
            <a:custGeom>
              <a:avLst/>
              <a:gdLst/>
              <a:ahLst/>
              <a:cxnLst/>
              <a:rect l="l" t="t" r="r" b="b"/>
              <a:pathLst>
                <a:path w="775" h="537" extrusionOk="0">
                  <a:moveTo>
                    <a:pt x="597" y="0"/>
                  </a:moveTo>
                  <a:cubicBezTo>
                    <a:pt x="570" y="0"/>
                    <a:pt x="541" y="8"/>
                    <a:pt x="513" y="25"/>
                  </a:cubicBezTo>
                  <a:lnTo>
                    <a:pt x="108" y="263"/>
                  </a:lnTo>
                  <a:cubicBezTo>
                    <a:pt x="25" y="299"/>
                    <a:pt x="1" y="394"/>
                    <a:pt x="36" y="465"/>
                  </a:cubicBezTo>
                  <a:cubicBezTo>
                    <a:pt x="72" y="513"/>
                    <a:pt x="120" y="537"/>
                    <a:pt x="179" y="537"/>
                  </a:cubicBezTo>
                  <a:cubicBezTo>
                    <a:pt x="203" y="537"/>
                    <a:pt x="239" y="537"/>
                    <a:pt x="251" y="525"/>
                  </a:cubicBezTo>
                  <a:lnTo>
                    <a:pt x="668" y="287"/>
                  </a:lnTo>
                  <a:cubicBezTo>
                    <a:pt x="739" y="263"/>
                    <a:pt x="775" y="156"/>
                    <a:pt x="727" y="84"/>
                  </a:cubicBezTo>
                  <a:cubicBezTo>
                    <a:pt x="696" y="29"/>
                    <a:pt x="649" y="0"/>
                    <a:pt x="5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theme/theme1.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677D7B3F4A2D04488A98BA5E7E6AB39" ma:contentTypeVersion="9" ma:contentTypeDescription="Een nieuw document maken." ma:contentTypeScope="" ma:versionID="9522f37b49f4cffefc5bbddcdf7a34f9">
  <xsd:schema xmlns:xsd="http://www.w3.org/2001/XMLSchema" xmlns:xs="http://www.w3.org/2001/XMLSchema" xmlns:p="http://schemas.microsoft.com/office/2006/metadata/properties" xmlns:ns2="14210480-987e-480f-9ed3-ec05579fc9d4" targetNamespace="http://schemas.microsoft.com/office/2006/metadata/properties" ma:root="true" ma:fieldsID="ac0fd38fcbed1fa49f51433b2a7f0e1f" ns2:_="">
    <xsd:import namespace="14210480-987e-480f-9ed3-ec05579fc9d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210480-987e-480f-9ed3-ec05579fc9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8EDA6E2-CFD4-4F92-B631-48DF3D71E700}">
  <ds:schemaRefs>
    <ds:schemaRef ds:uri="http://schemas.microsoft.com/sharepoint/v3/contenttype/forms"/>
  </ds:schemaRefs>
</ds:datastoreItem>
</file>

<file path=customXml/itemProps2.xml><?xml version="1.0" encoding="utf-8"?>
<ds:datastoreItem xmlns:ds="http://schemas.openxmlformats.org/officeDocument/2006/customXml" ds:itemID="{6F7B3C12-5B25-4D46-BD33-2EA06B31CA07}">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F791FC3-9137-460D-961D-D27F44F58E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210480-987e-480f-9ed3-ec05579fc9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599</TotalTime>
  <Words>2296</Words>
  <Application>Microsoft Office PowerPoint</Application>
  <PresentationFormat>Diavoorstelling (16:9)</PresentationFormat>
  <Paragraphs>303</Paragraphs>
  <Slides>47</Slides>
  <Notes>47</Notes>
  <HiddenSlides>0</HiddenSlides>
  <MMClips>0</MMClips>
  <ScaleCrop>false</ScaleCrop>
  <HeadingPairs>
    <vt:vector size="4" baseType="variant">
      <vt:variant>
        <vt:lpstr>Thema</vt:lpstr>
      </vt:variant>
      <vt:variant>
        <vt:i4>1</vt:i4>
      </vt:variant>
      <vt:variant>
        <vt:lpstr>Diatitels</vt:lpstr>
      </vt:variant>
      <vt:variant>
        <vt:i4>47</vt:i4>
      </vt:variant>
    </vt:vector>
  </HeadingPairs>
  <TitlesOfParts>
    <vt:vector size="48" baseType="lpstr">
      <vt:lpstr>SKETCH LESSON</vt:lpstr>
      <vt:lpstr>Uitscheidingsstelsel</vt:lpstr>
      <vt:lpstr>Inhoudstafel</vt:lpstr>
      <vt:lpstr>Woordenlijst </vt:lpstr>
      <vt:lpstr>Hoe werkt de PowerPoint ?</vt:lpstr>
      <vt:lpstr>Introductie</vt:lpstr>
      <vt:lpstr>Proefje 1 </vt:lpstr>
      <vt:lpstr>Proefje 1</vt:lpstr>
      <vt:lpstr>Resultaat</vt:lpstr>
      <vt:lpstr>Besluit Proefje 1</vt:lpstr>
      <vt:lpstr>Proefje 2 </vt:lpstr>
      <vt:lpstr>Proefje 2</vt:lpstr>
      <vt:lpstr>Resultaat</vt:lpstr>
      <vt:lpstr>Besluit proefje 2</vt:lpstr>
      <vt:lpstr>Wat zijn volgende personen/dieren in de afbeeldingen aan het doen? </vt:lpstr>
      <vt:lpstr>De uitscheidingsorganen</vt:lpstr>
      <vt:lpstr>A</vt:lpstr>
      <vt:lpstr>Besluit</vt:lpstr>
      <vt:lpstr>Besluit</vt:lpstr>
      <vt:lpstr>oefenen</vt:lpstr>
      <vt:lpstr>Hoe verloopt de uitscheiding via de huid?</vt:lpstr>
      <vt:lpstr>Hoe verloopt de uitscheiding van  zweet via de huid?</vt:lpstr>
      <vt:lpstr>Hoe verloopt de uitscheiding van  zweet via de huid?</vt:lpstr>
      <vt:lpstr>Oefenen</vt:lpstr>
      <vt:lpstr>Hoe verloopt de uitscheiding via de longen?</vt:lpstr>
      <vt:lpstr>Hoe verloopt de uitscheiding van  Uitgeademde lucht via de longen?</vt:lpstr>
      <vt:lpstr>Hoe verloopt de uitscheiding via de nieren?</vt:lpstr>
      <vt:lpstr>Verschil macro- en microscopisch </vt:lpstr>
      <vt:lpstr>de nier</vt:lpstr>
      <vt:lpstr>PowerPoint-presentatie</vt:lpstr>
      <vt:lpstr>Besluit</vt:lpstr>
      <vt:lpstr>Uitscheiding via de nieren</vt:lpstr>
      <vt:lpstr>oefenen</vt:lpstr>
      <vt:lpstr>PowerPoint-presentatie</vt:lpstr>
      <vt:lpstr>Oefenen</vt:lpstr>
      <vt:lpstr>Besluit</vt:lpstr>
      <vt:lpstr>Macroscopische bouw nier </vt:lpstr>
      <vt:lpstr>Oefenen</vt:lpstr>
      <vt:lpstr>Macroscopische bouw nier</vt:lpstr>
      <vt:lpstr>Buisvormige aanhangsels</vt:lpstr>
      <vt:lpstr>Oefenen</vt:lpstr>
      <vt:lpstr>Besluit</vt:lpstr>
      <vt:lpstr>Microscopische bouw nier</vt:lpstr>
      <vt:lpstr>Microscopische bouw nier: nierlichaampje</vt:lpstr>
      <vt:lpstr>Microscopische bouw nier: nierlichaampje </vt:lpstr>
      <vt:lpstr>Microscopische bouw: nierbuis + verzamelbuis  </vt:lpstr>
      <vt:lpstr>Besluit</vt:lpstr>
      <vt:lpstr>oefenen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Uitscheidingsstelsel</dc:title>
  <dc:creator>Joyce</dc:creator>
  <cp:lastModifiedBy>Joyce Gevers</cp:lastModifiedBy>
  <cp:revision>48</cp:revision>
  <dcterms:modified xsi:type="dcterms:W3CDTF">2020-05-12T13:25:55Z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0x010100F677D7B3F4A2D04488A98BA5E7E6AB39</vt:lpwstr>
  </property>
</Properties>
</file>