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4.xml" ContentType="application/vnd.openxmlformats-officedocument.presentationml.tag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5.xml" ContentType="application/vnd.openxmlformats-officedocument.presentationml.tags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ags/tag6.xml" ContentType="application/vnd.openxmlformats-officedocument.presentationml.tags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tags/tag7.xml" ContentType="application/vnd.openxmlformats-officedocument.presentationml.tags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tags/tag15.xml" ContentType="application/vnd.openxmlformats-officedocument.presentationml.tags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1" r:id="rId4"/>
  </p:sldMasterIdLst>
  <p:sldIdLst>
    <p:sldId id="256" r:id="rId5"/>
    <p:sldId id="300" r:id="rId6"/>
    <p:sldId id="268" r:id="rId7"/>
    <p:sldId id="294" r:id="rId8"/>
    <p:sldId id="266" r:id="rId9"/>
    <p:sldId id="269" r:id="rId10"/>
    <p:sldId id="270" r:id="rId11"/>
    <p:sldId id="271" r:id="rId12"/>
    <p:sldId id="272" r:id="rId13"/>
    <p:sldId id="273" r:id="rId14"/>
    <p:sldId id="267" r:id="rId15"/>
    <p:sldId id="274" r:id="rId16"/>
    <p:sldId id="296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287" r:id="rId29"/>
    <p:sldId id="299" r:id="rId30"/>
    <p:sldId id="288" r:id="rId31"/>
    <p:sldId id="289" r:id="rId32"/>
    <p:sldId id="298" r:id="rId33"/>
    <p:sldId id="290" r:id="rId34"/>
    <p:sldId id="291" r:id="rId35"/>
    <p:sldId id="302" r:id="rId36"/>
  </p:sldIdLst>
  <p:sldSz cx="12192000" cy="6858000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svg"/><Relationship Id="rId1" Type="http://schemas.openxmlformats.org/officeDocument/2006/relationships/image" Target="../media/image15.png"/><Relationship Id="rId4" Type="http://schemas.openxmlformats.org/officeDocument/2006/relationships/image" Target="../media/image18.svg"/></Relationships>
</file>

<file path=ppt/diagrams/_rels/data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svg"/><Relationship Id="rId1" Type="http://schemas.openxmlformats.org/officeDocument/2006/relationships/image" Target="../media/image26.png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10" Type="http://schemas.openxmlformats.org/officeDocument/2006/relationships/image" Target="../media/image35.svg"/><Relationship Id="rId4" Type="http://schemas.openxmlformats.org/officeDocument/2006/relationships/image" Target="../media/image29.svg"/><Relationship Id="rId9" Type="http://schemas.openxmlformats.org/officeDocument/2006/relationships/image" Target="../media/image34.png"/></Relationships>
</file>

<file path=ppt/diagrams/_rels/data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image" Target="../media/image17.png"/><Relationship Id="rId7" Type="http://schemas.openxmlformats.org/officeDocument/2006/relationships/image" Target="../media/image41.png"/><Relationship Id="rId2" Type="http://schemas.openxmlformats.org/officeDocument/2006/relationships/image" Target="../media/image38.svg"/><Relationship Id="rId1" Type="http://schemas.openxmlformats.org/officeDocument/2006/relationships/image" Target="../media/image37.png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10" Type="http://schemas.openxmlformats.org/officeDocument/2006/relationships/image" Target="../media/image44.svg"/><Relationship Id="rId4" Type="http://schemas.openxmlformats.org/officeDocument/2006/relationships/image" Target="../media/image18.svg"/><Relationship Id="rId9" Type="http://schemas.openxmlformats.org/officeDocument/2006/relationships/image" Target="../media/image43.png"/></Relationships>
</file>

<file path=ppt/diagrams/_rels/data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47.png"/><Relationship Id="rId7" Type="http://schemas.openxmlformats.org/officeDocument/2006/relationships/image" Target="../media/image15.png"/><Relationship Id="rId2" Type="http://schemas.openxmlformats.org/officeDocument/2006/relationships/image" Target="../media/image46.svg"/><Relationship Id="rId1" Type="http://schemas.openxmlformats.org/officeDocument/2006/relationships/image" Target="../media/image45.png"/><Relationship Id="rId6" Type="http://schemas.openxmlformats.org/officeDocument/2006/relationships/image" Target="../media/image50.svg"/><Relationship Id="rId5" Type="http://schemas.openxmlformats.org/officeDocument/2006/relationships/image" Target="../media/image49.png"/><Relationship Id="rId10" Type="http://schemas.openxmlformats.org/officeDocument/2006/relationships/image" Target="../media/image52.svg"/><Relationship Id="rId4" Type="http://schemas.openxmlformats.org/officeDocument/2006/relationships/image" Target="../media/image48.svg"/><Relationship Id="rId9" Type="http://schemas.openxmlformats.org/officeDocument/2006/relationships/image" Target="../media/image51.pn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svg"/><Relationship Id="rId1" Type="http://schemas.openxmlformats.org/officeDocument/2006/relationships/image" Target="../media/image54.png"/><Relationship Id="rId6" Type="http://schemas.openxmlformats.org/officeDocument/2006/relationships/image" Target="../media/image59.svg"/><Relationship Id="rId5" Type="http://schemas.openxmlformats.org/officeDocument/2006/relationships/image" Target="../media/image58.png"/><Relationship Id="rId4" Type="http://schemas.openxmlformats.org/officeDocument/2006/relationships/image" Target="../media/image57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svg"/><Relationship Id="rId1" Type="http://schemas.openxmlformats.org/officeDocument/2006/relationships/image" Target="../media/image15.png"/><Relationship Id="rId4" Type="http://schemas.openxmlformats.org/officeDocument/2006/relationships/image" Target="../media/image18.svg"/></Relationships>
</file>

<file path=ppt/diagrams/_rels/drawing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svg"/><Relationship Id="rId1" Type="http://schemas.openxmlformats.org/officeDocument/2006/relationships/image" Target="../media/image26.png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10" Type="http://schemas.openxmlformats.org/officeDocument/2006/relationships/image" Target="../media/image35.svg"/><Relationship Id="rId4" Type="http://schemas.openxmlformats.org/officeDocument/2006/relationships/image" Target="../media/image29.svg"/><Relationship Id="rId9" Type="http://schemas.openxmlformats.org/officeDocument/2006/relationships/image" Target="../media/image34.png"/></Relationships>
</file>

<file path=ppt/diagrams/_rels/drawing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image" Target="../media/image17.png"/><Relationship Id="rId7" Type="http://schemas.openxmlformats.org/officeDocument/2006/relationships/image" Target="../media/image41.png"/><Relationship Id="rId2" Type="http://schemas.openxmlformats.org/officeDocument/2006/relationships/image" Target="../media/image38.svg"/><Relationship Id="rId1" Type="http://schemas.openxmlformats.org/officeDocument/2006/relationships/image" Target="../media/image37.png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10" Type="http://schemas.openxmlformats.org/officeDocument/2006/relationships/image" Target="../media/image44.svg"/><Relationship Id="rId4" Type="http://schemas.openxmlformats.org/officeDocument/2006/relationships/image" Target="../media/image18.svg"/><Relationship Id="rId9" Type="http://schemas.openxmlformats.org/officeDocument/2006/relationships/image" Target="../media/image43.png"/></Relationships>
</file>

<file path=ppt/diagrams/_rels/drawing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47.png"/><Relationship Id="rId7" Type="http://schemas.openxmlformats.org/officeDocument/2006/relationships/image" Target="../media/image15.png"/><Relationship Id="rId2" Type="http://schemas.openxmlformats.org/officeDocument/2006/relationships/image" Target="../media/image46.svg"/><Relationship Id="rId1" Type="http://schemas.openxmlformats.org/officeDocument/2006/relationships/image" Target="../media/image45.png"/><Relationship Id="rId6" Type="http://schemas.openxmlformats.org/officeDocument/2006/relationships/image" Target="../media/image50.svg"/><Relationship Id="rId5" Type="http://schemas.openxmlformats.org/officeDocument/2006/relationships/image" Target="../media/image49.png"/><Relationship Id="rId10" Type="http://schemas.openxmlformats.org/officeDocument/2006/relationships/image" Target="../media/image52.svg"/><Relationship Id="rId4" Type="http://schemas.openxmlformats.org/officeDocument/2006/relationships/image" Target="../media/image48.svg"/><Relationship Id="rId9" Type="http://schemas.openxmlformats.org/officeDocument/2006/relationships/image" Target="../media/image51.png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svg"/><Relationship Id="rId1" Type="http://schemas.openxmlformats.org/officeDocument/2006/relationships/image" Target="../media/image54.png"/><Relationship Id="rId6" Type="http://schemas.openxmlformats.org/officeDocument/2006/relationships/image" Target="../media/image59.svg"/><Relationship Id="rId5" Type="http://schemas.openxmlformats.org/officeDocument/2006/relationships/image" Target="../media/image58.png"/><Relationship Id="rId4" Type="http://schemas.openxmlformats.org/officeDocument/2006/relationships/image" Target="../media/image57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AA83FD0-19DC-4F56-BCE8-F3E3D8D34D72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A227933C-5AB1-4B45-BBEB-36E4D6C60AC9}">
      <dgm:prSet/>
      <dgm:spPr/>
      <dgm:t>
        <a:bodyPr/>
        <a:lstStyle/>
        <a:p>
          <a:r>
            <a:rPr lang="nl-BE" dirty="0">
              <a:latin typeface="Comic Sans MS" panose="030F0702030302020204" pitchFamily="66" charset="0"/>
            </a:rPr>
            <a:t>Is te vroeg dichtgroeien van de fontanellen</a:t>
          </a:r>
          <a:endParaRPr lang="en-US" dirty="0">
            <a:latin typeface="Comic Sans MS" panose="030F0702030302020204" pitchFamily="66" charset="0"/>
          </a:endParaRPr>
        </a:p>
      </dgm:t>
    </dgm:pt>
    <dgm:pt modelId="{44804DA8-85C2-4852-AFBF-283F6AE0E7E7}" type="parTrans" cxnId="{14C132F5-6DC3-4D5F-9072-2A2CEFFC6C6C}">
      <dgm:prSet/>
      <dgm:spPr/>
      <dgm:t>
        <a:bodyPr/>
        <a:lstStyle/>
        <a:p>
          <a:endParaRPr lang="en-US"/>
        </a:p>
      </dgm:t>
    </dgm:pt>
    <dgm:pt modelId="{83720E72-3296-4B30-A947-2BE6A6ECD6C6}" type="sibTrans" cxnId="{14C132F5-6DC3-4D5F-9072-2A2CEFFC6C6C}">
      <dgm:prSet/>
      <dgm:spPr/>
      <dgm:t>
        <a:bodyPr/>
        <a:lstStyle/>
        <a:p>
          <a:endParaRPr lang="en-US"/>
        </a:p>
      </dgm:t>
    </dgm:pt>
    <dgm:pt modelId="{DCEBA791-A15E-470C-8068-A602839C057B}">
      <dgm:prSet/>
      <dgm:spPr/>
      <dgm:t>
        <a:bodyPr/>
        <a:lstStyle/>
        <a:p>
          <a:r>
            <a:rPr lang="nl-BE" dirty="0">
              <a:latin typeface="Comic Sans MS" panose="030F0702030302020204" pitchFamily="66" charset="0"/>
            </a:rPr>
            <a:t>De schedelvorm hangt af van welke naden te vroeg sluiten</a:t>
          </a:r>
          <a:endParaRPr lang="en-US" dirty="0">
            <a:latin typeface="Comic Sans MS" panose="030F0702030302020204" pitchFamily="66" charset="0"/>
          </a:endParaRPr>
        </a:p>
      </dgm:t>
    </dgm:pt>
    <dgm:pt modelId="{660429B2-5E4C-47D6-AB4B-354DAF5AD309}" type="parTrans" cxnId="{4492824D-7761-49AB-B7B1-58C50E938A23}">
      <dgm:prSet/>
      <dgm:spPr/>
      <dgm:t>
        <a:bodyPr/>
        <a:lstStyle/>
        <a:p>
          <a:endParaRPr lang="en-US"/>
        </a:p>
      </dgm:t>
    </dgm:pt>
    <dgm:pt modelId="{37370B76-1E8B-458E-ABBD-8EC013FA60FC}" type="sibTrans" cxnId="{4492824D-7761-49AB-B7B1-58C50E938A23}">
      <dgm:prSet/>
      <dgm:spPr/>
      <dgm:t>
        <a:bodyPr/>
        <a:lstStyle/>
        <a:p>
          <a:endParaRPr lang="en-US"/>
        </a:p>
      </dgm:t>
    </dgm:pt>
    <dgm:pt modelId="{03FF4251-906C-47EE-AD07-5B9B996CFAF1}">
      <dgm:prSet/>
      <dgm:spPr/>
      <dgm:t>
        <a:bodyPr/>
        <a:lstStyle/>
        <a:p>
          <a:r>
            <a:rPr lang="nl-BE" dirty="0">
              <a:latin typeface="Comic Sans MS" panose="030F0702030302020204" pitchFamily="66" charset="0"/>
            </a:rPr>
            <a:t>Meestal brengt dit met zich mee dat de hersenen zich onvoldoende kunnen ontwikkelen, waardoor een er een fysieke en/of lichamelijke achterstand kan ontstaan</a:t>
          </a:r>
          <a:endParaRPr lang="en-US" dirty="0">
            <a:latin typeface="Comic Sans MS" panose="030F0702030302020204" pitchFamily="66" charset="0"/>
          </a:endParaRPr>
        </a:p>
      </dgm:t>
    </dgm:pt>
    <dgm:pt modelId="{616CF1FC-C547-47BE-A0FB-35C122FFE329}" type="parTrans" cxnId="{ED49DBE2-AECC-48BC-A812-8CA9ABBFB2E4}">
      <dgm:prSet/>
      <dgm:spPr/>
      <dgm:t>
        <a:bodyPr/>
        <a:lstStyle/>
        <a:p>
          <a:endParaRPr lang="en-US"/>
        </a:p>
      </dgm:t>
    </dgm:pt>
    <dgm:pt modelId="{06F5F230-814F-479A-A473-BF81888C9027}" type="sibTrans" cxnId="{ED49DBE2-AECC-48BC-A812-8CA9ABBFB2E4}">
      <dgm:prSet/>
      <dgm:spPr/>
      <dgm:t>
        <a:bodyPr/>
        <a:lstStyle/>
        <a:p>
          <a:endParaRPr lang="en-US"/>
        </a:p>
      </dgm:t>
    </dgm:pt>
    <dgm:pt modelId="{1DCA2279-6C5A-41D0-A90D-8BC12C6CEDD1}" type="pres">
      <dgm:prSet presAssocID="{BAA83FD0-19DC-4F56-BCE8-F3E3D8D34D72}" presName="linear" presStyleCnt="0">
        <dgm:presLayoutVars>
          <dgm:animLvl val="lvl"/>
          <dgm:resizeHandles val="exact"/>
        </dgm:presLayoutVars>
      </dgm:prSet>
      <dgm:spPr/>
    </dgm:pt>
    <dgm:pt modelId="{C1CB98A4-24B6-4A3D-875E-1E8C34CDF609}" type="pres">
      <dgm:prSet presAssocID="{A227933C-5AB1-4B45-BBEB-36E4D6C60AC9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2B6D9668-0FFE-4CE8-AAB4-BD4F2AC6B061}" type="pres">
      <dgm:prSet presAssocID="{83720E72-3296-4B30-A947-2BE6A6ECD6C6}" presName="spacer" presStyleCnt="0"/>
      <dgm:spPr/>
    </dgm:pt>
    <dgm:pt modelId="{6FBEDF70-E514-42A9-AA4A-8019AC88555E}" type="pres">
      <dgm:prSet presAssocID="{DCEBA791-A15E-470C-8068-A602839C057B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832925B0-3466-4D2A-83CD-42AFB7297546}" type="pres">
      <dgm:prSet presAssocID="{37370B76-1E8B-458E-ABBD-8EC013FA60FC}" presName="spacer" presStyleCnt="0"/>
      <dgm:spPr/>
    </dgm:pt>
    <dgm:pt modelId="{A385F4B8-EF4F-430E-9F7F-41FF3ECC20D1}" type="pres">
      <dgm:prSet presAssocID="{03FF4251-906C-47EE-AD07-5B9B996CFAF1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FF2E150F-2916-40CF-98F0-DBFFDC381844}" type="presOf" srcId="{A227933C-5AB1-4B45-BBEB-36E4D6C60AC9}" destId="{C1CB98A4-24B6-4A3D-875E-1E8C34CDF609}" srcOrd="0" destOrd="0" presId="urn:microsoft.com/office/officeart/2005/8/layout/vList2"/>
    <dgm:cxn modelId="{A9505C1E-0D17-4559-BF94-43BF44259124}" type="presOf" srcId="{03FF4251-906C-47EE-AD07-5B9B996CFAF1}" destId="{A385F4B8-EF4F-430E-9F7F-41FF3ECC20D1}" srcOrd="0" destOrd="0" presId="urn:microsoft.com/office/officeart/2005/8/layout/vList2"/>
    <dgm:cxn modelId="{1FB15F23-973E-4EF5-8142-ED99D83A9163}" type="presOf" srcId="{BAA83FD0-19DC-4F56-BCE8-F3E3D8D34D72}" destId="{1DCA2279-6C5A-41D0-A90D-8BC12C6CEDD1}" srcOrd="0" destOrd="0" presId="urn:microsoft.com/office/officeart/2005/8/layout/vList2"/>
    <dgm:cxn modelId="{4492824D-7761-49AB-B7B1-58C50E938A23}" srcId="{BAA83FD0-19DC-4F56-BCE8-F3E3D8D34D72}" destId="{DCEBA791-A15E-470C-8068-A602839C057B}" srcOrd="1" destOrd="0" parTransId="{660429B2-5E4C-47D6-AB4B-354DAF5AD309}" sibTransId="{37370B76-1E8B-458E-ABBD-8EC013FA60FC}"/>
    <dgm:cxn modelId="{566645BD-F6BD-4E0E-B28B-B349B11B4F12}" type="presOf" srcId="{DCEBA791-A15E-470C-8068-A602839C057B}" destId="{6FBEDF70-E514-42A9-AA4A-8019AC88555E}" srcOrd="0" destOrd="0" presId="urn:microsoft.com/office/officeart/2005/8/layout/vList2"/>
    <dgm:cxn modelId="{ED49DBE2-AECC-48BC-A812-8CA9ABBFB2E4}" srcId="{BAA83FD0-19DC-4F56-BCE8-F3E3D8D34D72}" destId="{03FF4251-906C-47EE-AD07-5B9B996CFAF1}" srcOrd="2" destOrd="0" parTransId="{616CF1FC-C547-47BE-A0FB-35C122FFE329}" sibTransId="{06F5F230-814F-479A-A473-BF81888C9027}"/>
    <dgm:cxn modelId="{14C132F5-6DC3-4D5F-9072-2A2CEFFC6C6C}" srcId="{BAA83FD0-19DC-4F56-BCE8-F3E3D8D34D72}" destId="{A227933C-5AB1-4B45-BBEB-36E4D6C60AC9}" srcOrd="0" destOrd="0" parTransId="{44804DA8-85C2-4852-AFBF-283F6AE0E7E7}" sibTransId="{83720E72-3296-4B30-A947-2BE6A6ECD6C6}"/>
    <dgm:cxn modelId="{E6292DAF-6BEF-4CCD-9778-DF13A0467F52}" type="presParOf" srcId="{1DCA2279-6C5A-41D0-A90D-8BC12C6CEDD1}" destId="{C1CB98A4-24B6-4A3D-875E-1E8C34CDF609}" srcOrd="0" destOrd="0" presId="urn:microsoft.com/office/officeart/2005/8/layout/vList2"/>
    <dgm:cxn modelId="{22555D71-CB0F-4908-9247-E138BE43E22D}" type="presParOf" srcId="{1DCA2279-6C5A-41D0-A90D-8BC12C6CEDD1}" destId="{2B6D9668-0FFE-4CE8-AAB4-BD4F2AC6B061}" srcOrd="1" destOrd="0" presId="urn:microsoft.com/office/officeart/2005/8/layout/vList2"/>
    <dgm:cxn modelId="{AA6D8CE9-ED38-4BAF-B8E8-0B65AF754505}" type="presParOf" srcId="{1DCA2279-6C5A-41D0-A90D-8BC12C6CEDD1}" destId="{6FBEDF70-E514-42A9-AA4A-8019AC88555E}" srcOrd="2" destOrd="0" presId="urn:microsoft.com/office/officeart/2005/8/layout/vList2"/>
    <dgm:cxn modelId="{A72B8C6C-AFE5-4D29-AAA4-0309F4534CE0}" type="presParOf" srcId="{1DCA2279-6C5A-41D0-A90D-8BC12C6CEDD1}" destId="{832925B0-3466-4D2A-83CD-42AFB7297546}" srcOrd="3" destOrd="0" presId="urn:microsoft.com/office/officeart/2005/8/layout/vList2"/>
    <dgm:cxn modelId="{FFF9B27E-0259-4293-9B23-B89D0901B8E0}" type="presParOf" srcId="{1DCA2279-6C5A-41D0-A90D-8BC12C6CEDD1}" destId="{A385F4B8-EF4F-430E-9F7F-41FF3ECC20D1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F181432-3736-4C4E-9BCF-852A77A0AFD0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76790B2C-92D7-473C-8436-DF9C92D3EB5A}">
      <dgm:prSet custT="1"/>
      <dgm:spPr/>
      <dgm:t>
        <a:bodyPr/>
        <a:lstStyle/>
        <a:p>
          <a:r>
            <a:rPr lang="nl-BE" sz="2000" dirty="0">
              <a:latin typeface="Comic Sans MS" panose="030F0702030302020204" pitchFamily="66" charset="0"/>
            </a:rPr>
            <a:t>De baby heeft een zeer kleine schedelomtrek, minder dan 33 cm bij de geboorte</a:t>
          </a:r>
          <a:endParaRPr lang="en-US" sz="2000" dirty="0">
            <a:latin typeface="Comic Sans MS" panose="030F0702030302020204" pitchFamily="66" charset="0"/>
          </a:endParaRPr>
        </a:p>
      </dgm:t>
    </dgm:pt>
    <dgm:pt modelId="{29A19A59-0398-4B7D-8BB8-37957DC51CDE}" type="parTrans" cxnId="{C0B9D6C0-CFB3-4DF6-BC94-C007D76705A0}">
      <dgm:prSet/>
      <dgm:spPr/>
      <dgm:t>
        <a:bodyPr/>
        <a:lstStyle/>
        <a:p>
          <a:endParaRPr lang="en-US"/>
        </a:p>
      </dgm:t>
    </dgm:pt>
    <dgm:pt modelId="{4122BED5-4C0C-40A2-90EE-27731DE2CB87}" type="sibTrans" cxnId="{C0B9D6C0-CFB3-4DF6-BC94-C007D76705A0}">
      <dgm:prSet/>
      <dgm:spPr/>
      <dgm:t>
        <a:bodyPr/>
        <a:lstStyle/>
        <a:p>
          <a:endParaRPr lang="en-US"/>
        </a:p>
      </dgm:t>
    </dgm:pt>
    <dgm:pt modelId="{2DC8A7C9-AFE5-47A3-98CA-173B63AAB7D1}">
      <dgm:prSet custT="1"/>
      <dgm:spPr/>
      <dgm:t>
        <a:bodyPr/>
        <a:lstStyle/>
        <a:p>
          <a:r>
            <a:rPr lang="nl-BE" sz="2000" dirty="0">
              <a:latin typeface="Comic Sans MS" panose="030F0702030302020204" pitchFamily="66" charset="0"/>
            </a:rPr>
            <a:t>Er is te weinig plaats voor de hersenen om te groeien</a:t>
          </a:r>
          <a:endParaRPr lang="en-US" sz="2000" dirty="0">
            <a:latin typeface="Comic Sans MS" panose="030F0702030302020204" pitchFamily="66" charset="0"/>
          </a:endParaRPr>
        </a:p>
      </dgm:t>
    </dgm:pt>
    <dgm:pt modelId="{0400A7BF-A22D-4829-B6D1-14836C8B6938}" type="parTrans" cxnId="{1502AB41-C4F4-409A-A2C0-76FA3293EA80}">
      <dgm:prSet/>
      <dgm:spPr/>
      <dgm:t>
        <a:bodyPr/>
        <a:lstStyle/>
        <a:p>
          <a:endParaRPr lang="en-US"/>
        </a:p>
      </dgm:t>
    </dgm:pt>
    <dgm:pt modelId="{DA94643E-0438-4266-BC35-6313FC135A69}" type="sibTrans" cxnId="{1502AB41-C4F4-409A-A2C0-76FA3293EA80}">
      <dgm:prSet/>
      <dgm:spPr/>
      <dgm:t>
        <a:bodyPr/>
        <a:lstStyle/>
        <a:p>
          <a:endParaRPr lang="en-US"/>
        </a:p>
      </dgm:t>
    </dgm:pt>
    <dgm:pt modelId="{388FFD1A-7377-4680-A2B5-852B11C082E6}">
      <dgm:prSet custT="1"/>
      <dgm:spPr/>
      <dgm:t>
        <a:bodyPr/>
        <a:lstStyle/>
        <a:p>
          <a:r>
            <a:rPr lang="nl-BE" sz="2000" dirty="0">
              <a:latin typeface="Comic Sans MS" panose="030F0702030302020204" pitchFamily="66" charset="0"/>
            </a:rPr>
            <a:t>Afhankelijk van de grootte van de schedel kan dit leiden van milde tot ernstige mentale beperkingen</a:t>
          </a:r>
          <a:endParaRPr lang="en-US" sz="2000" dirty="0">
            <a:latin typeface="Comic Sans MS" panose="030F0702030302020204" pitchFamily="66" charset="0"/>
          </a:endParaRPr>
        </a:p>
      </dgm:t>
    </dgm:pt>
    <dgm:pt modelId="{6BB78046-AE57-4B23-BB4D-115B2337BD14}" type="parTrans" cxnId="{B52A9B10-E05C-43CB-9FF1-0027E6F512A2}">
      <dgm:prSet/>
      <dgm:spPr/>
      <dgm:t>
        <a:bodyPr/>
        <a:lstStyle/>
        <a:p>
          <a:endParaRPr lang="en-US"/>
        </a:p>
      </dgm:t>
    </dgm:pt>
    <dgm:pt modelId="{9BAFF82C-CFF6-4ACD-B592-DA6468B07A63}" type="sibTrans" cxnId="{B52A9B10-E05C-43CB-9FF1-0027E6F512A2}">
      <dgm:prSet/>
      <dgm:spPr/>
      <dgm:t>
        <a:bodyPr/>
        <a:lstStyle/>
        <a:p>
          <a:endParaRPr lang="en-US"/>
        </a:p>
      </dgm:t>
    </dgm:pt>
    <dgm:pt modelId="{AEB0ECA7-3765-4BC3-9F0E-E7044ED2053B}">
      <dgm:prSet custT="1"/>
      <dgm:spPr/>
      <dgm:t>
        <a:bodyPr/>
        <a:lstStyle/>
        <a:p>
          <a:r>
            <a:rPr lang="nl-BE" sz="2000" dirty="0">
              <a:latin typeface="Comic Sans MS" panose="030F0702030302020204" pitchFamily="66" charset="0"/>
            </a:rPr>
            <a:t>Ook de motorische ontwikkeling kan trager verlopen</a:t>
          </a:r>
          <a:endParaRPr lang="en-US" sz="2000" dirty="0">
            <a:latin typeface="Comic Sans MS" panose="030F0702030302020204" pitchFamily="66" charset="0"/>
          </a:endParaRPr>
        </a:p>
      </dgm:t>
    </dgm:pt>
    <dgm:pt modelId="{A1EDD4B2-58A8-4EC0-8C55-BCA1A733BD8B}" type="parTrans" cxnId="{B66DC356-F542-4F4D-9D4F-C6BD11621A36}">
      <dgm:prSet/>
      <dgm:spPr/>
      <dgm:t>
        <a:bodyPr/>
        <a:lstStyle/>
        <a:p>
          <a:endParaRPr lang="en-US"/>
        </a:p>
      </dgm:t>
    </dgm:pt>
    <dgm:pt modelId="{14B4174C-6B92-480B-957D-203FECC9BD1A}" type="sibTrans" cxnId="{B66DC356-F542-4F4D-9D4F-C6BD11621A36}">
      <dgm:prSet/>
      <dgm:spPr/>
      <dgm:t>
        <a:bodyPr/>
        <a:lstStyle/>
        <a:p>
          <a:endParaRPr lang="en-US"/>
        </a:p>
      </dgm:t>
    </dgm:pt>
    <dgm:pt modelId="{F82599CF-121A-415F-AD8A-5BB4E39D86EC}" type="pres">
      <dgm:prSet presAssocID="{7F181432-3736-4C4E-9BCF-852A77A0AFD0}" presName="root" presStyleCnt="0">
        <dgm:presLayoutVars>
          <dgm:dir/>
          <dgm:resizeHandles val="exact"/>
        </dgm:presLayoutVars>
      </dgm:prSet>
      <dgm:spPr/>
    </dgm:pt>
    <dgm:pt modelId="{F7F62755-1593-46FD-8CAD-6308E6BD9F0E}" type="pres">
      <dgm:prSet presAssocID="{76790B2C-92D7-473C-8436-DF9C92D3EB5A}" presName="compNode" presStyleCnt="0"/>
      <dgm:spPr/>
    </dgm:pt>
    <dgm:pt modelId="{D760B441-4574-45A4-894A-DB8B06B16E0E}" type="pres">
      <dgm:prSet presAssocID="{76790B2C-92D7-473C-8436-DF9C92D3EB5A}" presName="bgRect" presStyleLbl="bgShp" presStyleIdx="0" presStyleCnt="4"/>
      <dgm:spPr/>
    </dgm:pt>
    <dgm:pt modelId="{E3A59A39-DBF4-4DF4-8C94-0242F0DE526E}" type="pres">
      <dgm:prSet presAssocID="{76790B2C-92D7-473C-8436-DF9C92D3EB5A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roller"/>
        </a:ext>
      </dgm:extLst>
    </dgm:pt>
    <dgm:pt modelId="{2E27F884-38A7-4F40-B304-BF2CEB53B81B}" type="pres">
      <dgm:prSet presAssocID="{76790B2C-92D7-473C-8436-DF9C92D3EB5A}" presName="spaceRect" presStyleCnt="0"/>
      <dgm:spPr/>
    </dgm:pt>
    <dgm:pt modelId="{DF5F4736-82C7-4F32-B5CA-8D958AC5D9C9}" type="pres">
      <dgm:prSet presAssocID="{76790B2C-92D7-473C-8436-DF9C92D3EB5A}" presName="parTx" presStyleLbl="revTx" presStyleIdx="0" presStyleCnt="4">
        <dgm:presLayoutVars>
          <dgm:chMax val="0"/>
          <dgm:chPref val="0"/>
        </dgm:presLayoutVars>
      </dgm:prSet>
      <dgm:spPr/>
    </dgm:pt>
    <dgm:pt modelId="{35D58DE7-C5F5-4793-BBCF-AA59563DC3B7}" type="pres">
      <dgm:prSet presAssocID="{4122BED5-4C0C-40A2-90EE-27731DE2CB87}" presName="sibTrans" presStyleCnt="0"/>
      <dgm:spPr/>
    </dgm:pt>
    <dgm:pt modelId="{BCE3A810-B388-4FDB-AF78-AB33A11C279C}" type="pres">
      <dgm:prSet presAssocID="{2DC8A7C9-AFE5-47A3-98CA-173B63AAB7D1}" presName="compNode" presStyleCnt="0"/>
      <dgm:spPr/>
    </dgm:pt>
    <dgm:pt modelId="{023214C6-5128-4C10-BE73-E2455262FA47}" type="pres">
      <dgm:prSet presAssocID="{2DC8A7C9-AFE5-47A3-98CA-173B63AAB7D1}" presName="bgRect" presStyleLbl="bgShp" presStyleIdx="1" presStyleCnt="4"/>
      <dgm:spPr/>
    </dgm:pt>
    <dgm:pt modelId="{631379CD-C5FC-4D5B-BD4E-F889782A2EC7}" type="pres">
      <dgm:prSet presAssocID="{2DC8A7C9-AFE5-47A3-98CA-173B63AAB7D1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rain"/>
        </a:ext>
      </dgm:extLst>
    </dgm:pt>
    <dgm:pt modelId="{C928CDF0-DF19-4688-AA56-6F3F15E57901}" type="pres">
      <dgm:prSet presAssocID="{2DC8A7C9-AFE5-47A3-98CA-173B63AAB7D1}" presName="spaceRect" presStyleCnt="0"/>
      <dgm:spPr/>
    </dgm:pt>
    <dgm:pt modelId="{98728053-D21B-4CDC-A2CC-CFEE42672AA2}" type="pres">
      <dgm:prSet presAssocID="{2DC8A7C9-AFE5-47A3-98CA-173B63AAB7D1}" presName="parTx" presStyleLbl="revTx" presStyleIdx="1" presStyleCnt="4">
        <dgm:presLayoutVars>
          <dgm:chMax val="0"/>
          <dgm:chPref val="0"/>
        </dgm:presLayoutVars>
      </dgm:prSet>
      <dgm:spPr/>
    </dgm:pt>
    <dgm:pt modelId="{341853D0-B4BF-4900-A2FB-807CB9164481}" type="pres">
      <dgm:prSet presAssocID="{DA94643E-0438-4266-BC35-6313FC135A69}" presName="sibTrans" presStyleCnt="0"/>
      <dgm:spPr/>
    </dgm:pt>
    <dgm:pt modelId="{65B3D81B-7BAF-4BB0-9386-1D2044B6ACBB}" type="pres">
      <dgm:prSet presAssocID="{388FFD1A-7377-4680-A2B5-852B11C082E6}" presName="compNode" presStyleCnt="0"/>
      <dgm:spPr/>
    </dgm:pt>
    <dgm:pt modelId="{2F1CB95B-D04B-49B8-9F96-B067C6D6D4C1}" type="pres">
      <dgm:prSet presAssocID="{388FFD1A-7377-4680-A2B5-852B11C082E6}" presName="bgRect" presStyleLbl="bgShp" presStyleIdx="2" presStyleCnt="4"/>
      <dgm:spPr/>
    </dgm:pt>
    <dgm:pt modelId="{A09317FB-C272-4EDB-A3A5-7BAE4DBAC6EC}" type="pres">
      <dgm:prSet presAssocID="{388FFD1A-7377-4680-A2B5-852B11C082E6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keleton"/>
        </a:ext>
      </dgm:extLst>
    </dgm:pt>
    <dgm:pt modelId="{6FF3226E-F644-4AF7-B67E-1D24CFDCFE1A}" type="pres">
      <dgm:prSet presAssocID="{388FFD1A-7377-4680-A2B5-852B11C082E6}" presName="spaceRect" presStyleCnt="0"/>
      <dgm:spPr/>
    </dgm:pt>
    <dgm:pt modelId="{191B58B2-A8BB-4720-B684-3315E8D081FA}" type="pres">
      <dgm:prSet presAssocID="{388FFD1A-7377-4680-A2B5-852B11C082E6}" presName="parTx" presStyleLbl="revTx" presStyleIdx="2" presStyleCnt="4" custLinFactNeighborX="-929" custLinFactNeighborY="-11360">
        <dgm:presLayoutVars>
          <dgm:chMax val="0"/>
          <dgm:chPref val="0"/>
        </dgm:presLayoutVars>
      </dgm:prSet>
      <dgm:spPr/>
    </dgm:pt>
    <dgm:pt modelId="{12A4E9D0-C543-4A82-9291-9A854EA8C6F7}" type="pres">
      <dgm:prSet presAssocID="{9BAFF82C-CFF6-4ACD-B592-DA6468B07A63}" presName="sibTrans" presStyleCnt="0"/>
      <dgm:spPr/>
    </dgm:pt>
    <dgm:pt modelId="{9D211FAA-5AFA-46BC-A8DF-2D97E27D0019}" type="pres">
      <dgm:prSet presAssocID="{AEB0ECA7-3765-4BC3-9F0E-E7044ED2053B}" presName="compNode" presStyleCnt="0"/>
      <dgm:spPr/>
    </dgm:pt>
    <dgm:pt modelId="{4FF1078B-DD60-4225-97B2-051D2A6B2C69}" type="pres">
      <dgm:prSet presAssocID="{AEB0ECA7-3765-4BC3-9F0E-E7044ED2053B}" presName="bgRect" presStyleLbl="bgShp" presStyleIdx="3" presStyleCnt="4"/>
      <dgm:spPr/>
    </dgm:pt>
    <dgm:pt modelId="{A932E037-5332-4C51-B43C-9A8F7E5E4969}" type="pres">
      <dgm:prSet presAssocID="{AEB0ECA7-3765-4BC3-9F0E-E7044ED2053B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NotWashingMachine"/>
        </a:ext>
      </dgm:extLst>
    </dgm:pt>
    <dgm:pt modelId="{B3AB26F5-07CC-4C49-856D-FB8E64477ABE}" type="pres">
      <dgm:prSet presAssocID="{AEB0ECA7-3765-4BC3-9F0E-E7044ED2053B}" presName="spaceRect" presStyleCnt="0"/>
      <dgm:spPr/>
    </dgm:pt>
    <dgm:pt modelId="{C06C1B38-780C-487E-81E1-C1756CD50AEF}" type="pres">
      <dgm:prSet presAssocID="{AEB0ECA7-3765-4BC3-9F0E-E7044ED2053B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B52A9B10-E05C-43CB-9FF1-0027E6F512A2}" srcId="{7F181432-3736-4C4E-9BCF-852A77A0AFD0}" destId="{388FFD1A-7377-4680-A2B5-852B11C082E6}" srcOrd="2" destOrd="0" parTransId="{6BB78046-AE57-4B23-BB4D-115B2337BD14}" sibTransId="{9BAFF82C-CFF6-4ACD-B592-DA6468B07A63}"/>
    <dgm:cxn modelId="{BA72CF29-4119-482E-954D-611AB8980F3A}" type="presOf" srcId="{388FFD1A-7377-4680-A2B5-852B11C082E6}" destId="{191B58B2-A8BB-4720-B684-3315E8D081FA}" srcOrd="0" destOrd="0" presId="urn:microsoft.com/office/officeart/2018/2/layout/IconVerticalSolidList"/>
    <dgm:cxn modelId="{1502AB41-C4F4-409A-A2C0-76FA3293EA80}" srcId="{7F181432-3736-4C4E-9BCF-852A77A0AFD0}" destId="{2DC8A7C9-AFE5-47A3-98CA-173B63AAB7D1}" srcOrd="1" destOrd="0" parTransId="{0400A7BF-A22D-4829-B6D1-14836C8B6938}" sibTransId="{DA94643E-0438-4266-BC35-6313FC135A69}"/>
    <dgm:cxn modelId="{B66DC356-F542-4F4D-9D4F-C6BD11621A36}" srcId="{7F181432-3736-4C4E-9BCF-852A77A0AFD0}" destId="{AEB0ECA7-3765-4BC3-9F0E-E7044ED2053B}" srcOrd="3" destOrd="0" parTransId="{A1EDD4B2-58A8-4EC0-8C55-BCA1A733BD8B}" sibTransId="{14B4174C-6B92-480B-957D-203FECC9BD1A}"/>
    <dgm:cxn modelId="{01C7F085-584A-4F3B-9A7A-86029B07B613}" type="presOf" srcId="{AEB0ECA7-3765-4BC3-9F0E-E7044ED2053B}" destId="{C06C1B38-780C-487E-81E1-C1756CD50AEF}" srcOrd="0" destOrd="0" presId="urn:microsoft.com/office/officeart/2018/2/layout/IconVerticalSolidList"/>
    <dgm:cxn modelId="{D9C0EA88-110B-43DC-9111-DB3F9C590456}" type="presOf" srcId="{7F181432-3736-4C4E-9BCF-852A77A0AFD0}" destId="{F82599CF-121A-415F-AD8A-5BB4E39D86EC}" srcOrd="0" destOrd="0" presId="urn:microsoft.com/office/officeart/2018/2/layout/IconVerticalSolidList"/>
    <dgm:cxn modelId="{C0B9D6C0-CFB3-4DF6-BC94-C007D76705A0}" srcId="{7F181432-3736-4C4E-9BCF-852A77A0AFD0}" destId="{76790B2C-92D7-473C-8436-DF9C92D3EB5A}" srcOrd="0" destOrd="0" parTransId="{29A19A59-0398-4B7D-8BB8-37957DC51CDE}" sibTransId="{4122BED5-4C0C-40A2-90EE-27731DE2CB87}"/>
    <dgm:cxn modelId="{F5166DD9-B285-42A2-860A-80BD4345BB0B}" type="presOf" srcId="{2DC8A7C9-AFE5-47A3-98CA-173B63AAB7D1}" destId="{98728053-D21B-4CDC-A2CC-CFEE42672AA2}" srcOrd="0" destOrd="0" presId="urn:microsoft.com/office/officeart/2018/2/layout/IconVerticalSolidList"/>
    <dgm:cxn modelId="{01266ADE-05B6-4031-9DD5-B58FA01CE7FE}" type="presOf" srcId="{76790B2C-92D7-473C-8436-DF9C92D3EB5A}" destId="{DF5F4736-82C7-4F32-B5CA-8D958AC5D9C9}" srcOrd="0" destOrd="0" presId="urn:microsoft.com/office/officeart/2018/2/layout/IconVerticalSolidList"/>
    <dgm:cxn modelId="{C15CA425-B6B6-429A-BCF8-B5EBBA0BEE60}" type="presParOf" srcId="{F82599CF-121A-415F-AD8A-5BB4E39D86EC}" destId="{F7F62755-1593-46FD-8CAD-6308E6BD9F0E}" srcOrd="0" destOrd="0" presId="urn:microsoft.com/office/officeart/2018/2/layout/IconVerticalSolidList"/>
    <dgm:cxn modelId="{2AE07622-9673-4D20-AFEB-358994AAED89}" type="presParOf" srcId="{F7F62755-1593-46FD-8CAD-6308E6BD9F0E}" destId="{D760B441-4574-45A4-894A-DB8B06B16E0E}" srcOrd="0" destOrd="0" presId="urn:microsoft.com/office/officeart/2018/2/layout/IconVerticalSolidList"/>
    <dgm:cxn modelId="{64D16853-C3C8-47B1-9656-ABCC8A2A38F7}" type="presParOf" srcId="{F7F62755-1593-46FD-8CAD-6308E6BD9F0E}" destId="{E3A59A39-DBF4-4DF4-8C94-0242F0DE526E}" srcOrd="1" destOrd="0" presId="urn:microsoft.com/office/officeart/2018/2/layout/IconVerticalSolidList"/>
    <dgm:cxn modelId="{0814115E-525C-4EC4-ACF2-5A23EA188904}" type="presParOf" srcId="{F7F62755-1593-46FD-8CAD-6308E6BD9F0E}" destId="{2E27F884-38A7-4F40-B304-BF2CEB53B81B}" srcOrd="2" destOrd="0" presId="urn:microsoft.com/office/officeart/2018/2/layout/IconVerticalSolidList"/>
    <dgm:cxn modelId="{E8EEA956-8F62-4E1F-949E-8A9D5422FA64}" type="presParOf" srcId="{F7F62755-1593-46FD-8CAD-6308E6BD9F0E}" destId="{DF5F4736-82C7-4F32-B5CA-8D958AC5D9C9}" srcOrd="3" destOrd="0" presId="urn:microsoft.com/office/officeart/2018/2/layout/IconVerticalSolidList"/>
    <dgm:cxn modelId="{3BDFE2F4-C5CA-4494-A34D-43B9D510CB68}" type="presParOf" srcId="{F82599CF-121A-415F-AD8A-5BB4E39D86EC}" destId="{35D58DE7-C5F5-4793-BBCF-AA59563DC3B7}" srcOrd="1" destOrd="0" presId="urn:microsoft.com/office/officeart/2018/2/layout/IconVerticalSolidList"/>
    <dgm:cxn modelId="{E34732F4-0AE1-42A8-9021-0AE637720B56}" type="presParOf" srcId="{F82599CF-121A-415F-AD8A-5BB4E39D86EC}" destId="{BCE3A810-B388-4FDB-AF78-AB33A11C279C}" srcOrd="2" destOrd="0" presId="urn:microsoft.com/office/officeart/2018/2/layout/IconVerticalSolidList"/>
    <dgm:cxn modelId="{775D7558-955C-4A62-A135-21707D7CC3EF}" type="presParOf" srcId="{BCE3A810-B388-4FDB-AF78-AB33A11C279C}" destId="{023214C6-5128-4C10-BE73-E2455262FA47}" srcOrd="0" destOrd="0" presId="urn:microsoft.com/office/officeart/2018/2/layout/IconVerticalSolidList"/>
    <dgm:cxn modelId="{D4697080-45E6-4857-A0B7-48011439CBC5}" type="presParOf" srcId="{BCE3A810-B388-4FDB-AF78-AB33A11C279C}" destId="{631379CD-C5FC-4D5B-BD4E-F889782A2EC7}" srcOrd="1" destOrd="0" presId="urn:microsoft.com/office/officeart/2018/2/layout/IconVerticalSolidList"/>
    <dgm:cxn modelId="{87ED4468-69CF-4284-8EE1-43EAF7189457}" type="presParOf" srcId="{BCE3A810-B388-4FDB-AF78-AB33A11C279C}" destId="{C928CDF0-DF19-4688-AA56-6F3F15E57901}" srcOrd="2" destOrd="0" presId="urn:microsoft.com/office/officeart/2018/2/layout/IconVerticalSolidList"/>
    <dgm:cxn modelId="{1A93242C-ACCB-40B8-9A40-A7FF48912D77}" type="presParOf" srcId="{BCE3A810-B388-4FDB-AF78-AB33A11C279C}" destId="{98728053-D21B-4CDC-A2CC-CFEE42672AA2}" srcOrd="3" destOrd="0" presId="urn:microsoft.com/office/officeart/2018/2/layout/IconVerticalSolidList"/>
    <dgm:cxn modelId="{0DB1E0B8-06D6-4522-B925-154AC121FA9F}" type="presParOf" srcId="{F82599CF-121A-415F-AD8A-5BB4E39D86EC}" destId="{341853D0-B4BF-4900-A2FB-807CB9164481}" srcOrd="3" destOrd="0" presId="urn:microsoft.com/office/officeart/2018/2/layout/IconVerticalSolidList"/>
    <dgm:cxn modelId="{28117292-C790-4789-85F4-3EAA648274D5}" type="presParOf" srcId="{F82599CF-121A-415F-AD8A-5BB4E39D86EC}" destId="{65B3D81B-7BAF-4BB0-9386-1D2044B6ACBB}" srcOrd="4" destOrd="0" presId="urn:microsoft.com/office/officeart/2018/2/layout/IconVerticalSolidList"/>
    <dgm:cxn modelId="{EB71261E-5084-46C1-B1CF-510275CD7E0B}" type="presParOf" srcId="{65B3D81B-7BAF-4BB0-9386-1D2044B6ACBB}" destId="{2F1CB95B-D04B-49B8-9F96-B067C6D6D4C1}" srcOrd="0" destOrd="0" presId="urn:microsoft.com/office/officeart/2018/2/layout/IconVerticalSolidList"/>
    <dgm:cxn modelId="{A2AD97EB-BDB0-495A-A2AC-4BF5962E7C85}" type="presParOf" srcId="{65B3D81B-7BAF-4BB0-9386-1D2044B6ACBB}" destId="{A09317FB-C272-4EDB-A3A5-7BAE4DBAC6EC}" srcOrd="1" destOrd="0" presId="urn:microsoft.com/office/officeart/2018/2/layout/IconVerticalSolidList"/>
    <dgm:cxn modelId="{68A69CF3-A5B2-431B-8B76-4EA246F2CF25}" type="presParOf" srcId="{65B3D81B-7BAF-4BB0-9386-1D2044B6ACBB}" destId="{6FF3226E-F644-4AF7-B67E-1D24CFDCFE1A}" srcOrd="2" destOrd="0" presId="urn:microsoft.com/office/officeart/2018/2/layout/IconVerticalSolidList"/>
    <dgm:cxn modelId="{E7F53E11-D13D-4E91-BC53-54A639246F1D}" type="presParOf" srcId="{65B3D81B-7BAF-4BB0-9386-1D2044B6ACBB}" destId="{191B58B2-A8BB-4720-B684-3315E8D081FA}" srcOrd="3" destOrd="0" presId="urn:microsoft.com/office/officeart/2018/2/layout/IconVerticalSolidList"/>
    <dgm:cxn modelId="{A765F2DF-C4F3-4769-B9CE-B149DEEF5A3D}" type="presParOf" srcId="{F82599CF-121A-415F-AD8A-5BB4E39D86EC}" destId="{12A4E9D0-C543-4A82-9291-9A854EA8C6F7}" srcOrd="5" destOrd="0" presId="urn:microsoft.com/office/officeart/2018/2/layout/IconVerticalSolidList"/>
    <dgm:cxn modelId="{161AB20E-AD79-42AF-B77B-50592AC0D1CC}" type="presParOf" srcId="{F82599CF-121A-415F-AD8A-5BB4E39D86EC}" destId="{9D211FAA-5AFA-46BC-A8DF-2D97E27D0019}" srcOrd="6" destOrd="0" presId="urn:microsoft.com/office/officeart/2018/2/layout/IconVerticalSolidList"/>
    <dgm:cxn modelId="{1B05B754-3744-4A19-BC72-10663D406E9B}" type="presParOf" srcId="{9D211FAA-5AFA-46BC-A8DF-2D97E27D0019}" destId="{4FF1078B-DD60-4225-97B2-051D2A6B2C69}" srcOrd="0" destOrd="0" presId="urn:microsoft.com/office/officeart/2018/2/layout/IconVerticalSolidList"/>
    <dgm:cxn modelId="{47577FBC-91C4-4C73-84C7-4D7247A9275C}" type="presParOf" srcId="{9D211FAA-5AFA-46BC-A8DF-2D97E27D0019}" destId="{A932E037-5332-4C51-B43C-9A8F7E5E4969}" srcOrd="1" destOrd="0" presId="urn:microsoft.com/office/officeart/2018/2/layout/IconVerticalSolidList"/>
    <dgm:cxn modelId="{101A6378-50B0-4E41-B2D4-003F3FD3CFED}" type="presParOf" srcId="{9D211FAA-5AFA-46BC-A8DF-2D97E27D0019}" destId="{B3AB26F5-07CC-4C49-856D-FB8E64477ABE}" srcOrd="2" destOrd="0" presId="urn:microsoft.com/office/officeart/2018/2/layout/IconVerticalSolidList"/>
    <dgm:cxn modelId="{DE6FD834-9855-4AFE-ABF4-0D43C5F7B9AF}" type="presParOf" srcId="{9D211FAA-5AFA-46BC-A8DF-2D97E27D0019}" destId="{C06C1B38-780C-487E-81E1-C1756CD50AEF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BAE05F2-87CC-4434-9EDD-DB685F019C60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2B7EFC61-9AA4-413D-BF22-2500686016D4}">
      <dgm:prSet/>
      <dgm:spPr/>
      <dgm:t>
        <a:bodyPr/>
        <a:lstStyle/>
        <a:p>
          <a:r>
            <a:rPr lang="nl-BE" dirty="0">
              <a:latin typeface="Comic Sans MS" panose="030F0702030302020204" pitchFamily="66" charset="0"/>
            </a:rPr>
            <a:t>De baby heeft een zeer grote schedelomtrek, groter dan 38 cm bij de geboorte</a:t>
          </a:r>
          <a:endParaRPr lang="en-US" dirty="0">
            <a:latin typeface="Comic Sans MS" panose="030F0702030302020204" pitchFamily="66" charset="0"/>
          </a:endParaRPr>
        </a:p>
      </dgm:t>
    </dgm:pt>
    <dgm:pt modelId="{0CEDF12B-9F7E-4C4B-86FE-1A15E1196A95}" type="parTrans" cxnId="{4F04ABC2-B928-4E7A-ABB1-4A79CE902F54}">
      <dgm:prSet/>
      <dgm:spPr/>
      <dgm:t>
        <a:bodyPr/>
        <a:lstStyle/>
        <a:p>
          <a:endParaRPr lang="en-US"/>
        </a:p>
      </dgm:t>
    </dgm:pt>
    <dgm:pt modelId="{AF13A840-1775-4DD1-A1EB-8960E03C7D95}" type="sibTrans" cxnId="{4F04ABC2-B928-4E7A-ABB1-4A79CE902F54}">
      <dgm:prSet/>
      <dgm:spPr/>
      <dgm:t>
        <a:bodyPr/>
        <a:lstStyle/>
        <a:p>
          <a:endParaRPr lang="en-US"/>
        </a:p>
      </dgm:t>
    </dgm:pt>
    <dgm:pt modelId="{0C1FA36F-C2AE-4444-BAD8-96E9FF879D80}">
      <dgm:prSet/>
      <dgm:spPr/>
      <dgm:t>
        <a:bodyPr/>
        <a:lstStyle/>
        <a:p>
          <a:r>
            <a:rPr lang="nl-BE" dirty="0">
              <a:latin typeface="Comic Sans MS" panose="030F0702030302020204" pitchFamily="66" charset="0"/>
            </a:rPr>
            <a:t>Meestal teveel vocht: we noemen dit ook een waterhoofd</a:t>
          </a:r>
          <a:endParaRPr lang="en-US" dirty="0">
            <a:latin typeface="Comic Sans MS" panose="030F0702030302020204" pitchFamily="66" charset="0"/>
          </a:endParaRPr>
        </a:p>
      </dgm:t>
    </dgm:pt>
    <dgm:pt modelId="{3530C0A3-E5AC-4D98-82FF-6449CA6859EF}" type="parTrans" cxnId="{FB64EC2C-D115-422C-8E26-FB9C584D2A7F}">
      <dgm:prSet/>
      <dgm:spPr/>
      <dgm:t>
        <a:bodyPr/>
        <a:lstStyle/>
        <a:p>
          <a:endParaRPr lang="en-US"/>
        </a:p>
      </dgm:t>
    </dgm:pt>
    <dgm:pt modelId="{5E288B0A-BA46-4D6C-BE94-802F2486A0DF}" type="sibTrans" cxnId="{FB64EC2C-D115-422C-8E26-FB9C584D2A7F}">
      <dgm:prSet/>
      <dgm:spPr/>
      <dgm:t>
        <a:bodyPr/>
        <a:lstStyle/>
        <a:p>
          <a:endParaRPr lang="en-US"/>
        </a:p>
      </dgm:t>
    </dgm:pt>
    <dgm:pt modelId="{8755D6D1-210B-4A1C-AB87-6A2234E62F9B}">
      <dgm:prSet/>
      <dgm:spPr/>
      <dgm:t>
        <a:bodyPr/>
        <a:lstStyle/>
        <a:p>
          <a:r>
            <a:rPr lang="nl-BE" dirty="0">
              <a:latin typeface="Comic Sans MS" panose="030F0702030302020204" pitchFamily="66" charset="0"/>
            </a:rPr>
            <a:t>Het kan leiden tot mentale achterstand, maar hoeft niet altijd</a:t>
          </a:r>
          <a:endParaRPr lang="en-US" dirty="0">
            <a:latin typeface="Comic Sans MS" panose="030F0702030302020204" pitchFamily="66" charset="0"/>
          </a:endParaRPr>
        </a:p>
      </dgm:t>
    </dgm:pt>
    <dgm:pt modelId="{7F602F68-2F74-4200-B451-FBC773839056}" type="parTrans" cxnId="{517D7F18-74F7-4216-83A7-AAB7E755BDCA}">
      <dgm:prSet/>
      <dgm:spPr/>
      <dgm:t>
        <a:bodyPr/>
        <a:lstStyle/>
        <a:p>
          <a:endParaRPr lang="en-US"/>
        </a:p>
      </dgm:t>
    </dgm:pt>
    <dgm:pt modelId="{4CD32AD7-E24C-478A-BD13-F3243F710C6B}" type="sibTrans" cxnId="{517D7F18-74F7-4216-83A7-AAB7E755BDCA}">
      <dgm:prSet/>
      <dgm:spPr/>
      <dgm:t>
        <a:bodyPr/>
        <a:lstStyle/>
        <a:p>
          <a:endParaRPr lang="en-US"/>
        </a:p>
      </dgm:t>
    </dgm:pt>
    <dgm:pt modelId="{54A6B2DA-26B2-4223-98EB-13F9C09BA250}" type="pres">
      <dgm:prSet presAssocID="{FBAE05F2-87CC-4434-9EDD-DB685F019C60}" presName="linear" presStyleCnt="0">
        <dgm:presLayoutVars>
          <dgm:animLvl val="lvl"/>
          <dgm:resizeHandles val="exact"/>
        </dgm:presLayoutVars>
      </dgm:prSet>
      <dgm:spPr/>
    </dgm:pt>
    <dgm:pt modelId="{08D15201-3210-4826-94FE-252B08708986}" type="pres">
      <dgm:prSet presAssocID="{2B7EFC61-9AA4-413D-BF22-2500686016D4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D9967F13-B4FC-458C-85E6-355DE574089A}" type="pres">
      <dgm:prSet presAssocID="{AF13A840-1775-4DD1-A1EB-8960E03C7D95}" presName="spacer" presStyleCnt="0"/>
      <dgm:spPr/>
    </dgm:pt>
    <dgm:pt modelId="{EBC5043D-1E02-49A8-9BB9-D88ED074AE51}" type="pres">
      <dgm:prSet presAssocID="{0C1FA36F-C2AE-4444-BAD8-96E9FF879D80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7AF68C9C-E8EF-4172-83ED-18E407762EF7}" type="pres">
      <dgm:prSet presAssocID="{5E288B0A-BA46-4D6C-BE94-802F2486A0DF}" presName="spacer" presStyleCnt="0"/>
      <dgm:spPr/>
    </dgm:pt>
    <dgm:pt modelId="{4E162252-6C98-441A-87B9-30038B85D766}" type="pres">
      <dgm:prSet presAssocID="{8755D6D1-210B-4A1C-AB87-6A2234E62F9B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517D7F18-74F7-4216-83A7-AAB7E755BDCA}" srcId="{FBAE05F2-87CC-4434-9EDD-DB685F019C60}" destId="{8755D6D1-210B-4A1C-AB87-6A2234E62F9B}" srcOrd="2" destOrd="0" parTransId="{7F602F68-2F74-4200-B451-FBC773839056}" sibTransId="{4CD32AD7-E24C-478A-BD13-F3243F710C6B}"/>
    <dgm:cxn modelId="{FB64EC2C-D115-422C-8E26-FB9C584D2A7F}" srcId="{FBAE05F2-87CC-4434-9EDD-DB685F019C60}" destId="{0C1FA36F-C2AE-4444-BAD8-96E9FF879D80}" srcOrd="1" destOrd="0" parTransId="{3530C0A3-E5AC-4D98-82FF-6449CA6859EF}" sibTransId="{5E288B0A-BA46-4D6C-BE94-802F2486A0DF}"/>
    <dgm:cxn modelId="{F60DE9A7-C1ED-4896-87A9-473312EEE4AB}" type="presOf" srcId="{8755D6D1-210B-4A1C-AB87-6A2234E62F9B}" destId="{4E162252-6C98-441A-87B9-30038B85D766}" srcOrd="0" destOrd="0" presId="urn:microsoft.com/office/officeart/2005/8/layout/vList2"/>
    <dgm:cxn modelId="{D6BF6CB2-2585-421E-A3AB-ED29AEB7791E}" type="presOf" srcId="{FBAE05F2-87CC-4434-9EDD-DB685F019C60}" destId="{54A6B2DA-26B2-4223-98EB-13F9C09BA250}" srcOrd="0" destOrd="0" presId="urn:microsoft.com/office/officeart/2005/8/layout/vList2"/>
    <dgm:cxn modelId="{775A95B6-72DA-4ADD-9E9C-917E3F761008}" type="presOf" srcId="{0C1FA36F-C2AE-4444-BAD8-96E9FF879D80}" destId="{EBC5043D-1E02-49A8-9BB9-D88ED074AE51}" srcOrd="0" destOrd="0" presId="urn:microsoft.com/office/officeart/2005/8/layout/vList2"/>
    <dgm:cxn modelId="{4F04ABC2-B928-4E7A-ABB1-4A79CE902F54}" srcId="{FBAE05F2-87CC-4434-9EDD-DB685F019C60}" destId="{2B7EFC61-9AA4-413D-BF22-2500686016D4}" srcOrd="0" destOrd="0" parTransId="{0CEDF12B-9F7E-4C4B-86FE-1A15E1196A95}" sibTransId="{AF13A840-1775-4DD1-A1EB-8960E03C7D95}"/>
    <dgm:cxn modelId="{5CD83CDD-5C44-4E80-B416-CDB23325D2E3}" type="presOf" srcId="{2B7EFC61-9AA4-413D-BF22-2500686016D4}" destId="{08D15201-3210-4826-94FE-252B08708986}" srcOrd="0" destOrd="0" presId="urn:microsoft.com/office/officeart/2005/8/layout/vList2"/>
    <dgm:cxn modelId="{08DDE0EF-E07A-4B36-93CD-5F969EC1740F}" type="presParOf" srcId="{54A6B2DA-26B2-4223-98EB-13F9C09BA250}" destId="{08D15201-3210-4826-94FE-252B08708986}" srcOrd="0" destOrd="0" presId="urn:microsoft.com/office/officeart/2005/8/layout/vList2"/>
    <dgm:cxn modelId="{8CEB6F2A-E845-4E35-8D6A-4A3585860181}" type="presParOf" srcId="{54A6B2DA-26B2-4223-98EB-13F9C09BA250}" destId="{D9967F13-B4FC-458C-85E6-355DE574089A}" srcOrd="1" destOrd="0" presId="urn:microsoft.com/office/officeart/2005/8/layout/vList2"/>
    <dgm:cxn modelId="{A968BD34-1294-469D-972E-7703D0F20CA1}" type="presParOf" srcId="{54A6B2DA-26B2-4223-98EB-13F9C09BA250}" destId="{EBC5043D-1E02-49A8-9BB9-D88ED074AE51}" srcOrd="2" destOrd="0" presId="urn:microsoft.com/office/officeart/2005/8/layout/vList2"/>
    <dgm:cxn modelId="{979F5624-939D-4ED1-AFC6-AD67131C13A6}" type="presParOf" srcId="{54A6B2DA-26B2-4223-98EB-13F9C09BA250}" destId="{7AF68C9C-E8EF-4172-83ED-18E407762EF7}" srcOrd="3" destOrd="0" presId="urn:microsoft.com/office/officeart/2005/8/layout/vList2"/>
    <dgm:cxn modelId="{4A547800-8B8B-45D7-8A45-7B17C0AF0A29}" type="presParOf" srcId="{54A6B2DA-26B2-4223-98EB-13F9C09BA250}" destId="{4E162252-6C98-441A-87B9-30038B85D766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1540E5A-7A4E-48F6-B55C-9F345CC7311A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62E56E86-4334-4F2B-B9BD-6B8EF56559E5}">
      <dgm:prSet/>
      <dgm:spPr/>
      <dgm:t>
        <a:bodyPr/>
        <a:lstStyle/>
        <a:p>
          <a:r>
            <a:rPr lang="nl-BE" dirty="0">
              <a:latin typeface="Comic Sans MS" panose="030F0702030302020204" pitchFamily="66" charset="0"/>
            </a:rPr>
            <a:t>De fontanellen staan bol</a:t>
          </a:r>
          <a:endParaRPr lang="en-US" dirty="0">
            <a:latin typeface="Comic Sans MS" panose="030F0702030302020204" pitchFamily="66" charset="0"/>
          </a:endParaRPr>
        </a:p>
      </dgm:t>
    </dgm:pt>
    <dgm:pt modelId="{6F0B66A1-7709-44D1-AD54-DBC5FB3C572A}" type="parTrans" cxnId="{4893097E-CAE5-4D8D-AB44-524E26D4723B}">
      <dgm:prSet/>
      <dgm:spPr/>
      <dgm:t>
        <a:bodyPr/>
        <a:lstStyle/>
        <a:p>
          <a:endParaRPr lang="en-US"/>
        </a:p>
      </dgm:t>
    </dgm:pt>
    <dgm:pt modelId="{9D539136-406E-4AB7-B70B-8CC2B46FB0B3}" type="sibTrans" cxnId="{4893097E-CAE5-4D8D-AB44-524E26D4723B}">
      <dgm:prSet/>
      <dgm:spPr/>
      <dgm:t>
        <a:bodyPr/>
        <a:lstStyle/>
        <a:p>
          <a:endParaRPr lang="en-US"/>
        </a:p>
      </dgm:t>
    </dgm:pt>
    <dgm:pt modelId="{AC634B11-5F04-4CE6-B1B2-35C36E2FFE5D}">
      <dgm:prSet custT="1"/>
      <dgm:spPr/>
      <dgm:t>
        <a:bodyPr/>
        <a:lstStyle/>
        <a:p>
          <a:r>
            <a:rPr lang="nl-BE" sz="2000" dirty="0">
              <a:latin typeface="Comic Sans MS" panose="030F0702030302020204" pitchFamily="66" charset="0"/>
            </a:rPr>
            <a:t>Er is sprake van overdruk door een teveel van vocht in de schedel.  Vocht kan water zijn bvb bij een waterhoofd of bloed bvb bij een inwendige bloeding</a:t>
          </a:r>
          <a:endParaRPr lang="en-US" sz="2000" dirty="0">
            <a:latin typeface="Comic Sans MS" panose="030F0702030302020204" pitchFamily="66" charset="0"/>
          </a:endParaRPr>
        </a:p>
      </dgm:t>
    </dgm:pt>
    <dgm:pt modelId="{ABAC986A-BA08-47E9-9F3D-8084F7005928}" type="parTrans" cxnId="{F7C07EBE-64E8-4133-9584-0067CECF28E9}">
      <dgm:prSet/>
      <dgm:spPr/>
      <dgm:t>
        <a:bodyPr/>
        <a:lstStyle/>
        <a:p>
          <a:endParaRPr lang="en-US"/>
        </a:p>
      </dgm:t>
    </dgm:pt>
    <dgm:pt modelId="{AE76FC23-C38D-48EF-BA90-7F42A8387E33}" type="sibTrans" cxnId="{F7C07EBE-64E8-4133-9584-0067CECF28E9}">
      <dgm:prSet/>
      <dgm:spPr/>
      <dgm:t>
        <a:bodyPr/>
        <a:lstStyle/>
        <a:p>
          <a:endParaRPr lang="en-US"/>
        </a:p>
      </dgm:t>
    </dgm:pt>
    <dgm:pt modelId="{88DA7E2F-5D91-4B12-9D6E-71777CF1A4E4}" type="pres">
      <dgm:prSet presAssocID="{01540E5A-7A4E-48F6-B55C-9F345CC7311A}" presName="root" presStyleCnt="0">
        <dgm:presLayoutVars>
          <dgm:dir/>
          <dgm:resizeHandles val="exact"/>
        </dgm:presLayoutVars>
      </dgm:prSet>
      <dgm:spPr/>
    </dgm:pt>
    <dgm:pt modelId="{1B6D1E10-2938-4403-9251-6CA9D4D79CBB}" type="pres">
      <dgm:prSet presAssocID="{62E56E86-4334-4F2B-B9BD-6B8EF56559E5}" presName="compNode" presStyleCnt="0"/>
      <dgm:spPr/>
    </dgm:pt>
    <dgm:pt modelId="{740DCB66-FD4D-4365-BB7F-E68DE2FEA1C7}" type="pres">
      <dgm:prSet presAssocID="{62E56E86-4334-4F2B-B9BD-6B8EF56559E5}" presName="bgRect" presStyleLbl="bgShp" presStyleIdx="0" presStyleCnt="2"/>
      <dgm:spPr/>
    </dgm:pt>
    <dgm:pt modelId="{26F35D06-5415-4A12-91AD-84EA36FD3D52}" type="pres">
      <dgm:prSet presAssocID="{62E56E86-4334-4F2B-B9BD-6B8EF56559E5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ind Chime"/>
        </a:ext>
      </dgm:extLst>
    </dgm:pt>
    <dgm:pt modelId="{9AB6B5E0-DE74-483E-B063-F3F06D1039D1}" type="pres">
      <dgm:prSet presAssocID="{62E56E86-4334-4F2B-B9BD-6B8EF56559E5}" presName="spaceRect" presStyleCnt="0"/>
      <dgm:spPr/>
    </dgm:pt>
    <dgm:pt modelId="{36868BCC-86F8-4E3A-B7A1-B0BD6260C2F9}" type="pres">
      <dgm:prSet presAssocID="{62E56E86-4334-4F2B-B9BD-6B8EF56559E5}" presName="parTx" presStyleLbl="revTx" presStyleIdx="0" presStyleCnt="2">
        <dgm:presLayoutVars>
          <dgm:chMax val="0"/>
          <dgm:chPref val="0"/>
        </dgm:presLayoutVars>
      </dgm:prSet>
      <dgm:spPr/>
    </dgm:pt>
    <dgm:pt modelId="{54483D9D-F12F-4A79-8511-B7F3417819FF}" type="pres">
      <dgm:prSet presAssocID="{9D539136-406E-4AB7-B70B-8CC2B46FB0B3}" presName="sibTrans" presStyleCnt="0"/>
      <dgm:spPr/>
    </dgm:pt>
    <dgm:pt modelId="{EFF762F7-66B2-40A8-87EA-7505ADA83AFE}" type="pres">
      <dgm:prSet presAssocID="{AC634B11-5F04-4CE6-B1B2-35C36E2FFE5D}" presName="compNode" presStyleCnt="0"/>
      <dgm:spPr/>
    </dgm:pt>
    <dgm:pt modelId="{7AD732F5-5272-440A-AE6D-F3E3E9845F64}" type="pres">
      <dgm:prSet presAssocID="{AC634B11-5F04-4CE6-B1B2-35C36E2FFE5D}" presName="bgRect" presStyleLbl="bgShp" presStyleIdx="1" presStyleCnt="2"/>
      <dgm:spPr/>
    </dgm:pt>
    <dgm:pt modelId="{6846FFE3-D478-49F5-9FAD-2F234652FD38}" type="pres">
      <dgm:prSet presAssocID="{AC634B11-5F04-4CE6-B1B2-35C36E2FFE5D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keleton"/>
        </a:ext>
      </dgm:extLst>
    </dgm:pt>
    <dgm:pt modelId="{DBE97820-0EFE-49AC-8EDC-F9FBFDD07D14}" type="pres">
      <dgm:prSet presAssocID="{AC634B11-5F04-4CE6-B1B2-35C36E2FFE5D}" presName="spaceRect" presStyleCnt="0"/>
      <dgm:spPr/>
    </dgm:pt>
    <dgm:pt modelId="{49BF6945-EBC0-4A62-A661-D7AD6FE4EA8F}" type="pres">
      <dgm:prSet presAssocID="{AC634B11-5F04-4CE6-B1B2-35C36E2FFE5D}" presName="parTx" presStyleLbl="revTx" presStyleIdx="1" presStyleCnt="2">
        <dgm:presLayoutVars>
          <dgm:chMax val="0"/>
          <dgm:chPref val="0"/>
        </dgm:presLayoutVars>
      </dgm:prSet>
      <dgm:spPr/>
    </dgm:pt>
  </dgm:ptLst>
  <dgm:cxnLst>
    <dgm:cxn modelId="{F54BD737-DB05-44DD-AB56-50724C75A802}" type="presOf" srcId="{62E56E86-4334-4F2B-B9BD-6B8EF56559E5}" destId="{36868BCC-86F8-4E3A-B7A1-B0BD6260C2F9}" srcOrd="0" destOrd="0" presId="urn:microsoft.com/office/officeart/2018/2/layout/IconVerticalSolidList"/>
    <dgm:cxn modelId="{4893097E-CAE5-4D8D-AB44-524E26D4723B}" srcId="{01540E5A-7A4E-48F6-B55C-9F345CC7311A}" destId="{62E56E86-4334-4F2B-B9BD-6B8EF56559E5}" srcOrd="0" destOrd="0" parTransId="{6F0B66A1-7709-44D1-AD54-DBC5FB3C572A}" sibTransId="{9D539136-406E-4AB7-B70B-8CC2B46FB0B3}"/>
    <dgm:cxn modelId="{F7C07EBE-64E8-4133-9584-0067CECF28E9}" srcId="{01540E5A-7A4E-48F6-B55C-9F345CC7311A}" destId="{AC634B11-5F04-4CE6-B1B2-35C36E2FFE5D}" srcOrd="1" destOrd="0" parTransId="{ABAC986A-BA08-47E9-9F3D-8084F7005928}" sibTransId="{AE76FC23-C38D-48EF-BA90-7F42A8387E33}"/>
    <dgm:cxn modelId="{AA63B3BE-5DA7-4A89-B24F-F640E740C6EB}" type="presOf" srcId="{01540E5A-7A4E-48F6-B55C-9F345CC7311A}" destId="{88DA7E2F-5D91-4B12-9D6E-71777CF1A4E4}" srcOrd="0" destOrd="0" presId="urn:microsoft.com/office/officeart/2018/2/layout/IconVerticalSolidList"/>
    <dgm:cxn modelId="{5C83BAC7-33FF-47AF-98FA-7D43C1A68451}" type="presOf" srcId="{AC634B11-5F04-4CE6-B1B2-35C36E2FFE5D}" destId="{49BF6945-EBC0-4A62-A661-D7AD6FE4EA8F}" srcOrd="0" destOrd="0" presId="urn:microsoft.com/office/officeart/2018/2/layout/IconVerticalSolidList"/>
    <dgm:cxn modelId="{BD931882-2B9C-4368-B2D5-A997B68494C2}" type="presParOf" srcId="{88DA7E2F-5D91-4B12-9D6E-71777CF1A4E4}" destId="{1B6D1E10-2938-4403-9251-6CA9D4D79CBB}" srcOrd="0" destOrd="0" presId="urn:microsoft.com/office/officeart/2018/2/layout/IconVerticalSolidList"/>
    <dgm:cxn modelId="{52681005-06DC-443D-9F8E-146AC8B0F889}" type="presParOf" srcId="{1B6D1E10-2938-4403-9251-6CA9D4D79CBB}" destId="{740DCB66-FD4D-4365-BB7F-E68DE2FEA1C7}" srcOrd="0" destOrd="0" presId="urn:microsoft.com/office/officeart/2018/2/layout/IconVerticalSolidList"/>
    <dgm:cxn modelId="{B10DBDFF-3D23-42A0-82D5-F1B65E02D469}" type="presParOf" srcId="{1B6D1E10-2938-4403-9251-6CA9D4D79CBB}" destId="{26F35D06-5415-4A12-91AD-84EA36FD3D52}" srcOrd="1" destOrd="0" presId="urn:microsoft.com/office/officeart/2018/2/layout/IconVerticalSolidList"/>
    <dgm:cxn modelId="{479C4E06-8468-40B4-B6DD-EA7C89FDB736}" type="presParOf" srcId="{1B6D1E10-2938-4403-9251-6CA9D4D79CBB}" destId="{9AB6B5E0-DE74-483E-B063-F3F06D1039D1}" srcOrd="2" destOrd="0" presId="urn:microsoft.com/office/officeart/2018/2/layout/IconVerticalSolidList"/>
    <dgm:cxn modelId="{3EC23E05-EDC3-4CE2-AA27-6919CB05E34F}" type="presParOf" srcId="{1B6D1E10-2938-4403-9251-6CA9D4D79CBB}" destId="{36868BCC-86F8-4E3A-B7A1-B0BD6260C2F9}" srcOrd="3" destOrd="0" presId="urn:microsoft.com/office/officeart/2018/2/layout/IconVerticalSolidList"/>
    <dgm:cxn modelId="{4E8BA358-3668-4B28-91AA-8E29214359D8}" type="presParOf" srcId="{88DA7E2F-5D91-4B12-9D6E-71777CF1A4E4}" destId="{54483D9D-F12F-4A79-8511-B7F3417819FF}" srcOrd="1" destOrd="0" presId="urn:microsoft.com/office/officeart/2018/2/layout/IconVerticalSolidList"/>
    <dgm:cxn modelId="{2A7F6AE0-B779-4379-B065-0EEBA79D0F12}" type="presParOf" srcId="{88DA7E2F-5D91-4B12-9D6E-71777CF1A4E4}" destId="{EFF762F7-66B2-40A8-87EA-7505ADA83AFE}" srcOrd="2" destOrd="0" presId="urn:microsoft.com/office/officeart/2018/2/layout/IconVerticalSolidList"/>
    <dgm:cxn modelId="{D36AFEFC-6E5D-4FC9-BF65-433B9A44D1AD}" type="presParOf" srcId="{EFF762F7-66B2-40A8-87EA-7505ADA83AFE}" destId="{7AD732F5-5272-440A-AE6D-F3E3E9845F64}" srcOrd="0" destOrd="0" presId="urn:microsoft.com/office/officeart/2018/2/layout/IconVerticalSolidList"/>
    <dgm:cxn modelId="{D326B30E-2CB9-4AA0-A866-EC10DD7750DE}" type="presParOf" srcId="{EFF762F7-66B2-40A8-87EA-7505ADA83AFE}" destId="{6846FFE3-D478-49F5-9FAD-2F234652FD38}" srcOrd="1" destOrd="0" presId="urn:microsoft.com/office/officeart/2018/2/layout/IconVerticalSolidList"/>
    <dgm:cxn modelId="{DD53818D-162B-45E8-BD89-9F65EB67CA37}" type="presParOf" srcId="{EFF762F7-66B2-40A8-87EA-7505ADA83AFE}" destId="{DBE97820-0EFE-49AC-8EDC-F9FBFDD07D14}" srcOrd="2" destOrd="0" presId="urn:microsoft.com/office/officeart/2018/2/layout/IconVerticalSolidList"/>
    <dgm:cxn modelId="{F3194DE2-6D0D-46DF-ABC8-7771C4BB93E2}" type="presParOf" srcId="{EFF762F7-66B2-40A8-87EA-7505ADA83AFE}" destId="{49BF6945-EBC0-4A62-A661-D7AD6FE4EA8F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2FBA1A0-130E-4B14-90CB-4B755756530A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D19D7F3A-CD7E-4C5C-A9FE-D3E573D18CAE}">
      <dgm:prSet custT="1"/>
      <dgm:spPr/>
      <dgm:t>
        <a:bodyPr/>
        <a:lstStyle/>
        <a:p>
          <a:r>
            <a:rPr lang="nl-BE" sz="2000" dirty="0">
              <a:latin typeface="Comic Sans MS" panose="030F0702030302020204" pitchFamily="66" charset="0"/>
            </a:rPr>
            <a:t>De fontanellen zijn ingevallen</a:t>
          </a:r>
          <a:endParaRPr lang="en-US" sz="2000" dirty="0">
            <a:latin typeface="Comic Sans MS" panose="030F0702030302020204" pitchFamily="66" charset="0"/>
          </a:endParaRPr>
        </a:p>
      </dgm:t>
    </dgm:pt>
    <dgm:pt modelId="{E9AD8C5C-7D6C-455A-8B24-C6467D14C258}" type="parTrans" cxnId="{54A1D4CC-2A5B-470F-9022-59155F6CC30F}">
      <dgm:prSet/>
      <dgm:spPr/>
      <dgm:t>
        <a:bodyPr/>
        <a:lstStyle/>
        <a:p>
          <a:endParaRPr lang="en-US"/>
        </a:p>
      </dgm:t>
    </dgm:pt>
    <dgm:pt modelId="{73289C27-3C1B-429C-B196-62478539C4B5}" type="sibTrans" cxnId="{54A1D4CC-2A5B-470F-9022-59155F6CC30F}">
      <dgm:prSet/>
      <dgm:spPr/>
      <dgm:t>
        <a:bodyPr/>
        <a:lstStyle/>
        <a:p>
          <a:endParaRPr lang="en-US"/>
        </a:p>
      </dgm:t>
    </dgm:pt>
    <dgm:pt modelId="{41721284-050F-4F6E-95D6-C40510B98A69}">
      <dgm:prSet custT="1"/>
      <dgm:spPr/>
      <dgm:t>
        <a:bodyPr/>
        <a:lstStyle/>
        <a:p>
          <a:r>
            <a:rPr lang="nl-BE" sz="2000" dirty="0">
              <a:latin typeface="Comic Sans MS" panose="030F0702030302020204" pitchFamily="66" charset="0"/>
            </a:rPr>
            <a:t>Er is sprake van onderdruk.  Die onderdruk ontstaat door uitdroging.  Waarschijnlijk heeft de baby hoge koorts of geeft hij erg veel over, waardoor hij teveel vocht verliest</a:t>
          </a:r>
          <a:endParaRPr lang="en-US" sz="2000" dirty="0">
            <a:latin typeface="Comic Sans MS" panose="030F0702030302020204" pitchFamily="66" charset="0"/>
          </a:endParaRPr>
        </a:p>
      </dgm:t>
    </dgm:pt>
    <dgm:pt modelId="{1A991440-DD62-4190-9583-965B888D6FE2}" type="parTrans" cxnId="{D46DACDD-4C6E-43E3-92EB-23B939B71F1A}">
      <dgm:prSet/>
      <dgm:spPr/>
      <dgm:t>
        <a:bodyPr/>
        <a:lstStyle/>
        <a:p>
          <a:endParaRPr lang="en-US"/>
        </a:p>
      </dgm:t>
    </dgm:pt>
    <dgm:pt modelId="{9A9AF43E-B1E2-4261-B66F-A7B6AA4490FC}" type="sibTrans" cxnId="{D46DACDD-4C6E-43E3-92EB-23B939B71F1A}">
      <dgm:prSet/>
      <dgm:spPr/>
      <dgm:t>
        <a:bodyPr/>
        <a:lstStyle/>
        <a:p>
          <a:endParaRPr lang="en-US"/>
        </a:p>
      </dgm:t>
    </dgm:pt>
    <dgm:pt modelId="{176FA527-45D3-4F1C-A7F0-9D2AE11D0E06}" type="pres">
      <dgm:prSet presAssocID="{E2FBA1A0-130E-4B14-90CB-4B755756530A}" presName="linear" presStyleCnt="0">
        <dgm:presLayoutVars>
          <dgm:animLvl val="lvl"/>
          <dgm:resizeHandles val="exact"/>
        </dgm:presLayoutVars>
      </dgm:prSet>
      <dgm:spPr/>
    </dgm:pt>
    <dgm:pt modelId="{5247D75B-CA69-408D-B0E0-E1FD7C4C70BA}" type="pres">
      <dgm:prSet presAssocID="{D19D7F3A-CD7E-4C5C-A9FE-D3E573D18CAE}" presName="parentText" presStyleLbl="node1" presStyleIdx="0" presStyleCnt="2" custLinFactNeighborX="22857" custLinFactNeighborY="22018">
        <dgm:presLayoutVars>
          <dgm:chMax val="0"/>
          <dgm:bulletEnabled val="1"/>
        </dgm:presLayoutVars>
      </dgm:prSet>
      <dgm:spPr/>
    </dgm:pt>
    <dgm:pt modelId="{14CA8BA9-903B-44B6-9D6E-6800E8BD87BE}" type="pres">
      <dgm:prSet presAssocID="{73289C27-3C1B-429C-B196-62478539C4B5}" presName="spacer" presStyleCnt="0"/>
      <dgm:spPr/>
    </dgm:pt>
    <dgm:pt modelId="{554BFC51-AB48-4D2A-9D51-B16354FA1407}" type="pres">
      <dgm:prSet presAssocID="{41721284-050F-4F6E-95D6-C40510B98A69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1C34CA1B-BB11-44A8-A319-05D74566231B}" type="presOf" srcId="{D19D7F3A-CD7E-4C5C-A9FE-D3E573D18CAE}" destId="{5247D75B-CA69-408D-B0E0-E1FD7C4C70BA}" srcOrd="0" destOrd="0" presId="urn:microsoft.com/office/officeart/2005/8/layout/vList2"/>
    <dgm:cxn modelId="{54A1D4CC-2A5B-470F-9022-59155F6CC30F}" srcId="{E2FBA1A0-130E-4B14-90CB-4B755756530A}" destId="{D19D7F3A-CD7E-4C5C-A9FE-D3E573D18CAE}" srcOrd="0" destOrd="0" parTransId="{E9AD8C5C-7D6C-455A-8B24-C6467D14C258}" sibTransId="{73289C27-3C1B-429C-B196-62478539C4B5}"/>
    <dgm:cxn modelId="{4BCC20CF-825C-429D-A7EA-FECE10C55969}" type="presOf" srcId="{E2FBA1A0-130E-4B14-90CB-4B755756530A}" destId="{176FA527-45D3-4F1C-A7F0-9D2AE11D0E06}" srcOrd="0" destOrd="0" presId="urn:microsoft.com/office/officeart/2005/8/layout/vList2"/>
    <dgm:cxn modelId="{D46DACDD-4C6E-43E3-92EB-23B939B71F1A}" srcId="{E2FBA1A0-130E-4B14-90CB-4B755756530A}" destId="{41721284-050F-4F6E-95D6-C40510B98A69}" srcOrd="1" destOrd="0" parTransId="{1A991440-DD62-4190-9583-965B888D6FE2}" sibTransId="{9A9AF43E-B1E2-4261-B66F-A7B6AA4490FC}"/>
    <dgm:cxn modelId="{9E26FBEA-BA8D-4EA9-989D-15D73426F509}" type="presOf" srcId="{41721284-050F-4F6E-95D6-C40510B98A69}" destId="{554BFC51-AB48-4D2A-9D51-B16354FA1407}" srcOrd="0" destOrd="0" presId="urn:microsoft.com/office/officeart/2005/8/layout/vList2"/>
    <dgm:cxn modelId="{D1A6EB41-42E4-411D-B6A0-582D903E79B8}" type="presParOf" srcId="{176FA527-45D3-4F1C-A7F0-9D2AE11D0E06}" destId="{5247D75B-CA69-408D-B0E0-E1FD7C4C70BA}" srcOrd="0" destOrd="0" presId="urn:microsoft.com/office/officeart/2005/8/layout/vList2"/>
    <dgm:cxn modelId="{083C2784-CA6C-41C9-A440-33AD56866060}" type="presParOf" srcId="{176FA527-45D3-4F1C-A7F0-9D2AE11D0E06}" destId="{14CA8BA9-903B-44B6-9D6E-6800E8BD87BE}" srcOrd="1" destOrd="0" presId="urn:microsoft.com/office/officeart/2005/8/layout/vList2"/>
    <dgm:cxn modelId="{19C9ED7B-9C5F-48BC-8640-39380EE92095}" type="presParOf" srcId="{176FA527-45D3-4F1C-A7F0-9D2AE11D0E06}" destId="{554BFC51-AB48-4D2A-9D51-B16354FA1407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D0DA70D-6D5F-43DF-9E7B-444641F715D4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4F4FC304-331E-42CA-A17B-64EF421ABD57}">
      <dgm:prSet custT="1"/>
      <dgm:spPr/>
      <dgm:t>
        <a:bodyPr/>
        <a:lstStyle/>
        <a:p>
          <a:r>
            <a:rPr lang="nl-BE" sz="2000" dirty="0">
              <a:latin typeface="Comic Sans MS" panose="030F0702030302020204" pitchFamily="66" charset="0"/>
            </a:rPr>
            <a:t>Is een abnormale stand van het gewricht</a:t>
          </a:r>
          <a:endParaRPr lang="en-US" sz="2000" dirty="0">
            <a:latin typeface="Comic Sans MS" panose="030F0702030302020204" pitchFamily="66" charset="0"/>
          </a:endParaRPr>
        </a:p>
      </dgm:t>
    </dgm:pt>
    <dgm:pt modelId="{AE6D4C46-7B8E-427D-8543-8FEE274A8EE9}" type="parTrans" cxnId="{4BE45BD0-A7B6-459B-8CEC-B840CFAA5318}">
      <dgm:prSet/>
      <dgm:spPr/>
      <dgm:t>
        <a:bodyPr/>
        <a:lstStyle/>
        <a:p>
          <a:endParaRPr lang="en-US"/>
        </a:p>
      </dgm:t>
    </dgm:pt>
    <dgm:pt modelId="{46BB4108-3A2D-43F2-9428-7FA8FC54EA51}" type="sibTrans" cxnId="{4BE45BD0-A7B6-459B-8CEC-B840CFAA5318}">
      <dgm:prSet/>
      <dgm:spPr/>
      <dgm:t>
        <a:bodyPr/>
        <a:lstStyle/>
        <a:p>
          <a:endParaRPr lang="en-US"/>
        </a:p>
      </dgm:t>
    </dgm:pt>
    <dgm:pt modelId="{F824FA47-91C4-42B8-9A22-DB6CA16D52D3}">
      <dgm:prSet custT="1"/>
      <dgm:spPr/>
      <dgm:t>
        <a:bodyPr/>
        <a:lstStyle/>
        <a:p>
          <a:r>
            <a:rPr lang="nl-BE" sz="2000" dirty="0">
              <a:latin typeface="Comic Sans MS" panose="030F0702030302020204" pitchFamily="66" charset="0"/>
            </a:rPr>
            <a:t>Verlies van kraakbeen en verharding van het bot treedt op</a:t>
          </a:r>
          <a:endParaRPr lang="en-US" sz="2000" dirty="0">
            <a:latin typeface="Comic Sans MS" panose="030F0702030302020204" pitchFamily="66" charset="0"/>
          </a:endParaRPr>
        </a:p>
      </dgm:t>
    </dgm:pt>
    <dgm:pt modelId="{14743F95-37CA-450D-9818-7C088B926CFF}" type="parTrans" cxnId="{49EA78FC-8A87-4565-BD11-12DC7259B525}">
      <dgm:prSet/>
      <dgm:spPr/>
      <dgm:t>
        <a:bodyPr/>
        <a:lstStyle/>
        <a:p>
          <a:endParaRPr lang="en-US"/>
        </a:p>
      </dgm:t>
    </dgm:pt>
    <dgm:pt modelId="{6B944DEA-A761-4D79-A49F-E09E2883CF88}" type="sibTrans" cxnId="{49EA78FC-8A87-4565-BD11-12DC7259B525}">
      <dgm:prSet/>
      <dgm:spPr/>
      <dgm:t>
        <a:bodyPr/>
        <a:lstStyle/>
        <a:p>
          <a:endParaRPr lang="en-US"/>
        </a:p>
      </dgm:t>
    </dgm:pt>
    <dgm:pt modelId="{D91E6B21-B515-468F-9528-7A97B45A72CA}">
      <dgm:prSet custT="1"/>
      <dgm:spPr/>
      <dgm:t>
        <a:bodyPr/>
        <a:lstStyle/>
        <a:p>
          <a:r>
            <a:rPr lang="nl-BE" sz="2000" dirty="0">
              <a:latin typeface="Comic Sans MS" panose="030F0702030302020204" pitchFamily="66" charset="0"/>
            </a:rPr>
            <a:t>Er ontstaat botwoekering</a:t>
          </a:r>
          <a:endParaRPr lang="en-US" sz="2000" dirty="0">
            <a:latin typeface="Comic Sans MS" panose="030F0702030302020204" pitchFamily="66" charset="0"/>
          </a:endParaRPr>
        </a:p>
      </dgm:t>
    </dgm:pt>
    <dgm:pt modelId="{DD69BACA-0D73-4D25-9F6B-B1334BADBE2A}" type="parTrans" cxnId="{23869428-40AD-40B4-B498-5164666B0EE4}">
      <dgm:prSet/>
      <dgm:spPr/>
      <dgm:t>
        <a:bodyPr/>
        <a:lstStyle/>
        <a:p>
          <a:endParaRPr lang="en-US"/>
        </a:p>
      </dgm:t>
    </dgm:pt>
    <dgm:pt modelId="{193BC542-1E5F-40E6-9324-2279D32B9514}" type="sibTrans" cxnId="{23869428-40AD-40B4-B498-5164666B0EE4}">
      <dgm:prSet/>
      <dgm:spPr/>
      <dgm:t>
        <a:bodyPr/>
        <a:lstStyle/>
        <a:p>
          <a:endParaRPr lang="en-US"/>
        </a:p>
      </dgm:t>
    </dgm:pt>
    <dgm:pt modelId="{25ED833E-F0B2-4331-93D4-02BA4D5B9833}">
      <dgm:prSet/>
      <dgm:spPr/>
      <dgm:t>
        <a:bodyPr/>
        <a:lstStyle/>
        <a:p>
          <a:r>
            <a:rPr lang="nl-BE" dirty="0">
              <a:latin typeface="Comic Sans MS" panose="030F0702030302020204" pitchFamily="66" charset="0"/>
            </a:rPr>
            <a:t>Startstijfheid: stijfheid bij opstaan, na zitten of liggen</a:t>
          </a:r>
          <a:endParaRPr lang="en-US" dirty="0">
            <a:latin typeface="Comic Sans MS" panose="030F0702030302020204" pitchFamily="66" charset="0"/>
          </a:endParaRPr>
        </a:p>
      </dgm:t>
    </dgm:pt>
    <dgm:pt modelId="{3B910CE0-536D-4955-9CF1-378D608F73F7}" type="parTrans" cxnId="{EC64CE6B-96FE-42CC-A714-D6F4B0BDAA96}">
      <dgm:prSet/>
      <dgm:spPr/>
      <dgm:t>
        <a:bodyPr/>
        <a:lstStyle/>
        <a:p>
          <a:endParaRPr lang="en-US"/>
        </a:p>
      </dgm:t>
    </dgm:pt>
    <dgm:pt modelId="{5E2EF842-2A94-4C5B-9CA0-DCE5B3813120}" type="sibTrans" cxnId="{EC64CE6B-96FE-42CC-A714-D6F4B0BDAA96}">
      <dgm:prSet/>
      <dgm:spPr/>
      <dgm:t>
        <a:bodyPr/>
        <a:lstStyle/>
        <a:p>
          <a:endParaRPr lang="en-US"/>
        </a:p>
      </dgm:t>
    </dgm:pt>
    <dgm:pt modelId="{B9E5D496-B18A-47AB-8C76-ED77A8B7218D}">
      <dgm:prSet custT="1"/>
      <dgm:spPr/>
      <dgm:t>
        <a:bodyPr/>
        <a:lstStyle/>
        <a:p>
          <a:r>
            <a:rPr lang="nl-BE" sz="2000" dirty="0">
              <a:latin typeface="Comic Sans MS" panose="030F0702030302020204" pitchFamily="66" charset="0"/>
            </a:rPr>
            <a:t>Verminderde mobiliteit</a:t>
          </a:r>
          <a:endParaRPr lang="en-US" sz="2000" dirty="0">
            <a:latin typeface="Comic Sans MS" panose="030F0702030302020204" pitchFamily="66" charset="0"/>
          </a:endParaRPr>
        </a:p>
      </dgm:t>
    </dgm:pt>
    <dgm:pt modelId="{920E9F91-9146-4788-99A6-633A2E0E8237}" type="parTrans" cxnId="{468651B0-EF43-4533-B762-C516E42BB751}">
      <dgm:prSet/>
      <dgm:spPr/>
      <dgm:t>
        <a:bodyPr/>
        <a:lstStyle/>
        <a:p>
          <a:endParaRPr lang="en-US"/>
        </a:p>
      </dgm:t>
    </dgm:pt>
    <dgm:pt modelId="{1393C754-C854-4A7C-AA98-28A28EBF581C}" type="sibTrans" cxnId="{468651B0-EF43-4533-B762-C516E42BB751}">
      <dgm:prSet/>
      <dgm:spPr/>
      <dgm:t>
        <a:bodyPr/>
        <a:lstStyle/>
        <a:p>
          <a:endParaRPr lang="en-US"/>
        </a:p>
      </dgm:t>
    </dgm:pt>
    <dgm:pt modelId="{77BE206E-5DCB-4D51-8686-E91FFC2DCF5F}" type="pres">
      <dgm:prSet presAssocID="{0D0DA70D-6D5F-43DF-9E7B-444641F715D4}" presName="root" presStyleCnt="0">
        <dgm:presLayoutVars>
          <dgm:dir/>
          <dgm:resizeHandles val="exact"/>
        </dgm:presLayoutVars>
      </dgm:prSet>
      <dgm:spPr/>
    </dgm:pt>
    <dgm:pt modelId="{A304CDD0-5F07-4495-A831-79293E95532F}" type="pres">
      <dgm:prSet presAssocID="{4F4FC304-331E-42CA-A17B-64EF421ABD57}" presName="compNode" presStyleCnt="0"/>
      <dgm:spPr/>
    </dgm:pt>
    <dgm:pt modelId="{6FCA06B5-F776-4E30-8DC5-1677ABCC0F8C}" type="pres">
      <dgm:prSet presAssocID="{4F4FC304-331E-42CA-A17B-64EF421ABD57}" presName="bgRect" presStyleLbl="bgShp" presStyleIdx="0" presStyleCnt="5"/>
      <dgm:spPr/>
    </dgm:pt>
    <dgm:pt modelId="{60B24901-CB7A-4C04-A049-17638AB272E8}" type="pres">
      <dgm:prSet presAssocID="{4F4FC304-331E-42CA-A17B-64EF421ABD57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Irritant"/>
        </a:ext>
      </dgm:extLst>
    </dgm:pt>
    <dgm:pt modelId="{A1DE653A-05C5-4166-AC57-BA5898280784}" type="pres">
      <dgm:prSet presAssocID="{4F4FC304-331E-42CA-A17B-64EF421ABD57}" presName="spaceRect" presStyleCnt="0"/>
      <dgm:spPr/>
    </dgm:pt>
    <dgm:pt modelId="{FC5FD0C2-3ECB-449B-B429-27CD525D0F33}" type="pres">
      <dgm:prSet presAssocID="{4F4FC304-331E-42CA-A17B-64EF421ABD57}" presName="parTx" presStyleLbl="revTx" presStyleIdx="0" presStyleCnt="5">
        <dgm:presLayoutVars>
          <dgm:chMax val="0"/>
          <dgm:chPref val="0"/>
        </dgm:presLayoutVars>
      </dgm:prSet>
      <dgm:spPr/>
    </dgm:pt>
    <dgm:pt modelId="{5AE37E32-A900-4C50-ABB6-F40A6264430F}" type="pres">
      <dgm:prSet presAssocID="{46BB4108-3A2D-43F2-9428-7FA8FC54EA51}" presName="sibTrans" presStyleCnt="0"/>
      <dgm:spPr/>
    </dgm:pt>
    <dgm:pt modelId="{A82C50A2-E9E7-4942-A830-B5781E48C445}" type="pres">
      <dgm:prSet presAssocID="{F824FA47-91C4-42B8-9A22-DB6CA16D52D3}" presName="compNode" presStyleCnt="0"/>
      <dgm:spPr/>
    </dgm:pt>
    <dgm:pt modelId="{10E83474-1A6C-4759-A957-4DDDD32B3630}" type="pres">
      <dgm:prSet presAssocID="{F824FA47-91C4-42B8-9A22-DB6CA16D52D3}" presName="bgRect" presStyleLbl="bgShp" presStyleIdx="1" presStyleCnt="5"/>
      <dgm:spPr/>
    </dgm:pt>
    <dgm:pt modelId="{BED0B7CF-B056-49CE-8A7D-EA5E5D992F81}" type="pres">
      <dgm:prSet presAssocID="{F824FA47-91C4-42B8-9A22-DB6CA16D52D3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keleton"/>
        </a:ext>
      </dgm:extLst>
    </dgm:pt>
    <dgm:pt modelId="{C91ED586-2213-4163-8E2B-DFF47176D815}" type="pres">
      <dgm:prSet presAssocID="{F824FA47-91C4-42B8-9A22-DB6CA16D52D3}" presName="spaceRect" presStyleCnt="0"/>
      <dgm:spPr/>
    </dgm:pt>
    <dgm:pt modelId="{E99E8A79-6C81-4578-8E9F-96AA37768A85}" type="pres">
      <dgm:prSet presAssocID="{F824FA47-91C4-42B8-9A22-DB6CA16D52D3}" presName="parTx" presStyleLbl="revTx" presStyleIdx="1" presStyleCnt="5">
        <dgm:presLayoutVars>
          <dgm:chMax val="0"/>
          <dgm:chPref val="0"/>
        </dgm:presLayoutVars>
      </dgm:prSet>
      <dgm:spPr/>
    </dgm:pt>
    <dgm:pt modelId="{57D2C9A5-4CA2-4260-B552-2D28B0CA563D}" type="pres">
      <dgm:prSet presAssocID="{6B944DEA-A761-4D79-A49F-E09E2883CF88}" presName="sibTrans" presStyleCnt="0"/>
      <dgm:spPr/>
    </dgm:pt>
    <dgm:pt modelId="{D2FA26C4-82EA-4390-B11F-4460B848CA40}" type="pres">
      <dgm:prSet presAssocID="{D91E6B21-B515-468F-9528-7A97B45A72CA}" presName="compNode" presStyleCnt="0"/>
      <dgm:spPr/>
    </dgm:pt>
    <dgm:pt modelId="{B8017E53-91EA-4FA1-BA25-F2F1C7CA1943}" type="pres">
      <dgm:prSet presAssocID="{D91E6B21-B515-468F-9528-7A97B45A72CA}" presName="bgRect" presStyleLbl="bgShp" presStyleIdx="2" presStyleCnt="5"/>
      <dgm:spPr/>
    </dgm:pt>
    <dgm:pt modelId="{4E170DFC-9C20-45B3-A579-03AC087D193A}" type="pres">
      <dgm:prSet presAssocID="{D91E6B21-B515-468F-9528-7A97B45A72CA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ind Chime"/>
        </a:ext>
      </dgm:extLst>
    </dgm:pt>
    <dgm:pt modelId="{973F759E-1A35-4A78-ACFF-9C3EB2878BC8}" type="pres">
      <dgm:prSet presAssocID="{D91E6B21-B515-468F-9528-7A97B45A72CA}" presName="spaceRect" presStyleCnt="0"/>
      <dgm:spPr/>
    </dgm:pt>
    <dgm:pt modelId="{EA50217D-4223-4002-B2C6-ED7CC5860742}" type="pres">
      <dgm:prSet presAssocID="{D91E6B21-B515-468F-9528-7A97B45A72CA}" presName="parTx" presStyleLbl="revTx" presStyleIdx="2" presStyleCnt="5">
        <dgm:presLayoutVars>
          <dgm:chMax val="0"/>
          <dgm:chPref val="0"/>
        </dgm:presLayoutVars>
      </dgm:prSet>
      <dgm:spPr/>
    </dgm:pt>
    <dgm:pt modelId="{084AF922-2B23-4332-9A3F-9423CEE3C0FF}" type="pres">
      <dgm:prSet presAssocID="{193BC542-1E5F-40E6-9324-2279D32B9514}" presName="sibTrans" presStyleCnt="0"/>
      <dgm:spPr/>
    </dgm:pt>
    <dgm:pt modelId="{1B732AA9-A61D-437C-97CF-133BC9AC5A13}" type="pres">
      <dgm:prSet presAssocID="{25ED833E-F0B2-4331-93D4-02BA4D5B9833}" presName="compNode" presStyleCnt="0"/>
      <dgm:spPr/>
    </dgm:pt>
    <dgm:pt modelId="{15D93366-FC48-4CCA-890B-E31192CAF943}" type="pres">
      <dgm:prSet presAssocID="{25ED833E-F0B2-4331-93D4-02BA4D5B9833}" presName="bgRect" presStyleLbl="bgShp" presStyleIdx="3" presStyleCnt="5"/>
      <dgm:spPr/>
    </dgm:pt>
    <dgm:pt modelId="{CAF29DAC-766E-47CF-9319-D9A05C831560}" type="pres">
      <dgm:prSet presAssocID="{25ED833E-F0B2-4331-93D4-02BA4D5B9833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resentation with Checklist"/>
        </a:ext>
      </dgm:extLst>
    </dgm:pt>
    <dgm:pt modelId="{2721C700-C9CC-4E81-B63C-BBF5662189B7}" type="pres">
      <dgm:prSet presAssocID="{25ED833E-F0B2-4331-93D4-02BA4D5B9833}" presName="spaceRect" presStyleCnt="0"/>
      <dgm:spPr/>
    </dgm:pt>
    <dgm:pt modelId="{871943F7-5726-4702-8623-1765459C2246}" type="pres">
      <dgm:prSet presAssocID="{25ED833E-F0B2-4331-93D4-02BA4D5B9833}" presName="parTx" presStyleLbl="revTx" presStyleIdx="3" presStyleCnt="5">
        <dgm:presLayoutVars>
          <dgm:chMax val="0"/>
          <dgm:chPref val="0"/>
        </dgm:presLayoutVars>
      </dgm:prSet>
      <dgm:spPr/>
    </dgm:pt>
    <dgm:pt modelId="{8114D727-55E3-498D-800B-38A72BD34FDB}" type="pres">
      <dgm:prSet presAssocID="{5E2EF842-2A94-4C5B-9CA0-DCE5B3813120}" presName="sibTrans" presStyleCnt="0"/>
      <dgm:spPr/>
    </dgm:pt>
    <dgm:pt modelId="{1C294375-FC0F-4117-A7F0-EBB7DD10E5F8}" type="pres">
      <dgm:prSet presAssocID="{B9E5D496-B18A-47AB-8C76-ED77A8B7218D}" presName="compNode" presStyleCnt="0"/>
      <dgm:spPr/>
    </dgm:pt>
    <dgm:pt modelId="{5DE6CF07-F53C-47DA-9A0F-817A20EF5623}" type="pres">
      <dgm:prSet presAssocID="{B9E5D496-B18A-47AB-8C76-ED77A8B7218D}" presName="bgRect" presStyleLbl="bgShp" presStyleIdx="4" presStyleCnt="5"/>
      <dgm:spPr/>
    </dgm:pt>
    <dgm:pt modelId="{30517CAE-3981-4C61-BD89-0A28173942F7}" type="pres">
      <dgm:prSet presAssocID="{B9E5D496-B18A-47AB-8C76-ED77A8B7218D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cooter"/>
        </a:ext>
      </dgm:extLst>
    </dgm:pt>
    <dgm:pt modelId="{9E1CB4A4-8F75-4FA2-9CB7-A626F7DA976E}" type="pres">
      <dgm:prSet presAssocID="{B9E5D496-B18A-47AB-8C76-ED77A8B7218D}" presName="spaceRect" presStyleCnt="0"/>
      <dgm:spPr/>
    </dgm:pt>
    <dgm:pt modelId="{8457A802-73F5-42E8-8923-C1877F08D0E3}" type="pres">
      <dgm:prSet presAssocID="{B9E5D496-B18A-47AB-8C76-ED77A8B7218D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65940821-F6B6-445E-B30D-1C4C36C8A04F}" type="presOf" srcId="{B9E5D496-B18A-47AB-8C76-ED77A8B7218D}" destId="{8457A802-73F5-42E8-8923-C1877F08D0E3}" srcOrd="0" destOrd="0" presId="urn:microsoft.com/office/officeart/2018/2/layout/IconVerticalSolidList"/>
    <dgm:cxn modelId="{38ADCF25-8E76-461F-932B-2AB797366F7A}" type="presOf" srcId="{D91E6B21-B515-468F-9528-7A97B45A72CA}" destId="{EA50217D-4223-4002-B2C6-ED7CC5860742}" srcOrd="0" destOrd="0" presId="urn:microsoft.com/office/officeart/2018/2/layout/IconVerticalSolidList"/>
    <dgm:cxn modelId="{23869428-40AD-40B4-B498-5164666B0EE4}" srcId="{0D0DA70D-6D5F-43DF-9E7B-444641F715D4}" destId="{D91E6B21-B515-468F-9528-7A97B45A72CA}" srcOrd="2" destOrd="0" parTransId="{DD69BACA-0D73-4D25-9F6B-B1334BADBE2A}" sibTransId="{193BC542-1E5F-40E6-9324-2279D32B9514}"/>
    <dgm:cxn modelId="{08E9EE2C-6E92-429E-AA0F-732861EE1ECF}" type="presOf" srcId="{4F4FC304-331E-42CA-A17B-64EF421ABD57}" destId="{FC5FD0C2-3ECB-449B-B429-27CD525D0F33}" srcOrd="0" destOrd="0" presId="urn:microsoft.com/office/officeart/2018/2/layout/IconVerticalSolidList"/>
    <dgm:cxn modelId="{D20E3D49-9782-4369-8F40-91FC08B52A3B}" type="presOf" srcId="{F824FA47-91C4-42B8-9A22-DB6CA16D52D3}" destId="{E99E8A79-6C81-4578-8E9F-96AA37768A85}" srcOrd="0" destOrd="0" presId="urn:microsoft.com/office/officeart/2018/2/layout/IconVerticalSolidList"/>
    <dgm:cxn modelId="{EC64CE6B-96FE-42CC-A714-D6F4B0BDAA96}" srcId="{0D0DA70D-6D5F-43DF-9E7B-444641F715D4}" destId="{25ED833E-F0B2-4331-93D4-02BA4D5B9833}" srcOrd="3" destOrd="0" parTransId="{3B910CE0-536D-4955-9CF1-378D608F73F7}" sibTransId="{5E2EF842-2A94-4C5B-9CA0-DCE5B3813120}"/>
    <dgm:cxn modelId="{E254704D-86EF-4160-BEE0-363FBA7CE4B9}" type="presOf" srcId="{0D0DA70D-6D5F-43DF-9E7B-444641F715D4}" destId="{77BE206E-5DCB-4D51-8686-E91FFC2DCF5F}" srcOrd="0" destOrd="0" presId="urn:microsoft.com/office/officeart/2018/2/layout/IconVerticalSolidList"/>
    <dgm:cxn modelId="{468651B0-EF43-4533-B762-C516E42BB751}" srcId="{0D0DA70D-6D5F-43DF-9E7B-444641F715D4}" destId="{B9E5D496-B18A-47AB-8C76-ED77A8B7218D}" srcOrd="4" destOrd="0" parTransId="{920E9F91-9146-4788-99A6-633A2E0E8237}" sibTransId="{1393C754-C854-4A7C-AA98-28A28EBF581C}"/>
    <dgm:cxn modelId="{AFD2DECC-0855-46C4-ABAF-7B81DEE81A10}" type="presOf" srcId="{25ED833E-F0B2-4331-93D4-02BA4D5B9833}" destId="{871943F7-5726-4702-8623-1765459C2246}" srcOrd="0" destOrd="0" presId="urn:microsoft.com/office/officeart/2018/2/layout/IconVerticalSolidList"/>
    <dgm:cxn modelId="{4BE45BD0-A7B6-459B-8CEC-B840CFAA5318}" srcId="{0D0DA70D-6D5F-43DF-9E7B-444641F715D4}" destId="{4F4FC304-331E-42CA-A17B-64EF421ABD57}" srcOrd="0" destOrd="0" parTransId="{AE6D4C46-7B8E-427D-8543-8FEE274A8EE9}" sibTransId="{46BB4108-3A2D-43F2-9428-7FA8FC54EA51}"/>
    <dgm:cxn modelId="{49EA78FC-8A87-4565-BD11-12DC7259B525}" srcId="{0D0DA70D-6D5F-43DF-9E7B-444641F715D4}" destId="{F824FA47-91C4-42B8-9A22-DB6CA16D52D3}" srcOrd="1" destOrd="0" parTransId="{14743F95-37CA-450D-9818-7C088B926CFF}" sibTransId="{6B944DEA-A761-4D79-A49F-E09E2883CF88}"/>
    <dgm:cxn modelId="{7C1CE005-23F7-4F9C-BD4A-B7E120B7C587}" type="presParOf" srcId="{77BE206E-5DCB-4D51-8686-E91FFC2DCF5F}" destId="{A304CDD0-5F07-4495-A831-79293E95532F}" srcOrd="0" destOrd="0" presId="urn:microsoft.com/office/officeart/2018/2/layout/IconVerticalSolidList"/>
    <dgm:cxn modelId="{C2690D09-3366-4DC1-8A2C-B1010D59D308}" type="presParOf" srcId="{A304CDD0-5F07-4495-A831-79293E95532F}" destId="{6FCA06B5-F776-4E30-8DC5-1677ABCC0F8C}" srcOrd="0" destOrd="0" presId="urn:microsoft.com/office/officeart/2018/2/layout/IconVerticalSolidList"/>
    <dgm:cxn modelId="{125B9E5B-4F0A-4543-9785-FB19CDC6757E}" type="presParOf" srcId="{A304CDD0-5F07-4495-A831-79293E95532F}" destId="{60B24901-CB7A-4C04-A049-17638AB272E8}" srcOrd="1" destOrd="0" presId="urn:microsoft.com/office/officeart/2018/2/layout/IconVerticalSolidList"/>
    <dgm:cxn modelId="{DFDC5D6A-059C-43E0-A185-9EDFD4F2F7E9}" type="presParOf" srcId="{A304CDD0-5F07-4495-A831-79293E95532F}" destId="{A1DE653A-05C5-4166-AC57-BA5898280784}" srcOrd="2" destOrd="0" presId="urn:microsoft.com/office/officeart/2018/2/layout/IconVerticalSolidList"/>
    <dgm:cxn modelId="{3FAC4DAC-2CF3-41BD-8DBB-4018E41D9EBB}" type="presParOf" srcId="{A304CDD0-5F07-4495-A831-79293E95532F}" destId="{FC5FD0C2-3ECB-449B-B429-27CD525D0F33}" srcOrd="3" destOrd="0" presId="urn:microsoft.com/office/officeart/2018/2/layout/IconVerticalSolidList"/>
    <dgm:cxn modelId="{F138C996-8C01-4A1A-A0A7-5754A9C6E575}" type="presParOf" srcId="{77BE206E-5DCB-4D51-8686-E91FFC2DCF5F}" destId="{5AE37E32-A900-4C50-ABB6-F40A6264430F}" srcOrd="1" destOrd="0" presId="urn:microsoft.com/office/officeart/2018/2/layout/IconVerticalSolidList"/>
    <dgm:cxn modelId="{81E95E8A-F226-4BCC-9624-CF797ECE806B}" type="presParOf" srcId="{77BE206E-5DCB-4D51-8686-E91FFC2DCF5F}" destId="{A82C50A2-E9E7-4942-A830-B5781E48C445}" srcOrd="2" destOrd="0" presId="urn:microsoft.com/office/officeart/2018/2/layout/IconVerticalSolidList"/>
    <dgm:cxn modelId="{70D62A2C-552E-4FFD-995C-C18781EF335A}" type="presParOf" srcId="{A82C50A2-E9E7-4942-A830-B5781E48C445}" destId="{10E83474-1A6C-4759-A957-4DDDD32B3630}" srcOrd="0" destOrd="0" presId="urn:microsoft.com/office/officeart/2018/2/layout/IconVerticalSolidList"/>
    <dgm:cxn modelId="{C562CDB8-7B9D-4C6A-8DCC-516B4C1D2F73}" type="presParOf" srcId="{A82C50A2-E9E7-4942-A830-B5781E48C445}" destId="{BED0B7CF-B056-49CE-8A7D-EA5E5D992F81}" srcOrd="1" destOrd="0" presId="urn:microsoft.com/office/officeart/2018/2/layout/IconVerticalSolidList"/>
    <dgm:cxn modelId="{4BB60873-4EB8-4A07-8DBB-EF95DC51B9BA}" type="presParOf" srcId="{A82C50A2-E9E7-4942-A830-B5781E48C445}" destId="{C91ED586-2213-4163-8E2B-DFF47176D815}" srcOrd="2" destOrd="0" presId="urn:microsoft.com/office/officeart/2018/2/layout/IconVerticalSolidList"/>
    <dgm:cxn modelId="{B706EDFD-E908-403C-869D-B69427636949}" type="presParOf" srcId="{A82C50A2-E9E7-4942-A830-B5781E48C445}" destId="{E99E8A79-6C81-4578-8E9F-96AA37768A85}" srcOrd="3" destOrd="0" presId="urn:microsoft.com/office/officeart/2018/2/layout/IconVerticalSolidList"/>
    <dgm:cxn modelId="{1408F248-945B-4364-AEB7-88EA69B2ACAA}" type="presParOf" srcId="{77BE206E-5DCB-4D51-8686-E91FFC2DCF5F}" destId="{57D2C9A5-4CA2-4260-B552-2D28B0CA563D}" srcOrd="3" destOrd="0" presId="urn:microsoft.com/office/officeart/2018/2/layout/IconVerticalSolidList"/>
    <dgm:cxn modelId="{C2895AC8-78F3-4A1D-871D-B9DA5E996790}" type="presParOf" srcId="{77BE206E-5DCB-4D51-8686-E91FFC2DCF5F}" destId="{D2FA26C4-82EA-4390-B11F-4460B848CA40}" srcOrd="4" destOrd="0" presId="urn:microsoft.com/office/officeart/2018/2/layout/IconVerticalSolidList"/>
    <dgm:cxn modelId="{80334DE3-E392-4192-B1A5-1B9DCC8D4DEE}" type="presParOf" srcId="{D2FA26C4-82EA-4390-B11F-4460B848CA40}" destId="{B8017E53-91EA-4FA1-BA25-F2F1C7CA1943}" srcOrd="0" destOrd="0" presId="urn:microsoft.com/office/officeart/2018/2/layout/IconVerticalSolidList"/>
    <dgm:cxn modelId="{50143071-7DE5-4142-A92E-67CCAACEC455}" type="presParOf" srcId="{D2FA26C4-82EA-4390-B11F-4460B848CA40}" destId="{4E170DFC-9C20-45B3-A579-03AC087D193A}" srcOrd="1" destOrd="0" presId="urn:microsoft.com/office/officeart/2018/2/layout/IconVerticalSolidList"/>
    <dgm:cxn modelId="{D4C3DF82-0A8A-48AA-840B-0BAD22A5AE1C}" type="presParOf" srcId="{D2FA26C4-82EA-4390-B11F-4460B848CA40}" destId="{973F759E-1A35-4A78-ACFF-9C3EB2878BC8}" srcOrd="2" destOrd="0" presId="urn:microsoft.com/office/officeart/2018/2/layout/IconVerticalSolidList"/>
    <dgm:cxn modelId="{596B15D0-9769-4B6F-A2A3-73FDC3078FC5}" type="presParOf" srcId="{D2FA26C4-82EA-4390-B11F-4460B848CA40}" destId="{EA50217D-4223-4002-B2C6-ED7CC5860742}" srcOrd="3" destOrd="0" presId="urn:microsoft.com/office/officeart/2018/2/layout/IconVerticalSolidList"/>
    <dgm:cxn modelId="{A1444B9D-2AAB-4C8E-80B9-F6814F63E2FD}" type="presParOf" srcId="{77BE206E-5DCB-4D51-8686-E91FFC2DCF5F}" destId="{084AF922-2B23-4332-9A3F-9423CEE3C0FF}" srcOrd="5" destOrd="0" presId="urn:microsoft.com/office/officeart/2018/2/layout/IconVerticalSolidList"/>
    <dgm:cxn modelId="{CFB28EDA-9EC7-4A0A-ADE2-FE3383308282}" type="presParOf" srcId="{77BE206E-5DCB-4D51-8686-E91FFC2DCF5F}" destId="{1B732AA9-A61D-437C-97CF-133BC9AC5A13}" srcOrd="6" destOrd="0" presId="urn:microsoft.com/office/officeart/2018/2/layout/IconVerticalSolidList"/>
    <dgm:cxn modelId="{EDB9B19D-944E-4B1A-B87F-C18A5304EC53}" type="presParOf" srcId="{1B732AA9-A61D-437C-97CF-133BC9AC5A13}" destId="{15D93366-FC48-4CCA-890B-E31192CAF943}" srcOrd="0" destOrd="0" presId="urn:microsoft.com/office/officeart/2018/2/layout/IconVerticalSolidList"/>
    <dgm:cxn modelId="{62660312-B548-4F3F-9D6E-20FDE625B1E5}" type="presParOf" srcId="{1B732AA9-A61D-437C-97CF-133BC9AC5A13}" destId="{CAF29DAC-766E-47CF-9319-D9A05C831560}" srcOrd="1" destOrd="0" presId="urn:microsoft.com/office/officeart/2018/2/layout/IconVerticalSolidList"/>
    <dgm:cxn modelId="{BF8552A5-B867-450D-9D7D-925E293140DC}" type="presParOf" srcId="{1B732AA9-A61D-437C-97CF-133BC9AC5A13}" destId="{2721C700-C9CC-4E81-B63C-BBF5662189B7}" srcOrd="2" destOrd="0" presId="urn:microsoft.com/office/officeart/2018/2/layout/IconVerticalSolidList"/>
    <dgm:cxn modelId="{87F49046-D9C6-4EBB-BBB0-BB889CA1D75C}" type="presParOf" srcId="{1B732AA9-A61D-437C-97CF-133BC9AC5A13}" destId="{871943F7-5726-4702-8623-1765459C2246}" srcOrd="3" destOrd="0" presId="urn:microsoft.com/office/officeart/2018/2/layout/IconVerticalSolidList"/>
    <dgm:cxn modelId="{E5F6941B-695F-4FDF-B7AA-381D24A77855}" type="presParOf" srcId="{77BE206E-5DCB-4D51-8686-E91FFC2DCF5F}" destId="{8114D727-55E3-498D-800B-38A72BD34FDB}" srcOrd="7" destOrd="0" presId="urn:microsoft.com/office/officeart/2018/2/layout/IconVerticalSolidList"/>
    <dgm:cxn modelId="{88F61E6E-2808-48C0-B7B7-50D5595ADFAB}" type="presParOf" srcId="{77BE206E-5DCB-4D51-8686-E91FFC2DCF5F}" destId="{1C294375-FC0F-4117-A7F0-EBB7DD10E5F8}" srcOrd="8" destOrd="0" presId="urn:microsoft.com/office/officeart/2018/2/layout/IconVerticalSolidList"/>
    <dgm:cxn modelId="{AF820AC4-7884-4668-AF47-D39D08F097B4}" type="presParOf" srcId="{1C294375-FC0F-4117-A7F0-EBB7DD10E5F8}" destId="{5DE6CF07-F53C-47DA-9A0F-817A20EF5623}" srcOrd="0" destOrd="0" presId="urn:microsoft.com/office/officeart/2018/2/layout/IconVerticalSolidList"/>
    <dgm:cxn modelId="{F021625D-F891-4659-86A8-0F4DC3019535}" type="presParOf" srcId="{1C294375-FC0F-4117-A7F0-EBB7DD10E5F8}" destId="{30517CAE-3981-4C61-BD89-0A28173942F7}" srcOrd="1" destOrd="0" presId="urn:microsoft.com/office/officeart/2018/2/layout/IconVerticalSolidList"/>
    <dgm:cxn modelId="{50CDD81C-6D95-4787-AE34-0A1836BE21AB}" type="presParOf" srcId="{1C294375-FC0F-4117-A7F0-EBB7DD10E5F8}" destId="{9E1CB4A4-8F75-4FA2-9CB7-A626F7DA976E}" srcOrd="2" destOrd="0" presId="urn:microsoft.com/office/officeart/2018/2/layout/IconVerticalSolidList"/>
    <dgm:cxn modelId="{B66266C1-EF0D-4B29-8FEE-241D55D6405D}" type="presParOf" srcId="{1C294375-FC0F-4117-A7F0-EBB7DD10E5F8}" destId="{8457A802-73F5-42E8-8923-C1877F08D0E3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2E3147D-B020-4269-9C64-CD055334DAA5}" type="doc">
      <dgm:prSet loTypeId="urn:microsoft.com/office/officeart/2018/2/layout/IconCircle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503FB3C0-B2C1-4BC6-BDA1-207061EB40D6}">
      <dgm:prSet custT="1"/>
      <dgm:spPr/>
      <dgm:t>
        <a:bodyPr/>
        <a:lstStyle/>
        <a:p>
          <a:r>
            <a:rPr lang="nl-BE" sz="1600" dirty="0">
              <a:latin typeface="Comic Sans MS" panose="030F0702030302020204" pitchFamily="66" charset="0"/>
            </a:rPr>
            <a:t>Kan aanleiding geven tot ontstekingen, fracturen, … en oorzaak van ernstige invaliditeit</a:t>
          </a:r>
          <a:endParaRPr lang="en-US" sz="1600" dirty="0">
            <a:latin typeface="Comic Sans MS" panose="030F0702030302020204" pitchFamily="66" charset="0"/>
          </a:endParaRPr>
        </a:p>
      </dgm:t>
    </dgm:pt>
    <dgm:pt modelId="{6BAA592E-6B63-4295-B91A-7B3D9407A4F5}" type="parTrans" cxnId="{B5352678-4461-4CE5-9F9D-DB5E44922532}">
      <dgm:prSet/>
      <dgm:spPr/>
      <dgm:t>
        <a:bodyPr/>
        <a:lstStyle/>
        <a:p>
          <a:endParaRPr lang="en-US"/>
        </a:p>
      </dgm:t>
    </dgm:pt>
    <dgm:pt modelId="{9CC1AEDA-9919-428F-BD99-FACE83E2241E}" type="sibTrans" cxnId="{B5352678-4461-4CE5-9F9D-DB5E44922532}">
      <dgm:prSet/>
      <dgm:spPr/>
      <dgm:t>
        <a:bodyPr/>
        <a:lstStyle/>
        <a:p>
          <a:endParaRPr lang="en-US"/>
        </a:p>
      </dgm:t>
    </dgm:pt>
    <dgm:pt modelId="{FC39614E-D459-481D-BC93-99F9633F5A9E}">
      <dgm:prSet custT="1"/>
      <dgm:spPr/>
      <dgm:t>
        <a:bodyPr/>
        <a:lstStyle/>
        <a:p>
          <a:r>
            <a:rPr lang="nl-BE" sz="1600" dirty="0">
              <a:latin typeface="Comic Sans MS" panose="030F0702030302020204" pitchFamily="66" charset="0"/>
            </a:rPr>
            <a:t>Constante zeurende pijn in de bil en liestreek en aan de voor- en binnenzijde van de dij</a:t>
          </a:r>
          <a:endParaRPr lang="en-US" sz="1600" dirty="0">
            <a:latin typeface="Comic Sans MS" panose="030F0702030302020204" pitchFamily="66" charset="0"/>
          </a:endParaRPr>
        </a:p>
      </dgm:t>
    </dgm:pt>
    <dgm:pt modelId="{B5271813-89FA-45A7-883C-197E2204AB2E}" type="parTrans" cxnId="{064DF79A-67BD-4253-82A8-2DA2B3F8B541}">
      <dgm:prSet/>
      <dgm:spPr/>
      <dgm:t>
        <a:bodyPr/>
        <a:lstStyle/>
        <a:p>
          <a:endParaRPr lang="en-US"/>
        </a:p>
      </dgm:t>
    </dgm:pt>
    <dgm:pt modelId="{1A9D5C6F-08F9-4F17-825B-FEAB94B90E8F}" type="sibTrans" cxnId="{064DF79A-67BD-4253-82A8-2DA2B3F8B541}">
      <dgm:prSet/>
      <dgm:spPr/>
      <dgm:t>
        <a:bodyPr/>
        <a:lstStyle/>
        <a:p>
          <a:endParaRPr lang="en-US"/>
        </a:p>
      </dgm:t>
    </dgm:pt>
    <dgm:pt modelId="{D4256546-7AA4-427F-A534-07B2AA4B8CB9}">
      <dgm:prSet custT="1"/>
      <dgm:spPr/>
      <dgm:t>
        <a:bodyPr/>
        <a:lstStyle/>
        <a:p>
          <a:r>
            <a:rPr lang="nl-BE" sz="1600" dirty="0">
              <a:latin typeface="Comic Sans MS" panose="030F0702030302020204" pitchFamily="66" charset="0"/>
            </a:rPr>
            <a:t>Lange tijd lopen, staan of slenteren wordt moeilijk</a:t>
          </a:r>
          <a:endParaRPr lang="en-US" sz="1600" dirty="0">
            <a:latin typeface="Comic Sans MS" panose="030F0702030302020204" pitchFamily="66" charset="0"/>
          </a:endParaRPr>
        </a:p>
      </dgm:t>
    </dgm:pt>
    <dgm:pt modelId="{C9BBC8A3-C492-4F10-80FB-19DD8EFB6DE6}" type="parTrans" cxnId="{0D60DD2E-75BB-4EAB-A00E-812D665450C4}">
      <dgm:prSet/>
      <dgm:spPr/>
      <dgm:t>
        <a:bodyPr/>
        <a:lstStyle/>
        <a:p>
          <a:endParaRPr lang="en-US"/>
        </a:p>
      </dgm:t>
    </dgm:pt>
    <dgm:pt modelId="{4C6C5202-B4C4-46EF-80D4-C250226FA577}" type="sibTrans" cxnId="{0D60DD2E-75BB-4EAB-A00E-812D665450C4}">
      <dgm:prSet/>
      <dgm:spPr/>
      <dgm:t>
        <a:bodyPr/>
        <a:lstStyle/>
        <a:p>
          <a:endParaRPr lang="en-US"/>
        </a:p>
      </dgm:t>
    </dgm:pt>
    <dgm:pt modelId="{ED398C31-35A9-466D-AA27-84EEDC01D9C1}">
      <dgm:prSet custT="1"/>
      <dgm:spPr/>
      <dgm:t>
        <a:bodyPr/>
        <a:lstStyle/>
        <a:p>
          <a:r>
            <a:rPr lang="nl-BE" sz="1600" dirty="0">
              <a:latin typeface="Comic Sans MS" panose="030F0702030302020204" pitchFamily="66" charset="0"/>
            </a:rPr>
            <a:t>‘s nachts hevige pijn en slapen is moeilijk</a:t>
          </a:r>
          <a:endParaRPr lang="en-US" sz="1600" dirty="0">
            <a:latin typeface="Comic Sans MS" panose="030F0702030302020204" pitchFamily="66" charset="0"/>
          </a:endParaRPr>
        </a:p>
      </dgm:t>
    </dgm:pt>
    <dgm:pt modelId="{7AC8C6D5-A62D-43EC-96CD-E3B5D953A8E0}" type="parTrans" cxnId="{E3A0F337-B550-4704-A239-79AC30A38B8E}">
      <dgm:prSet/>
      <dgm:spPr/>
      <dgm:t>
        <a:bodyPr/>
        <a:lstStyle/>
        <a:p>
          <a:endParaRPr lang="en-US"/>
        </a:p>
      </dgm:t>
    </dgm:pt>
    <dgm:pt modelId="{16EC5F25-C325-44E8-A063-EAD2D07B8505}" type="sibTrans" cxnId="{E3A0F337-B550-4704-A239-79AC30A38B8E}">
      <dgm:prSet/>
      <dgm:spPr/>
      <dgm:t>
        <a:bodyPr/>
        <a:lstStyle/>
        <a:p>
          <a:endParaRPr lang="en-US"/>
        </a:p>
      </dgm:t>
    </dgm:pt>
    <dgm:pt modelId="{4F5E3FAF-46CE-4D18-B37D-D473B53D217B}">
      <dgm:prSet custT="1"/>
      <dgm:spPr/>
      <dgm:t>
        <a:bodyPr/>
        <a:lstStyle/>
        <a:p>
          <a:r>
            <a:rPr lang="nl-BE" sz="1600" dirty="0">
              <a:latin typeface="Comic Sans MS" panose="030F0702030302020204" pitchFamily="66" charset="0"/>
            </a:rPr>
            <a:t>Startpijn is moeilijk</a:t>
          </a:r>
          <a:endParaRPr lang="en-US" sz="1600" dirty="0">
            <a:latin typeface="Comic Sans MS" panose="030F0702030302020204" pitchFamily="66" charset="0"/>
          </a:endParaRPr>
        </a:p>
      </dgm:t>
    </dgm:pt>
    <dgm:pt modelId="{8E15C3FB-A335-4867-B62D-3DBF6E992C94}" type="parTrans" cxnId="{AB0B2E5B-4A77-4E58-86F9-7036950D5E5F}">
      <dgm:prSet/>
      <dgm:spPr/>
      <dgm:t>
        <a:bodyPr/>
        <a:lstStyle/>
        <a:p>
          <a:endParaRPr lang="en-US"/>
        </a:p>
      </dgm:t>
    </dgm:pt>
    <dgm:pt modelId="{6E51DBA3-7B62-475A-80F8-2F41B636B5EE}" type="sibTrans" cxnId="{AB0B2E5B-4A77-4E58-86F9-7036950D5E5F}">
      <dgm:prSet/>
      <dgm:spPr/>
      <dgm:t>
        <a:bodyPr/>
        <a:lstStyle/>
        <a:p>
          <a:endParaRPr lang="en-US"/>
        </a:p>
      </dgm:t>
    </dgm:pt>
    <dgm:pt modelId="{6C997FE0-E363-43E7-9E5B-E4AB8ED15C8D}" type="pres">
      <dgm:prSet presAssocID="{32E3147D-B020-4269-9C64-CD055334DAA5}" presName="root" presStyleCnt="0">
        <dgm:presLayoutVars>
          <dgm:dir/>
          <dgm:resizeHandles val="exact"/>
        </dgm:presLayoutVars>
      </dgm:prSet>
      <dgm:spPr/>
    </dgm:pt>
    <dgm:pt modelId="{1B884F9D-7016-4F6C-B9E2-C402AC68C795}" type="pres">
      <dgm:prSet presAssocID="{32E3147D-B020-4269-9C64-CD055334DAA5}" presName="container" presStyleCnt="0">
        <dgm:presLayoutVars>
          <dgm:dir/>
          <dgm:resizeHandles val="exact"/>
        </dgm:presLayoutVars>
      </dgm:prSet>
      <dgm:spPr/>
    </dgm:pt>
    <dgm:pt modelId="{0D71A451-8F7E-4D71-B728-3AFB90C89AC4}" type="pres">
      <dgm:prSet presAssocID="{503FB3C0-B2C1-4BC6-BDA1-207061EB40D6}" presName="compNode" presStyleCnt="0"/>
      <dgm:spPr/>
    </dgm:pt>
    <dgm:pt modelId="{644A1426-5EE4-4E8C-A1F4-6EB14A5DB9AC}" type="pres">
      <dgm:prSet presAssocID="{503FB3C0-B2C1-4BC6-BDA1-207061EB40D6}" presName="iconBgRect" presStyleLbl="bgShp" presStyleIdx="0" presStyleCnt="5"/>
      <dgm:spPr/>
    </dgm:pt>
    <dgm:pt modelId="{6D703CF7-8D92-4118-9575-B53AC140DE10}" type="pres">
      <dgm:prSet presAssocID="{503FB3C0-B2C1-4BC6-BDA1-207061EB40D6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heelchair Access"/>
        </a:ext>
      </dgm:extLst>
    </dgm:pt>
    <dgm:pt modelId="{C516F5F0-EA36-421E-9621-F5D2525BAC6B}" type="pres">
      <dgm:prSet presAssocID="{503FB3C0-B2C1-4BC6-BDA1-207061EB40D6}" presName="spaceRect" presStyleCnt="0"/>
      <dgm:spPr/>
    </dgm:pt>
    <dgm:pt modelId="{0A1881B5-EDC2-4377-941A-F2A8D6B0DE0C}" type="pres">
      <dgm:prSet presAssocID="{503FB3C0-B2C1-4BC6-BDA1-207061EB40D6}" presName="textRect" presStyleLbl="revTx" presStyleIdx="0" presStyleCnt="5">
        <dgm:presLayoutVars>
          <dgm:chMax val="1"/>
          <dgm:chPref val="1"/>
        </dgm:presLayoutVars>
      </dgm:prSet>
      <dgm:spPr/>
    </dgm:pt>
    <dgm:pt modelId="{14F31DB6-2A69-42CD-9871-BAA7C005925F}" type="pres">
      <dgm:prSet presAssocID="{9CC1AEDA-9919-428F-BD99-FACE83E2241E}" presName="sibTrans" presStyleLbl="sibTrans2D1" presStyleIdx="0" presStyleCnt="0"/>
      <dgm:spPr/>
    </dgm:pt>
    <dgm:pt modelId="{23C9525E-083D-4BFD-B255-843912BB7087}" type="pres">
      <dgm:prSet presAssocID="{FC39614E-D459-481D-BC93-99F9633F5A9E}" presName="compNode" presStyleCnt="0"/>
      <dgm:spPr/>
    </dgm:pt>
    <dgm:pt modelId="{06F3FD12-3133-4CA9-901A-3EA0305F591B}" type="pres">
      <dgm:prSet presAssocID="{FC39614E-D459-481D-BC93-99F9633F5A9E}" presName="iconBgRect" presStyleLbl="bgShp" presStyleIdx="1" presStyleCnt="5"/>
      <dgm:spPr/>
    </dgm:pt>
    <dgm:pt modelId="{5B6B230D-4A5E-404F-B924-1183F6A65371}" type="pres">
      <dgm:prSet presAssocID="{FC39614E-D459-481D-BC93-99F9633F5A9E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keleton"/>
        </a:ext>
      </dgm:extLst>
    </dgm:pt>
    <dgm:pt modelId="{2E88D04B-F305-40E9-B847-85D1D36A0360}" type="pres">
      <dgm:prSet presAssocID="{FC39614E-D459-481D-BC93-99F9633F5A9E}" presName="spaceRect" presStyleCnt="0"/>
      <dgm:spPr/>
    </dgm:pt>
    <dgm:pt modelId="{6CBA839F-3751-4C24-A70C-DE70480EFAF1}" type="pres">
      <dgm:prSet presAssocID="{FC39614E-D459-481D-BC93-99F9633F5A9E}" presName="textRect" presStyleLbl="revTx" presStyleIdx="1" presStyleCnt="5">
        <dgm:presLayoutVars>
          <dgm:chMax val="1"/>
          <dgm:chPref val="1"/>
        </dgm:presLayoutVars>
      </dgm:prSet>
      <dgm:spPr/>
    </dgm:pt>
    <dgm:pt modelId="{C96B6F17-8A6C-4872-979B-32C23D93C6EF}" type="pres">
      <dgm:prSet presAssocID="{1A9D5C6F-08F9-4F17-825B-FEAB94B90E8F}" presName="sibTrans" presStyleLbl="sibTrans2D1" presStyleIdx="0" presStyleCnt="0"/>
      <dgm:spPr/>
    </dgm:pt>
    <dgm:pt modelId="{A9EAB5A7-A677-4677-90F4-663FBACFBA09}" type="pres">
      <dgm:prSet presAssocID="{D4256546-7AA4-427F-A534-07B2AA4B8CB9}" presName="compNode" presStyleCnt="0"/>
      <dgm:spPr/>
    </dgm:pt>
    <dgm:pt modelId="{52380F3E-9232-4E0D-BD79-69FF1B21E46E}" type="pres">
      <dgm:prSet presAssocID="{D4256546-7AA4-427F-A534-07B2AA4B8CB9}" presName="iconBgRect" presStyleLbl="bgShp" presStyleIdx="2" presStyleCnt="5"/>
      <dgm:spPr/>
    </dgm:pt>
    <dgm:pt modelId="{5CE1272D-70DE-4ADE-A6DC-460B714AFC3C}" type="pres">
      <dgm:prSet presAssocID="{D4256546-7AA4-427F-A534-07B2AA4B8CB9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alk"/>
        </a:ext>
      </dgm:extLst>
    </dgm:pt>
    <dgm:pt modelId="{ED71957C-E6E5-4B99-9D20-E6701A5D5E1A}" type="pres">
      <dgm:prSet presAssocID="{D4256546-7AA4-427F-A534-07B2AA4B8CB9}" presName="spaceRect" presStyleCnt="0"/>
      <dgm:spPr/>
    </dgm:pt>
    <dgm:pt modelId="{52A2A2F9-35AE-4115-A2C2-40EDA311B055}" type="pres">
      <dgm:prSet presAssocID="{D4256546-7AA4-427F-A534-07B2AA4B8CB9}" presName="textRect" presStyleLbl="revTx" presStyleIdx="2" presStyleCnt="5">
        <dgm:presLayoutVars>
          <dgm:chMax val="1"/>
          <dgm:chPref val="1"/>
        </dgm:presLayoutVars>
      </dgm:prSet>
      <dgm:spPr/>
    </dgm:pt>
    <dgm:pt modelId="{D7FB2C48-62A6-4D4E-ACAB-A9896E80C166}" type="pres">
      <dgm:prSet presAssocID="{4C6C5202-B4C4-46EF-80D4-C250226FA577}" presName="sibTrans" presStyleLbl="sibTrans2D1" presStyleIdx="0" presStyleCnt="0"/>
      <dgm:spPr/>
    </dgm:pt>
    <dgm:pt modelId="{61DCD4F0-9ADB-406E-9E71-F9BA2347822B}" type="pres">
      <dgm:prSet presAssocID="{ED398C31-35A9-466D-AA27-84EEDC01D9C1}" presName="compNode" presStyleCnt="0"/>
      <dgm:spPr/>
    </dgm:pt>
    <dgm:pt modelId="{65558CEA-C46E-4424-ACD0-A8E1B025B8E9}" type="pres">
      <dgm:prSet presAssocID="{ED398C31-35A9-466D-AA27-84EEDC01D9C1}" presName="iconBgRect" presStyleLbl="bgShp" presStyleIdx="3" presStyleCnt="5"/>
      <dgm:spPr/>
    </dgm:pt>
    <dgm:pt modelId="{9474960D-C61F-4F1D-A2FB-571DF2117814}" type="pres">
      <dgm:prSet presAssocID="{ED398C31-35A9-466D-AA27-84EEDC01D9C1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leep"/>
        </a:ext>
      </dgm:extLst>
    </dgm:pt>
    <dgm:pt modelId="{48555D54-1290-4CFA-932C-233BCD593934}" type="pres">
      <dgm:prSet presAssocID="{ED398C31-35A9-466D-AA27-84EEDC01D9C1}" presName="spaceRect" presStyleCnt="0"/>
      <dgm:spPr/>
    </dgm:pt>
    <dgm:pt modelId="{E83ED916-5769-4B84-A3C9-A918E1A0439A}" type="pres">
      <dgm:prSet presAssocID="{ED398C31-35A9-466D-AA27-84EEDC01D9C1}" presName="textRect" presStyleLbl="revTx" presStyleIdx="3" presStyleCnt="5">
        <dgm:presLayoutVars>
          <dgm:chMax val="1"/>
          <dgm:chPref val="1"/>
        </dgm:presLayoutVars>
      </dgm:prSet>
      <dgm:spPr/>
    </dgm:pt>
    <dgm:pt modelId="{AE6F1979-A50D-416C-B87E-D81EBADCB853}" type="pres">
      <dgm:prSet presAssocID="{16EC5F25-C325-44E8-A063-EAD2D07B8505}" presName="sibTrans" presStyleLbl="sibTrans2D1" presStyleIdx="0" presStyleCnt="0"/>
      <dgm:spPr/>
    </dgm:pt>
    <dgm:pt modelId="{D12FC463-32B4-48E6-8D41-03F41B6FBDCB}" type="pres">
      <dgm:prSet presAssocID="{4F5E3FAF-46CE-4D18-B37D-D473B53D217B}" presName="compNode" presStyleCnt="0"/>
      <dgm:spPr/>
    </dgm:pt>
    <dgm:pt modelId="{A744B82C-A403-4BD9-9FD5-2E0CDF6C97F2}" type="pres">
      <dgm:prSet presAssocID="{4F5E3FAF-46CE-4D18-B37D-D473B53D217B}" presName="iconBgRect" presStyleLbl="bgShp" presStyleIdx="4" presStyleCnt="5"/>
      <dgm:spPr/>
    </dgm:pt>
    <dgm:pt modelId="{BAD7140F-6C2B-4A8A-BC52-A392CCA2B8B5}" type="pres">
      <dgm:prSet presAssocID="{4F5E3FAF-46CE-4D18-B37D-D473B53D217B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Irritant"/>
        </a:ext>
      </dgm:extLst>
    </dgm:pt>
    <dgm:pt modelId="{78562D0B-1B11-4741-A791-2633918D2ECE}" type="pres">
      <dgm:prSet presAssocID="{4F5E3FAF-46CE-4D18-B37D-D473B53D217B}" presName="spaceRect" presStyleCnt="0"/>
      <dgm:spPr/>
    </dgm:pt>
    <dgm:pt modelId="{EA2117DD-2DD4-4A31-BBFC-20754D8B49AF}" type="pres">
      <dgm:prSet presAssocID="{4F5E3FAF-46CE-4D18-B37D-D473B53D217B}" presName="textRect" presStyleLbl="revTx" presStyleIdx="4" presStyleCnt="5">
        <dgm:presLayoutVars>
          <dgm:chMax val="1"/>
          <dgm:chPref val="1"/>
        </dgm:presLayoutVars>
      </dgm:prSet>
      <dgm:spPr/>
    </dgm:pt>
  </dgm:ptLst>
  <dgm:cxnLst>
    <dgm:cxn modelId="{D6A76F0B-9334-40A4-AEE2-AABA0B524E0B}" type="presOf" srcId="{16EC5F25-C325-44E8-A063-EAD2D07B8505}" destId="{AE6F1979-A50D-416C-B87E-D81EBADCB853}" srcOrd="0" destOrd="0" presId="urn:microsoft.com/office/officeart/2018/2/layout/IconCircleList"/>
    <dgm:cxn modelId="{0D60DD2E-75BB-4EAB-A00E-812D665450C4}" srcId="{32E3147D-B020-4269-9C64-CD055334DAA5}" destId="{D4256546-7AA4-427F-A534-07B2AA4B8CB9}" srcOrd="2" destOrd="0" parTransId="{C9BBC8A3-C492-4F10-80FB-19DD8EFB6DE6}" sibTransId="{4C6C5202-B4C4-46EF-80D4-C250226FA577}"/>
    <dgm:cxn modelId="{E3A0F337-B550-4704-A239-79AC30A38B8E}" srcId="{32E3147D-B020-4269-9C64-CD055334DAA5}" destId="{ED398C31-35A9-466D-AA27-84EEDC01D9C1}" srcOrd="3" destOrd="0" parTransId="{7AC8C6D5-A62D-43EC-96CD-E3B5D953A8E0}" sibTransId="{16EC5F25-C325-44E8-A063-EAD2D07B8505}"/>
    <dgm:cxn modelId="{AB0B2E5B-4A77-4E58-86F9-7036950D5E5F}" srcId="{32E3147D-B020-4269-9C64-CD055334DAA5}" destId="{4F5E3FAF-46CE-4D18-B37D-D473B53D217B}" srcOrd="4" destOrd="0" parTransId="{8E15C3FB-A335-4867-B62D-3DBF6E992C94}" sibTransId="{6E51DBA3-7B62-475A-80F8-2F41B636B5EE}"/>
    <dgm:cxn modelId="{52190148-32D5-40C5-8ED4-B5D52DB110E1}" type="presOf" srcId="{4F5E3FAF-46CE-4D18-B37D-D473B53D217B}" destId="{EA2117DD-2DD4-4A31-BBFC-20754D8B49AF}" srcOrd="0" destOrd="0" presId="urn:microsoft.com/office/officeart/2018/2/layout/IconCircleList"/>
    <dgm:cxn modelId="{B3743052-7316-4F3A-9F2D-007B238FFD1A}" type="presOf" srcId="{ED398C31-35A9-466D-AA27-84EEDC01D9C1}" destId="{E83ED916-5769-4B84-A3C9-A918E1A0439A}" srcOrd="0" destOrd="0" presId="urn:microsoft.com/office/officeart/2018/2/layout/IconCircleList"/>
    <dgm:cxn modelId="{80130657-9131-43CF-8EE1-0054A7675C45}" type="presOf" srcId="{9CC1AEDA-9919-428F-BD99-FACE83E2241E}" destId="{14F31DB6-2A69-42CD-9871-BAA7C005925F}" srcOrd="0" destOrd="0" presId="urn:microsoft.com/office/officeart/2018/2/layout/IconCircleList"/>
    <dgm:cxn modelId="{B5352678-4461-4CE5-9F9D-DB5E44922532}" srcId="{32E3147D-B020-4269-9C64-CD055334DAA5}" destId="{503FB3C0-B2C1-4BC6-BDA1-207061EB40D6}" srcOrd="0" destOrd="0" parTransId="{6BAA592E-6B63-4295-B91A-7B3D9407A4F5}" sibTransId="{9CC1AEDA-9919-428F-BD99-FACE83E2241E}"/>
    <dgm:cxn modelId="{1388CB8E-CC10-4E4D-A71E-90E908603401}" type="presOf" srcId="{1A9D5C6F-08F9-4F17-825B-FEAB94B90E8F}" destId="{C96B6F17-8A6C-4872-979B-32C23D93C6EF}" srcOrd="0" destOrd="0" presId="urn:microsoft.com/office/officeart/2018/2/layout/IconCircleList"/>
    <dgm:cxn modelId="{064DF79A-67BD-4253-82A8-2DA2B3F8B541}" srcId="{32E3147D-B020-4269-9C64-CD055334DAA5}" destId="{FC39614E-D459-481D-BC93-99F9633F5A9E}" srcOrd="1" destOrd="0" parTransId="{B5271813-89FA-45A7-883C-197E2204AB2E}" sibTransId="{1A9D5C6F-08F9-4F17-825B-FEAB94B90E8F}"/>
    <dgm:cxn modelId="{21E5BA9E-75C9-418B-9F85-B10ED0A6F4A5}" type="presOf" srcId="{503FB3C0-B2C1-4BC6-BDA1-207061EB40D6}" destId="{0A1881B5-EDC2-4377-941A-F2A8D6B0DE0C}" srcOrd="0" destOrd="0" presId="urn:microsoft.com/office/officeart/2018/2/layout/IconCircleList"/>
    <dgm:cxn modelId="{778404AE-5EE9-4E1A-8A94-3A5A1A904554}" type="presOf" srcId="{32E3147D-B020-4269-9C64-CD055334DAA5}" destId="{6C997FE0-E363-43E7-9E5B-E4AB8ED15C8D}" srcOrd="0" destOrd="0" presId="urn:microsoft.com/office/officeart/2018/2/layout/IconCircleList"/>
    <dgm:cxn modelId="{B63AD9B7-F81C-4909-A7B1-4E09272C85CB}" type="presOf" srcId="{FC39614E-D459-481D-BC93-99F9633F5A9E}" destId="{6CBA839F-3751-4C24-A70C-DE70480EFAF1}" srcOrd="0" destOrd="0" presId="urn:microsoft.com/office/officeart/2018/2/layout/IconCircleList"/>
    <dgm:cxn modelId="{A2D0ACBC-E01C-4872-A3B0-1CB45CF3EA15}" type="presOf" srcId="{4C6C5202-B4C4-46EF-80D4-C250226FA577}" destId="{D7FB2C48-62A6-4D4E-ACAB-A9896E80C166}" srcOrd="0" destOrd="0" presId="urn:microsoft.com/office/officeart/2018/2/layout/IconCircleList"/>
    <dgm:cxn modelId="{E370E8D8-03AC-44F6-8319-A8BBB908BB9B}" type="presOf" srcId="{D4256546-7AA4-427F-A534-07B2AA4B8CB9}" destId="{52A2A2F9-35AE-4115-A2C2-40EDA311B055}" srcOrd="0" destOrd="0" presId="urn:microsoft.com/office/officeart/2018/2/layout/IconCircleList"/>
    <dgm:cxn modelId="{3C110D02-6F17-4739-A1A1-7392987D11CC}" type="presParOf" srcId="{6C997FE0-E363-43E7-9E5B-E4AB8ED15C8D}" destId="{1B884F9D-7016-4F6C-B9E2-C402AC68C795}" srcOrd="0" destOrd="0" presId="urn:microsoft.com/office/officeart/2018/2/layout/IconCircleList"/>
    <dgm:cxn modelId="{0ED43148-3CF3-4FE4-B5F5-2D5FDB78C76B}" type="presParOf" srcId="{1B884F9D-7016-4F6C-B9E2-C402AC68C795}" destId="{0D71A451-8F7E-4D71-B728-3AFB90C89AC4}" srcOrd="0" destOrd="0" presId="urn:microsoft.com/office/officeart/2018/2/layout/IconCircleList"/>
    <dgm:cxn modelId="{265384BD-7320-40B8-93DF-F5159CDCEDDF}" type="presParOf" srcId="{0D71A451-8F7E-4D71-B728-3AFB90C89AC4}" destId="{644A1426-5EE4-4E8C-A1F4-6EB14A5DB9AC}" srcOrd="0" destOrd="0" presId="urn:microsoft.com/office/officeart/2018/2/layout/IconCircleList"/>
    <dgm:cxn modelId="{F39CFD47-845E-48C3-A41A-57EC45EB0DAD}" type="presParOf" srcId="{0D71A451-8F7E-4D71-B728-3AFB90C89AC4}" destId="{6D703CF7-8D92-4118-9575-B53AC140DE10}" srcOrd="1" destOrd="0" presId="urn:microsoft.com/office/officeart/2018/2/layout/IconCircleList"/>
    <dgm:cxn modelId="{6A0157A5-F49B-417B-BD8D-958AB7592277}" type="presParOf" srcId="{0D71A451-8F7E-4D71-B728-3AFB90C89AC4}" destId="{C516F5F0-EA36-421E-9621-F5D2525BAC6B}" srcOrd="2" destOrd="0" presId="urn:microsoft.com/office/officeart/2018/2/layout/IconCircleList"/>
    <dgm:cxn modelId="{5A81203E-6563-4567-9B9D-9CD3BE2E1635}" type="presParOf" srcId="{0D71A451-8F7E-4D71-B728-3AFB90C89AC4}" destId="{0A1881B5-EDC2-4377-941A-F2A8D6B0DE0C}" srcOrd="3" destOrd="0" presId="urn:microsoft.com/office/officeart/2018/2/layout/IconCircleList"/>
    <dgm:cxn modelId="{1081D1B8-7C06-41BD-AFAB-C87876FA8522}" type="presParOf" srcId="{1B884F9D-7016-4F6C-B9E2-C402AC68C795}" destId="{14F31DB6-2A69-42CD-9871-BAA7C005925F}" srcOrd="1" destOrd="0" presId="urn:microsoft.com/office/officeart/2018/2/layout/IconCircleList"/>
    <dgm:cxn modelId="{0D5CC8AE-5339-4F48-8D0E-3A877AFCBE2E}" type="presParOf" srcId="{1B884F9D-7016-4F6C-B9E2-C402AC68C795}" destId="{23C9525E-083D-4BFD-B255-843912BB7087}" srcOrd="2" destOrd="0" presId="urn:microsoft.com/office/officeart/2018/2/layout/IconCircleList"/>
    <dgm:cxn modelId="{0B648843-5CA3-4B43-9215-663AA417ABA3}" type="presParOf" srcId="{23C9525E-083D-4BFD-B255-843912BB7087}" destId="{06F3FD12-3133-4CA9-901A-3EA0305F591B}" srcOrd="0" destOrd="0" presId="urn:microsoft.com/office/officeart/2018/2/layout/IconCircleList"/>
    <dgm:cxn modelId="{05BE5CDC-5126-458E-9478-E87B0B7498CA}" type="presParOf" srcId="{23C9525E-083D-4BFD-B255-843912BB7087}" destId="{5B6B230D-4A5E-404F-B924-1183F6A65371}" srcOrd="1" destOrd="0" presId="urn:microsoft.com/office/officeart/2018/2/layout/IconCircleList"/>
    <dgm:cxn modelId="{83D4FDD3-B9E1-4CD5-9088-D3F583EBA58C}" type="presParOf" srcId="{23C9525E-083D-4BFD-B255-843912BB7087}" destId="{2E88D04B-F305-40E9-B847-85D1D36A0360}" srcOrd="2" destOrd="0" presId="urn:microsoft.com/office/officeart/2018/2/layout/IconCircleList"/>
    <dgm:cxn modelId="{EDFEB10A-0FF4-4689-AE1F-A51CC8F36B49}" type="presParOf" srcId="{23C9525E-083D-4BFD-B255-843912BB7087}" destId="{6CBA839F-3751-4C24-A70C-DE70480EFAF1}" srcOrd="3" destOrd="0" presId="urn:microsoft.com/office/officeart/2018/2/layout/IconCircleList"/>
    <dgm:cxn modelId="{9FCED79A-EE5B-4A29-A1E4-8389FF07510E}" type="presParOf" srcId="{1B884F9D-7016-4F6C-B9E2-C402AC68C795}" destId="{C96B6F17-8A6C-4872-979B-32C23D93C6EF}" srcOrd="3" destOrd="0" presId="urn:microsoft.com/office/officeart/2018/2/layout/IconCircleList"/>
    <dgm:cxn modelId="{BB414D9F-0F65-44D9-B725-366532F3B49F}" type="presParOf" srcId="{1B884F9D-7016-4F6C-B9E2-C402AC68C795}" destId="{A9EAB5A7-A677-4677-90F4-663FBACFBA09}" srcOrd="4" destOrd="0" presId="urn:microsoft.com/office/officeart/2018/2/layout/IconCircleList"/>
    <dgm:cxn modelId="{9851E74E-BE57-45A7-8725-567898461A31}" type="presParOf" srcId="{A9EAB5A7-A677-4677-90F4-663FBACFBA09}" destId="{52380F3E-9232-4E0D-BD79-69FF1B21E46E}" srcOrd="0" destOrd="0" presId="urn:microsoft.com/office/officeart/2018/2/layout/IconCircleList"/>
    <dgm:cxn modelId="{68A3A4D8-E52A-45A3-88E3-9F73838F280F}" type="presParOf" srcId="{A9EAB5A7-A677-4677-90F4-663FBACFBA09}" destId="{5CE1272D-70DE-4ADE-A6DC-460B714AFC3C}" srcOrd="1" destOrd="0" presId="urn:microsoft.com/office/officeart/2018/2/layout/IconCircleList"/>
    <dgm:cxn modelId="{DB5F4B07-C1E1-477E-B39D-A1F680D8F496}" type="presParOf" srcId="{A9EAB5A7-A677-4677-90F4-663FBACFBA09}" destId="{ED71957C-E6E5-4B99-9D20-E6701A5D5E1A}" srcOrd="2" destOrd="0" presId="urn:microsoft.com/office/officeart/2018/2/layout/IconCircleList"/>
    <dgm:cxn modelId="{E219FF98-9717-4BFF-A8F1-1046E1B3CADB}" type="presParOf" srcId="{A9EAB5A7-A677-4677-90F4-663FBACFBA09}" destId="{52A2A2F9-35AE-4115-A2C2-40EDA311B055}" srcOrd="3" destOrd="0" presId="urn:microsoft.com/office/officeart/2018/2/layout/IconCircleList"/>
    <dgm:cxn modelId="{52ED1AF4-4919-4196-958F-775B8EB5B313}" type="presParOf" srcId="{1B884F9D-7016-4F6C-B9E2-C402AC68C795}" destId="{D7FB2C48-62A6-4D4E-ACAB-A9896E80C166}" srcOrd="5" destOrd="0" presId="urn:microsoft.com/office/officeart/2018/2/layout/IconCircleList"/>
    <dgm:cxn modelId="{065958B0-D763-40D9-AB12-ACD052B833E1}" type="presParOf" srcId="{1B884F9D-7016-4F6C-B9E2-C402AC68C795}" destId="{61DCD4F0-9ADB-406E-9E71-F9BA2347822B}" srcOrd="6" destOrd="0" presId="urn:microsoft.com/office/officeart/2018/2/layout/IconCircleList"/>
    <dgm:cxn modelId="{617E40AC-F4D9-4323-9727-D12B27DA5E99}" type="presParOf" srcId="{61DCD4F0-9ADB-406E-9E71-F9BA2347822B}" destId="{65558CEA-C46E-4424-ACD0-A8E1B025B8E9}" srcOrd="0" destOrd="0" presId="urn:microsoft.com/office/officeart/2018/2/layout/IconCircleList"/>
    <dgm:cxn modelId="{FABB9A32-0874-4E7B-9D24-B58159DF0FD9}" type="presParOf" srcId="{61DCD4F0-9ADB-406E-9E71-F9BA2347822B}" destId="{9474960D-C61F-4F1D-A2FB-571DF2117814}" srcOrd="1" destOrd="0" presId="urn:microsoft.com/office/officeart/2018/2/layout/IconCircleList"/>
    <dgm:cxn modelId="{FA02AB68-6E54-44C0-8C64-5AF7EB002AC5}" type="presParOf" srcId="{61DCD4F0-9ADB-406E-9E71-F9BA2347822B}" destId="{48555D54-1290-4CFA-932C-233BCD593934}" srcOrd="2" destOrd="0" presId="urn:microsoft.com/office/officeart/2018/2/layout/IconCircleList"/>
    <dgm:cxn modelId="{5123887C-0BC7-44B3-87A2-8049B86E80AD}" type="presParOf" srcId="{61DCD4F0-9ADB-406E-9E71-F9BA2347822B}" destId="{E83ED916-5769-4B84-A3C9-A918E1A0439A}" srcOrd="3" destOrd="0" presId="urn:microsoft.com/office/officeart/2018/2/layout/IconCircleList"/>
    <dgm:cxn modelId="{EB613801-3064-4400-99F8-FBC603AD6168}" type="presParOf" srcId="{1B884F9D-7016-4F6C-B9E2-C402AC68C795}" destId="{AE6F1979-A50D-416C-B87E-D81EBADCB853}" srcOrd="7" destOrd="0" presId="urn:microsoft.com/office/officeart/2018/2/layout/IconCircleList"/>
    <dgm:cxn modelId="{C7035177-96F5-4077-83D8-4EBCC04ACE5E}" type="presParOf" srcId="{1B884F9D-7016-4F6C-B9E2-C402AC68C795}" destId="{D12FC463-32B4-48E6-8D41-03F41B6FBDCB}" srcOrd="8" destOrd="0" presId="urn:microsoft.com/office/officeart/2018/2/layout/IconCircleList"/>
    <dgm:cxn modelId="{4E904345-282E-40B3-829C-953B3D430CD5}" type="presParOf" srcId="{D12FC463-32B4-48E6-8D41-03F41B6FBDCB}" destId="{A744B82C-A403-4BD9-9FD5-2E0CDF6C97F2}" srcOrd="0" destOrd="0" presId="urn:microsoft.com/office/officeart/2018/2/layout/IconCircleList"/>
    <dgm:cxn modelId="{6393D949-C744-4BB9-B080-FCA6198DB1A1}" type="presParOf" srcId="{D12FC463-32B4-48E6-8D41-03F41B6FBDCB}" destId="{BAD7140F-6C2B-4A8A-BC52-A392CCA2B8B5}" srcOrd="1" destOrd="0" presId="urn:microsoft.com/office/officeart/2018/2/layout/IconCircleList"/>
    <dgm:cxn modelId="{43430F76-CA37-4972-AFAC-28164E826163}" type="presParOf" srcId="{D12FC463-32B4-48E6-8D41-03F41B6FBDCB}" destId="{78562D0B-1B11-4741-A791-2633918D2ECE}" srcOrd="2" destOrd="0" presId="urn:microsoft.com/office/officeart/2018/2/layout/IconCircleList"/>
    <dgm:cxn modelId="{D1F4AE72-98D6-4C67-9A44-9BC8473BD2B9}" type="presParOf" srcId="{D12FC463-32B4-48E6-8D41-03F41B6FBDCB}" destId="{EA2117DD-2DD4-4A31-BBFC-20754D8B49AF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EF21785B-FA57-4865-B948-FAFDF2A9333C}" type="doc">
      <dgm:prSet loTypeId="urn:microsoft.com/office/officeart/2018/5/layout/IconLeaf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17711C63-3680-49EF-BBC3-AA989AFDD208}">
      <dgm:prSet custT="1"/>
      <dgm:spPr/>
      <dgm:t>
        <a:bodyPr/>
        <a:lstStyle/>
        <a:p>
          <a:pPr>
            <a:defRPr cap="all"/>
          </a:pPr>
          <a:r>
            <a:rPr lang="nl-BE" sz="1400" dirty="0">
              <a:latin typeface="Comic Sans MS" panose="030F0702030302020204" pitchFamily="66" charset="0"/>
            </a:rPr>
            <a:t>Druk verminderen op het heupgewricht door te vermageren</a:t>
          </a:r>
          <a:endParaRPr lang="en-US" sz="1400" dirty="0">
            <a:latin typeface="Comic Sans MS" panose="030F0702030302020204" pitchFamily="66" charset="0"/>
          </a:endParaRPr>
        </a:p>
      </dgm:t>
    </dgm:pt>
    <dgm:pt modelId="{59398856-B6BE-40EC-A437-D23E2BBFF6B7}" type="parTrans" cxnId="{B62FF70B-D751-4BC8-BE12-6166F0991F48}">
      <dgm:prSet/>
      <dgm:spPr/>
      <dgm:t>
        <a:bodyPr/>
        <a:lstStyle/>
        <a:p>
          <a:endParaRPr lang="en-US"/>
        </a:p>
      </dgm:t>
    </dgm:pt>
    <dgm:pt modelId="{3003C547-D242-40A7-B2E3-F8264E7308ED}" type="sibTrans" cxnId="{B62FF70B-D751-4BC8-BE12-6166F0991F48}">
      <dgm:prSet/>
      <dgm:spPr/>
      <dgm:t>
        <a:bodyPr/>
        <a:lstStyle/>
        <a:p>
          <a:endParaRPr lang="en-US"/>
        </a:p>
      </dgm:t>
    </dgm:pt>
    <dgm:pt modelId="{9C373D84-414A-46E2-8560-682F8C8D61CC}">
      <dgm:prSet custT="1"/>
      <dgm:spPr/>
      <dgm:t>
        <a:bodyPr/>
        <a:lstStyle/>
        <a:p>
          <a:pPr>
            <a:defRPr cap="all"/>
          </a:pPr>
          <a:r>
            <a:rPr lang="nl-BE" sz="1400" dirty="0">
              <a:latin typeface="Comic Sans MS" panose="030F0702030302020204" pitchFamily="66" charset="0"/>
            </a:rPr>
            <a:t>Hulpmiddelen gebruiken zoals wandelstok of rollator</a:t>
          </a:r>
          <a:endParaRPr lang="en-US" sz="1400" dirty="0">
            <a:latin typeface="Comic Sans MS" panose="030F0702030302020204" pitchFamily="66" charset="0"/>
          </a:endParaRPr>
        </a:p>
      </dgm:t>
    </dgm:pt>
    <dgm:pt modelId="{3E56390C-6506-49B6-8838-B7E35E0AEA97}" type="parTrans" cxnId="{BCF19AE2-C4A6-4F87-B097-B925478B4450}">
      <dgm:prSet/>
      <dgm:spPr/>
      <dgm:t>
        <a:bodyPr/>
        <a:lstStyle/>
        <a:p>
          <a:endParaRPr lang="en-US"/>
        </a:p>
      </dgm:t>
    </dgm:pt>
    <dgm:pt modelId="{C9DD6436-02D0-4274-A076-0D0FCFA591FA}" type="sibTrans" cxnId="{BCF19AE2-C4A6-4F87-B097-B925478B4450}">
      <dgm:prSet/>
      <dgm:spPr/>
      <dgm:t>
        <a:bodyPr/>
        <a:lstStyle/>
        <a:p>
          <a:endParaRPr lang="en-US"/>
        </a:p>
      </dgm:t>
    </dgm:pt>
    <dgm:pt modelId="{B0B0697F-EF73-4D1A-89AD-2E2EF843E89E}">
      <dgm:prSet custT="1"/>
      <dgm:spPr/>
      <dgm:t>
        <a:bodyPr/>
        <a:lstStyle/>
        <a:p>
          <a:pPr>
            <a:defRPr cap="all"/>
          </a:pPr>
          <a:r>
            <a:rPr lang="nl-BE" sz="1400" dirty="0">
              <a:latin typeface="Comic Sans MS" panose="030F0702030302020204" pitchFamily="66" charset="0"/>
            </a:rPr>
            <a:t>Arts kan pijnstillers voorschrijven</a:t>
          </a:r>
          <a:endParaRPr lang="en-US" sz="1400" dirty="0">
            <a:latin typeface="Comic Sans MS" panose="030F0702030302020204" pitchFamily="66" charset="0"/>
          </a:endParaRPr>
        </a:p>
      </dgm:t>
    </dgm:pt>
    <dgm:pt modelId="{699A8589-5496-48A0-A1A4-AF060BA023E6}" type="parTrans" cxnId="{A39D945C-926D-4F93-9727-4BE9C67AA1A9}">
      <dgm:prSet/>
      <dgm:spPr/>
      <dgm:t>
        <a:bodyPr/>
        <a:lstStyle/>
        <a:p>
          <a:endParaRPr lang="en-US"/>
        </a:p>
      </dgm:t>
    </dgm:pt>
    <dgm:pt modelId="{B9957E1A-D01F-4EAB-9AD9-CA437BF24EDB}" type="sibTrans" cxnId="{A39D945C-926D-4F93-9727-4BE9C67AA1A9}">
      <dgm:prSet/>
      <dgm:spPr/>
      <dgm:t>
        <a:bodyPr/>
        <a:lstStyle/>
        <a:p>
          <a:endParaRPr lang="en-US"/>
        </a:p>
      </dgm:t>
    </dgm:pt>
    <dgm:pt modelId="{DDCC3618-0C66-475B-8C33-56F1E44B0553}">
      <dgm:prSet custT="1"/>
      <dgm:spPr/>
      <dgm:t>
        <a:bodyPr/>
        <a:lstStyle/>
        <a:p>
          <a:pPr>
            <a:defRPr cap="all"/>
          </a:pPr>
          <a:r>
            <a:rPr lang="nl-BE" sz="1400" dirty="0">
              <a:latin typeface="Comic Sans MS" panose="030F0702030302020204" pitchFamily="66" charset="0"/>
            </a:rPr>
            <a:t>Kine</a:t>
          </a:r>
          <a:endParaRPr lang="en-US" sz="1400" dirty="0">
            <a:latin typeface="Comic Sans MS" panose="030F0702030302020204" pitchFamily="66" charset="0"/>
          </a:endParaRPr>
        </a:p>
      </dgm:t>
    </dgm:pt>
    <dgm:pt modelId="{33C249A2-CB19-4913-9D1F-67122C4EC599}" type="parTrans" cxnId="{2F8B554F-5A4E-4E81-8B66-81DC7D5005B0}">
      <dgm:prSet/>
      <dgm:spPr/>
      <dgm:t>
        <a:bodyPr/>
        <a:lstStyle/>
        <a:p>
          <a:endParaRPr lang="en-US"/>
        </a:p>
      </dgm:t>
    </dgm:pt>
    <dgm:pt modelId="{5D344F10-FF0C-4B3A-A70F-96A9DE8E431A}" type="sibTrans" cxnId="{2F8B554F-5A4E-4E81-8B66-81DC7D5005B0}">
      <dgm:prSet/>
      <dgm:spPr/>
      <dgm:t>
        <a:bodyPr/>
        <a:lstStyle/>
        <a:p>
          <a:endParaRPr lang="en-US"/>
        </a:p>
      </dgm:t>
    </dgm:pt>
    <dgm:pt modelId="{835F7942-4A42-4F39-AD64-B4E5A6C3086A}">
      <dgm:prSet custT="1"/>
      <dgm:spPr/>
      <dgm:t>
        <a:bodyPr/>
        <a:lstStyle/>
        <a:p>
          <a:pPr>
            <a:defRPr cap="all"/>
          </a:pPr>
          <a:r>
            <a:rPr lang="nl-BE" sz="1400" dirty="0">
              <a:latin typeface="Comic Sans MS" panose="030F0702030302020204" pitchFamily="66" charset="0"/>
            </a:rPr>
            <a:t>Heelkundige ingreep</a:t>
          </a:r>
          <a:endParaRPr lang="en-US" sz="1400" dirty="0">
            <a:latin typeface="Comic Sans MS" panose="030F0702030302020204" pitchFamily="66" charset="0"/>
          </a:endParaRPr>
        </a:p>
      </dgm:t>
    </dgm:pt>
    <dgm:pt modelId="{E8E7B7CC-61B8-438F-BBBB-008196E50F39}" type="parTrans" cxnId="{3FF82E10-969A-4C4A-B6B8-29FDE0BCBAEC}">
      <dgm:prSet/>
      <dgm:spPr/>
      <dgm:t>
        <a:bodyPr/>
        <a:lstStyle/>
        <a:p>
          <a:endParaRPr lang="en-US"/>
        </a:p>
      </dgm:t>
    </dgm:pt>
    <dgm:pt modelId="{F4FEA632-EC1A-4C5A-BA60-8EAC55C2B186}" type="sibTrans" cxnId="{3FF82E10-969A-4C4A-B6B8-29FDE0BCBAEC}">
      <dgm:prSet/>
      <dgm:spPr/>
      <dgm:t>
        <a:bodyPr/>
        <a:lstStyle/>
        <a:p>
          <a:endParaRPr lang="en-US"/>
        </a:p>
      </dgm:t>
    </dgm:pt>
    <dgm:pt modelId="{8D6A0C70-A1DA-41C3-B5EA-4F71EAF84592}" type="pres">
      <dgm:prSet presAssocID="{EF21785B-FA57-4865-B948-FAFDF2A9333C}" presName="root" presStyleCnt="0">
        <dgm:presLayoutVars>
          <dgm:dir/>
          <dgm:resizeHandles val="exact"/>
        </dgm:presLayoutVars>
      </dgm:prSet>
      <dgm:spPr/>
    </dgm:pt>
    <dgm:pt modelId="{1FC4193B-404F-4968-8D87-21CD64E2F44D}" type="pres">
      <dgm:prSet presAssocID="{17711C63-3680-49EF-BBC3-AA989AFDD208}" presName="compNode" presStyleCnt="0"/>
      <dgm:spPr/>
    </dgm:pt>
    <dgm:pt modelId="{F8F37BBB-B4D7-4313-8FC7-B327EA2D1D7C}" type="pres">
      <dgm:prSet presAssocID="{17711C63-3680-49EF-BBC3-AA989AFDD208}" presName="iconBgRect" presStyleLbl="bgShp" presStyleIdx="0" presStyleCnt="5"/>
      <dgm:spPr>
        <a:prstGeom prst="round2DiagRect">
          <a:avLst>
            <a:gd name="adj1" fmla="val 29727"/>
            <a:gd name="adj2" fmla="val 0"/>
          </a:avLst>
        </a:prstGeom>
      </dgm:spPr>
    </dgm:pt>
    <dgm:pt modelId="{BEF9A078-B3DD-426D-B6BB-86E7D62DCF3B}" type="pres">
      <dgm:prSet presAssocID="{17711C63-3680-49EF-BBC3-AA989AFDD208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ustache Face with Solid Fill"/>
        </a:ext>
      </dgm:extLst>
    </dgm:pt>
    <dgm:pt modelId="{E0FEB2FD-77AE-44D6-BF7B-AA4FADC30BDE}" type="pres">
      <dgm:prSet presAssocID="{17711C63-3680-49EF-BBC3-AA989AFDD208}" presName="spaceRect" presStyleCnt="0"/>
      <dgm:spPr/>
    </dgm:pt>
    <dgm:pt modelId="{1C78E43A-97AD-4180-95C9-8A06B5A13858}" type="pres">
      <dgm:prSet presAssocID="{17711C63-3680-49EF-BBC3-AA989AFDD208}" presName="textRect" presStyleLbl="revTx" presStyleIdx="0" presStyleCnt="5">
        <dgm:presLayoutVars>
          <dgm:chMax val="1"/>
          <dgm:chPref val="1"/>
        </dgm:presLayoutVars>
      </dgm:prSet>
      <dgm:spPr/>
    </dgm:pt>
    <dgm:pt modelId="{0008CD08-54ED-46D6-9AD7-E6CCFAC902ED}" type="pres">
      <dgm:prSet presAssocID="{3003C547-D242-40A7-B2E3-F8264E7308ED}" presName="sibTrans" presStyleCnt="0"/>
      <dgm:spPr/>
    </dgm:pt>
    <dgm:pt modelId="{C7AB8DB5-D5AB-4DE9-A4A1-6883FFA389F3}" type="pres">
      <dgm:prSet presAssocID="{9C373D84-414A-46E2-8560-682F8C8D61CC}" presName="compNode" presStyleCnt="0"/>
      <dgm:spPr/>
    </dgm:pt>
    <dgm:pt modelId="{5C007C4D-4CE7-45DB-BD90-35A26846C6D6}" type="pres">
      <dgm:prSet presAssocID="{9C373D84-414A-46E2-8560-682F8C8D61CC}" presName="iconBgRect" presStyleLbl="bgShp" presStyleIdx="1" presStyleCnt="5"/>
      <dgm:spPr>
        <a:prstGeom prst="round2DiagRect">
          <a:avLst>
            <a:gd name="adj1" fmla="val 29727"/>
            <a:gd name="adj2" fmla="val 0"/>
          </a:avLst>
        </a:prstGeom>
      </dgm:spPr>
    </dgm:pt>
    <dgm:pt modelId="{A3621418-30AA-4037-B63A-169FF980632B}" type="pres">
      <dgm:prSet presAssocID="{9C373D84-414A-46E2-8560-682F8C8D61CC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ools"/>
        </a:ext>
      </dgm:extLst>
    </dgm:pt>
    <dgm:pt modelId="{DE45FF45-4F54-4104-ADEA-CD508022A8EA}" type="pres">
      <dgm:prSet presAssocID="{9C373D84-414A-46E2-8560-682F8C8D61CC}" presName="spaceRect" presStyleCnt="0"/>
      <dgm:spPr/>
    </dgm:pt>
    <dgm:pt modelId="{826FE125-AE35-4E34-8FB6-E0B35D4528C8}" type="pres">
      <dgm:prSet presAssocID="{9C373D84-414A-46E2-8560-682F8C8D61CC}" presName="textRect" presStyleLbl="revTx" presStyleIdx="1" presStyleCnt="5">
        <dgm:presLayoutVars>
          <dgm:chMax val="1"/>
          <dgm:chPref val="1"/>
        </dgm:presLayoutVars>
      </dgm:prSet>
      <dgm:spPr/>
    </dgm:pt>
    <dgm:pt modelId="{A2AC81F6-4A2B-4033-8633-6D45DA14668A}" type="pres">
      <dgm:prSet presAssocID="{C9DD6436-02D0-4274-A076-0D0FCFA591FA}" presName="sibTrans" presStyleCnt="0"/>
      <dgm:spPr/>
    </dgm:pt>
    <dgm:pt modelId="{0302E33B-051F-43B0-8C78-B1A7FD7C5822}" type="pres">
      <dgm:prSet presAssocID="{B0B0697F-EF73-4D1A-89AD-2E2EF843E89E}" presName="compNode" presStyleCnt="0"/>
      <dgm:spPr/>
    </dgm:pt>
    <dgm:pt modelId="{6DAB803D-7FEB-4B86-B019-0308965A21A4}" type="pres">
      <dgm:prSet presAssocID="{B0B0697F-EF73-4D1A-89AD-2E2EF843E89E}" presName="iconBgRect" presStyleLbl="bgShp" presStyleIdx="2" presStyleCnt="5"/>
      <dgm:spPr>
        <a:prstGeom prst="round2DiagRect">
          <a:avLst>
            <a:gd name="adj1" fmla="val 29727"/>
            <a:gd name="adj2" fmla="val 0"/>
          </a:avLst>
        </a:prstGeom>
      </dgm:spPr>
    </dgm:pt>
    <dgm:pt modelId="{16750B6B-0573-4845-A8B0-46D38BF3591E}" type="pres">
      <dgm:prSet presAssocID="{B0B0697F-EF73-4D1A-89AD-2E2EF843E89E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dicine"/>
        </a:ext>
      </dgm:extLst>
    </dgm:pt>
    <dgm:pt modelId="{22622E3D-569D-4DD1-AAAB-3E64753D6784}" type="pres">
      <dgm:prSet presAssocID="{B0B0697F-EF73-4D1A-89AD-2E2EF843E89E}" presName="spaceRect" presStyleCnt="0"/>
      <dgm:spPr/>
    </dgm:pt>
    <dgm:pt modelId="{861D00E9-7168-4F3D-9F2A-800D13B11119}" type="pres">
      <dgm:prSet presAssocID="{B0B0697F-EF73-4D1A-89AD-2E2EF843E89E}" presName="textRect" presStyleLbl="revTx" presStyleIdx="2" presStyleCnt="5">
        <dgm:presLayoutVars>
          <dgm:chMax val="1"/>
          <dgm:chPref val="1"/>
        </dgm:presLayoutVars>
      </dgm:prSet>
      <dgm:spPr/>
    </dgm:pt>
    <dgm:pt modelId="{9CC1857F-E6D7-4D9F-930F-E5325B20DDD1}" type="pres">
      <dgm:prSet presAssocID="{B9957E1A-D01F-4EAB-9AD9-CA437BF24EDB}" presName="sibTrans" presStyleCnt="0"/>
      <dgm:spPr/>
    </dgm:pt>
    <dgm:pt modelId="{54E51981-3D6A-43A6-A367-E8BDC652A176}" type="pres">
      <dgm:prSet presAssocID="{DDCC3618-0C66-475B-8C33-56F1E44B0553}" presName="compNode" presStyleCnt="0"/>
      <dgm:spPr/>
    </dgm:pt>
    <dgm:pt modelId="{EC7AA522-8A63-42B3-8D64-C7CFF64CF360}" type="pres">
      <dgm:prSet presAssocID="{DDCC3618-0C66-475B-8C33-56F1E44B0553}" presName="iconBgRect" presStyleLbl="bgShp" presStyleIdx="3" presStyleCnt="5"/>
      <dgm:spPr>
        <a:prstGeom prst="round2DiagRect">
          <a:avLst>
            <a:gd name="adj1" fmla="val 29727"/>
            <a:gd name="adj2" fmla="val 0"/>
          </a:avLst>
        </a:prstGeom>
      </dgm:spPr>
    </dgm:pt>
    <dgm:pt modelId="{E2F64AF4-A83D-443D-9AAE-A8C747971BB5}" type="pres">
      <dgm:prSet presAssocID="{DDCC3618-0C66-475B-8C33-56F1E44B0553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ind Chime"/>
        </a:ext>
      </dgm:extLst>
    </dgm:pt>
    <dgm:pt modelId="{5EF5E2DD-7410-48ED-9EAD-88AED01A486C}" type="pres">
      <dgm:prSet presAssocID="{DDCC3618-0C66-475B-8C33-56F1E44B0553}" presName="spaceRect" presStyleCnt="0"/>
      <dgm:spPr/>
    </dgm:pt>
    <dgm:pt modelId="{04E17E83-84C6-47C7-ABFB-9553196A5A25}" type="pres">
      <dgm:prSet presAssocID="{DDCC3618-0C66-475B-8C33-56F1E44B0553}" presName="textRect" presStyleLbl="revTx" presStyleIdx="3" presStyleCnt="5">
        <dgm:presLayoutVars>
          <dgm:chMax val="1"/>
          <dgm:chPref val="1"/>
        </dgm:presLayoutVars>
      </dgm:prSet>
      <dgm:spPr/>
    </dgm:pt>
    <dgm:pt modelId="{A70A9765-5CA3-4691-ADA9-7D15838B3A57}" type="pres">
      <dgm:prSet presAssocID="{5D344F10-FF0C-4B3A-A70F-96A9DE8E431A}" presName="sibTrans" presStyleCnt="0"/>
      <dgm:spPr/>
    </dgm:pt>
    <dgm:pt modelId="{71CC1731-4D4D-47A8-97DE-78FB2EB3E832}" type="pres">
      <dgm:prSet presAssocID="{835F7942-4A42-4F39-AD64-B4E5A6C3086A}" presName="compNode" presStyleCnt="0"/>
      <dgm:spPr/>
    </dgm:pt>
    <dgm:pt modelId="{8BE62EF8-5E43-4F73-81F2-1ECF4027762B}" type="pres">
      <dgm:prSet presAssocID="{835F7942-4A42-4F39-AD64-B4E5A6C3086A}" presName="iconBgRect" presStyleLbl="bgShp" presStyleIdx="4" presStyleCnt="5"/>
      <dgm:spPr>
        <a:prstGeom prst="round2DiagRect">
          <a:avLst>
            <a:gd name="adj1" fmla="val 29727"/>
            <a:gd name="adj2" fmla="val 0"/>
          </a:avLst>
        </a:prstGeom>
      </dgm:spPr>
    </dgm:pt>
    <dgm:pt modelId="{C65D21E2-F0BC-4E8C-A104-6CFDA4238E4C}" type="pres">
      <dgm:prSet presAssocID="{835F7942-4A42-4F39-AD64-B4E5A6C3086A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lue"/>
        </a:ext>
      </dgm:extLst>
    </dgm:pt>
    <dgm:pt modelId="{F8F6419A-D45C-49CA-AC03-4E97B0E3F6E8}" type="pres">
      <dgm:prSet presAssocID="{835F7942-4A42-4F39-AD64-B4E5A6C3086A}" presName="spaceRect" presStyleCnt="0"/>
      <dgm:spPr/>
    </dgm:pt>
    <dgm:pt modelId="{60CFFC82-DD91-4A11-82B9-9122750EA2D2}" type="pres">
      <dgm:prSet presAssocID="{835F7942-4A42-4F39-AD64-B4E5A6C3086A}" presName="textRect" presStyleLbl="revTx" presStyleIdx="4" presStyleCnt="5">
        <dgm:presLayoutVars>
          <dgm:chMax val="1"/>
          <dgm:chPref val="1"/>
        </dgm:presLayoutVars>
      </dgm:prSet>
      <dgm:spPr/>
    </dgm:pt>
  </dgm:ptLst>
  <dgm:cxnLst>
    <dgm:cxn modelId="{B62FF70B-D751-4BC8-BE12-6166F0991F48}" srcId="{EF21785B-FA57-4865-B948-FAFDF2A9333C}" destId="{17711C63-3680-49EF-BBC3-AA989AFDD208}" srcOrd="0" destOrd="0" parTransId="{59398856-B6BE-40EC-A437-D23E2BBFF6B7}" sibTransId="{3003C547-D242-40A7-B2E3-F8264E7308ED}"/>
    <dgm:cxn modelId="{3FF82E10-969A-4C4A-B6B8-29FDE0BCBAEC}" srcId="{EF21785B-FA57-4865-B948-FAFDF2A9333C}" destId="{835F7942-4A42-4F39-AD64-B4E5A6C3086A}" srcOrd="4" destOrd="0" parTransId="{E8E7B7CC-61B8-438F-BBBB-008196E50F39}" sibTransId="{F4FEA632-EC1A-4C5A-BA60-8EAC55C2B186}"/>
    <dgm:cxn modelId="{A39D945C-926D-4F93-9727-4BE9C67AA1A9}" srcId="{EF21785B-FA57-4865-B948-FAFDF2A9333C}" destId="{B0B0697F-EF73-4D1A-89AD-2E2EF843E89E}" srcOrd="2" destOrd="0" parTransId="{699A8589-5496-48A0-A1A4-AF060BA023E6}" sibTransId="{B9957E1A-D01F-4EAB-9AD9-CA437BF24EDB}"/>
    <dgm:cxn modelId="{2F8B554F-5A4E-4E81-8B66-81DC7D5005B0}" srcId="{EF21785B-FA57-4865-B948-FAFDF2A9333C}" destId="{DDCC3618-0C66-475B-8C33-56F1E44B0553}" srcOrd="3" destOrd="0" parTransId="{33C249A2-CB19-4913-9D1F-67122C4EC599}" sibTransId="{5D344F10-FF0C-4B3A-A70F-96A9DE8E431A}"/>
    <dgm:cxn modelId="{B3C70C8C-B868-4256-9C2C-A2B37F88ADD5}" type="presOf" srcId="{835F7942-4A42-4F39-AD64-B4E5A6C3086A}" destId="{60CFFC82-DD91-4A11-82B9-9122750EA2D2}" srcOrd="0" destOrd="0" presId="urn:microsoft.com/office/officeart/2018/5/layout/IconLeafLabelList"/>
    <dgm:cxn modelId="{DCFF8197-5B24-448D-A7BE-0F18B860A892}" type="presOf" srcId="{17711C63-3680-49EF-BBC3-AA989AFDD208}" destId="{1C78E43A-97AD-4180-95C9-8A06B5A13858}" srcOrd="0" destOrd="0" presId="urn:microsoft.com/office/officeart/2018/5/layout/IconLeafLabelList"/>
    <dgm:cxn modelId="{59BE79B4-2030-4DB0-80DD-137BFA11A7DC}" type="presOf" srcId="{EF21785B-FA57-4865-B948-FAFDF2A9333C}" destId="{8D6A0C70-A1DA-41C3-B5EA-4F71EAF84592}" srcOrd="0" destOrd="0" presId="urn:microsoft.com/office/officeart/2018/5/layout/IconLeafLabelList"/>
    <dgm:cxn modelId="{09C35CC0-EBDC-4270-B929-0F8FC385ED3F}" type="presOf" srcId="{9C373D84-414A-46E2-8560-682F8C8D61CC}" destId="{826FE125-AE35-4E34-8FB6-E0B35D4528C8}" srcOrd="0" destOrd="0" presId="urn:microsoft.com/office/officeart/2018/5/layout/IconLeafLabelList"/>
    <dgm:cxn modelId="{BCF19AE2-C4A6-4F87-B097-B925478B4450}" srcId="{EF21785B-FA57-4865-B948-FAFDF2A9333C}" destId="{9C373D84-414A-46E2-8560-682F8C8D61CC}" srcOrd="1" destOrd="0" parTransId="{3E56390C-6506-49B6-8838-B7E35E0AEA97}" sibTransId="{C9DD6436-02D0-4274-A076-0D0FCFA591FA}"/>
    <dgm:cxn modelId="{2E7F49E5-BB95-4AF2-9AF3-4E401E2699F9}" type="presOf" srcId="{B0B0697F-EF73-4D1A-89AD-2E2EF843E89E}" destId="{861D00E9-7168-4F3D-9F2A-800D13B11119}" srcOrd="0" destOrd="0" presId="urn:microsoft.com/office/officeart/2018/5/layout/IconLeafLabelList"/>
    <dgm:cxn modelId="{655BD4F2-8A18-4624-B866-4347223AEAA3}" type="presOf" srcId="{DDCC3618-0C66-475B-8C33-56F1E44B0553}" destId="{04E17E83-84C6-47C7-ABFB-9553196A5A25}" srcOrd="0" destOrd="0" presId="urn:microsoft.com/office/officeart/2018/5/layout/IconLeafLabelList"/>
    <dgm:cxn modelId="{02AA506F-8E13-430A-BFD5-9D925B7EAEC0}" type="presParOf" srcId="{8D6A0C70-A1DA-41C3-B5EA-4F71EAF84592}" destId="{1FC4193B-404F-4968-8D87-21CD64E2F44D}" srcOrd="0" destOrd="0" presId="urn:microsoft.com/office/officeart/2018/5/layout/IconLeafLabelList"/>
    <dgm:cxn modelId="{E126C9E7-480F-4CD4-BAFC-0378D0F53522}" type="presParOf" srcId="{1FC4193B-404F-4968-8D87-21CD64E2F44D}" destId="{F8F37BBB-B4D7-4313-8FC7-B327EA2D1D7C}" srcOrd="0" destOrd="0" presId="urn:microsoft.com/office/officeart/2018/5/layout/IconLeafLabelList"/>
    <dgm:cxn modelId="{226825D4-BEC0-4602-8610-EBEB91A53CA1}" type="presParOf" srcId="{1FC4193B-404F-4968-8D87-21CD64E2F44D}" destId="{BEF9A078-B3DD-426D-B6BB-86E7D62DCF3B}" srcOrd="1" destOrd="0" presId="urn:microsoft.com/office/officeart/2018/5/layout/IconLeafLabelList"/>
    <dgm:cxn modelId="{819AD51B-9378-48C4-B712-7705DC1560AA}" type="presParOf" srcId="{1FC4193B-404F-4968-8D87-21CD64E2F44D}" destId="{E0FEB2FD-77AE-44D6-BF7B-AA4FADC30BDE}" srcOrd="2" destOrd="0" presId="urn:microsoft.com/office/officeart/2018/5/layout/IconLeafLabelList"/>
    <dgm:cxn modelId="{B58F1132-3FBC-491D-87FB-01578C5D9A67}" type="presParOf" srcId="{1FC4193B-404F-4968-8D87-21CD64E2F44D}" destId="{1C78E43A-97AD-4180-95C9-8A06B5A13858}" srcOrd="3" destOrd="0" presId="urn:microsoft.com/office/officeart/2018/5/layout/IconLeafLabelList"/>
    <dgm:cxn modelId="{72ED6156-59F9-42D2-AC90-FFA5F641795F}" type="presParOf" srcId="{8D6A0C70-A1DA-41C3-B5EA-4F71EAF84592}" destId="{0008CD08-54ED-46D6-9AD7-E6CCFAC902ED}" srcOrd="1" destOrd="0" presId="urn:microsoft.com/office/officeart/2018/5/layout/IconLeafLabelList"/>
    <dgm:cxn modelId="{D7BE01B7-4BC4-496E-89BB-E03F57FA22B0}" type="presParOf" srcId="{8D6A0C70-A1DA-41C3-B5EA-4F71EAF84592}" destId="{C7AB8DB5-D5AB-4DE9-A4A1-6883FFA389F3}" srcOrd="2" destOrd="0" presId="urn:microsoft.com/office/officeart/2018/5/layout/IconLeafLabelList"/>
    <dgm:cxn modelId="{ACAEFAF8-5BA6-4D54-AA46-B3F4082E36CA}" type="presParOf" srcId="{C7AB8DB5-D5AB-4DE9-A4A1-6883FFA389F3}" destId="{5C007C4D-4CE7-45DB-BD90-35A26846C6D6}" srcOrd="0" destOrd="0" presId="urn:microsoft.com/office/officeart/2018/5/layout/IconLeafLabelList"/>
    <dgm:cxn modelId="{832100E7-5F4C-43F7-9967-1D7B468E4B1B}" type="presParOf" srcId="{C7AB8DB5-D5AB-4DE9-A4A1-6883FFA389F3}" destId="{A3621418-30AA-4037-B63A-169FF980632B}" srcOrd="1" destOrd="0" presId="urn:microsoft.com/office/officeart/2018/5/layout/IconLeafLabelList"/>
    <dgm:cxn modelId="{6A8DF57F-DE4F-448D-80B7-DCE72D1ED9FF}" type="presParOf" srcId="{C7AB8DB5-D5AB-4DE9-A4A1-6883FFA389F3}" destId="{DE45FF45-4F54-4104-ADEA-CD508022A8EA}" srcOrd="2" destOrd="0" presId="urn:microsoft.com/office/officeart/2018/5/layout/IconLeafLabelList"/>
    <dgm:cxn modelId="{CB6C5B21-F57A-497B-B876-F7219ED0C255}" type="presParOf" srcId="{C7AB8DB5-D5AB-4DE9-A4A1-6883FFA389F3}" destId="{826FE125-AE35-4E34-8FB6-E0B35D4528C8}" srcOrd="3" destOrd="0" presId="urn:microsoft.com/office/officeart/2018/5/layout/IconLeafLabelList"/>
    <dgm:cxn modelId="{331A3B6B-708C-4ACA-B226-4B65BC448DC8}" type="presParOf" srcId="{8D6A0C70-A1DA-41C3-B5EA-4F71EAF84592}" destId="{A2AC81F6-4A2B-4033-8633-6D45DA14668A}" srcOrd="3" destOrd="0" presId="urn:microsoft.com/office/officeart/2018/5/layout/IconLeafLabelList"/>
    <dgm:cxn modelId="{4ADB40C1-2EB5-4A97-85C1-425500FCB115}" type="presParOf" srcId="{8D6A0C70-A1DA-41C3-B5EA-4F71EAF84592}" destId="{0302E33B-051F-43B0-8C78-B1A7FD7C5822}" srcOrd="4" destOrd="0" presId="urn:microsoft.com/office/officeart/2018/5/layout/IconLeafLabelList"/>
    <dgm:cxn modelId="{F287E2D0-19DB-4C3A-9DF1-5DE3A6D28C38}" type="presParOf" srcId="{0302E33B-051F-43B0-8C78-B1A7FD7C5822}" destId="{6DAB803D-7FEB-4B86-B019-0308965A21A4}" srcOrd="0" destOrd="0" presId="urn:microsoft.com/office/officeart/2018/5/layout/IconLeafLabelList"/>
    <dgm:cxn modelId="{18DB309F-7F57-47CC-9B09-74779ECBF375}" type="presParOf" srcId="{0302E33B-051F-43B0-8C78-B1A7FD7C5822}" destId="{16750B6B-0573-4845-A8B0-46D38BF3591E}" srcOrd="1" destOrd="0" presId="urn:microsoft.com/office/officeart/2018/5/layout/IconLeafLabelList"/>
    <dgm:cxn modelId="{4566AA9E-0ED8-435E-AF36-81A249E2A117}" type="presParOf" srcId="{0302E33B-051F-43B0-8C78-B1A7FD7C5822}" destId="{22622E3D-569D-4DD1-AAAB-3E64753D6784}" srcOrd="2" destOrd="0" presId="urn:microsoft.com/office/officeart/2018/5/layout/IconLeafLabelList"/>
    <dgm:cxn modelId="{83C2985F-7793-47C6-BECB-78D12E591537}" type="presParOf" srcId="{0302E33B-051F-43B0-8C78-B1A7FD7C5822}" destId="{861D00E9-7168-4F3D-9F2A-800D13B11119}" srcOrd="3" destOrd="0" presId="urn:microsoft.com/office/officeart/2018/5/layout/IconLeafLabelList"/>
    <dgm:cxn modelId="{F6E32989-5967-469F-A98A-91CB7EB1674A}" type="presParOf" srcId="{8D6A0C70-A1DA-41C3-B5EA-4F71EAF84592}" destId="{9CC1857F-E6D7-4D9F-930F-E5325B20DDD1}" srcOrd="5" destOrd="0" presId="urn:microsoft.com/office/officeart/2018/5/layout/IconLeafLabelList"/>
    <dgm:cxn modelId="{50875A7A-367C-4816-A789-53E8449A18BE}" type="presParOf" srcId="{8D6A0C70-A1DA-41C3-B5EA-4F71EAF84592}" destId="{54E51981-3D6A-43A6-A367-E8BDC652A176}" srcOrd="6" destOrd="0" presId="urn:microsoft.com/office/officeart/2018/5/layout/IconLeafLabelList"/>
    <dgm:cxn modelId="{0EFFF37C-D8A2-46C0-A249-B82530D47A6D}" type="presParOf" srcId="{54E51981-3D6A-43A6-A367-E8BDC652A176}" destId="{EC7AA522-8A63-42B3-8D64-C7CFF64CF360}" srcOrd="0" destOrd="0" presId="urn:microsoft.com/office/officeart/2018/5/layout/IconLeafLabelList"/>
    <dgm:cxn modelId="{F2F2BAE4-7E30-4E84-A4F0-91F7787A65D4}" type="presParOf" srcId="{54E51981-3D6A-43A6-A367-E8BDC652A176}" destId="{E2F64AF4-A83D-443D-9AAE-A8C747971BB5}" srcOrd="1" destOrd="0" presId="urn:microsoft.com/office/officeart/2018/5/layout/IconLeafLabelList"/>
    <dgm:cxn modelId="{6DBCCB2D-2E03-40AC-8141-DE45500101AF}" type="presParOf" srcId="{54E51981-3D6A-43A6-A367-E8BDC652A176}" destId="{5EF5E2DD-7410-48ED-9EAD-88AED01A486C}" srcOrd="2" destOrd="0" presId="urn:microsoft.com/office/officeart/2018/5/layout/IconLeafLabelList"/>
    <dgm:cxn modelId="{BDB16AC3-52F9-4434-995D-A915790EC98B}" type="presParOf" srcId="{54E51981-3D6A-43A6-A367-E8BDC652A176}" destId="{04E17E83-84C6-47C7-ABFB-9553196A5A25}" srcOrd="3" destOrd="0" presId="urn:microsoft.com/office/officeart/2018/5/layout/IconLeafLabelList"/>
    <dgm:cxn modelId="{24A936AF-3C83-434F-94A6-ECF5CA899885}" type="presParOf" srcId="{8D6A0C70-A1DA-41C3-B5EA-4F71EAF84592}" destId="{A70A9765-5CA3-4691-ADA9-7D15838B3A57}" srcOrd="7" destOrd="0" presId="urn:microsoft.com/office/officeart/2018/5/layout/IconLeafLabelList"/>
    <dgm:cxn modelId="{79ED63DC-BED8-4A5A-A2EF-76926D9BE158}" type="presParOf" srcId="{8D6A0C70-A1DA-41C3-B5EA-4F71EAF84592}" destId="{71CC1731-4D4D-47A8-97DE-78FB2EB3E832}" srcOrd="8" destOrd="0" presId="urn:microsoft.com/office/officeart/2018/5/layout/IconLeafLabelList"/>
    <dgm:cxn modelId="{E970FCF0-F25F-454A-9847-942A9EBBC088}" type="presParOf" srcId="{71CC1731-4D4D-47A8-97DE-78FB2EB3E832}" destId="{8BE62EF8-5E43-4F73-81F2-1ECF4027762B}" srcOrd="0" destOrd="0" presId="urn:microsoft.com/office/officeart/2018/5/layout/IconLeafLabelList"/>
    <dgm:cxn modelId="{23A4570B-BFA8-4060-BF88-3415E30B2D1A}" type="presParOf" srcId="{71CC1731-4D4D-47A8-97DE-78FB2EB3E832}" destId="{C65D21E2-F0BC-4E8C-A104-6CFDA4238E4C}" srcOrd="1" destOrd="0" presId="urn:microsoft.com/office/officeart/2018/5/layout/IconLeafLabelList"/>
    <dgm:cxn modelId="{3BB0EB2D-35D9-42D6-9477-D92BB527E26A}" type="presParOf" srcId="{71CC1731-4D4D-47A8-97DE-78FB2EB3E832}" destId="{F8F6419A-D45C-49CA-AC03-4E97B0E3F6E8}" srcOrd="2" destOrd="0" presId="urn:microsoft.com/office/officeart/2018/5/layout/IconLeafLabelList"/>
    <dgm:cxn modelId="{03B4E278-855B-490C-AFF6-2F8832A48F88}" type="presParOf" srcId="{71CC1731-4D4D-47A8-97DE-78FB2EB3E832}" destId="{60CFFC82-DD91-4A11-82B9-9122750EA2D2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B9F4D7BC-D689-45EC-9D44-F7836EF281AB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60AD3468-2D7F-4536-AE40-F013AF6DFE4B}">
      <dgm:prSet/>
      <dgm:spPr/>
      <dgm:t>
        <a:bodyPr/>
        <a:lstStyle/>
        <a:p>
          <a:r>
            <a:rPr lang="nl-BE" dirty="0">
              <a:latin typeface="Comic Sans MS" panose="030F0702030302020204" pitchFamily="66" charset="0"/>
            </a:rPr>
            <a:t>Goed en verstandig eten -&gt; voeding rijk aan calcium en vitaminen D (melk of melkproducten)</a:t>
          </a:r>
          <a:endParaRPr lang="en-US" dirty="0">
            <a:latin typeface="Comic Sans MS" panose="030F0702030302020204" pitchFamily="66" charset="0"/>
          </a:endParaRPr>
        </a:p>
      </dgm:t>
    </dgm:pt>
    <dgm:pt modelId="{E7146A79-5B7A-4DE5-97CE-84D5EE58A5D0}" type="parTrans" cxnId="{B8743916-0ABF-4463-8F32-F81EB6FF9649}">
      <dgm:prSet/>
      <dgm:spPr/>
      <dgm:t>
        <a:bodyPr/>
        <a:lstStyle/>
        <a:p>
          <a:endParaRPr lang="en-US"/>
        </a:p>
      </dgm:t>
    </dgm:pt>
    <dgm:pt modelId="{8AF98E02-CA89-485A-89A9-7158F9025337}" type="sibTrans" cxnId="{B8743916-0ABF-4463-8F32-F81EB6FF9649}">
      <dgm:prSet/>
      <dgm:spPr/>
      <dgm:t>
        <a:bodyPr/>
        <a:lstStyle/>
        <a:p>
          <a:endParaRPr lang="en-US"/>
        </a:p>
      </dgm:t>
    </dgm:pt>
    <dgm:pt modelId="{EADD96DF-ED61-488A-BCE1-A893129938B9}">
      <dgm:prSet/>
      <dgm:spPr/>
      <dgm:t>
        <a:bodyPr/>
        <a:lstStyle/>
        <a:p>
          <a:r>
            <a:rPr lang="nl-BE" dirty="0">
              <a:latin typeface="Comic Sans MS" panose="030F0702030302020204" pitchFamily="66" charset="0"/>
            </a:rPr>
            <a:t>Veel bewegen</a:t>
          </a:r>
          <a:endParaRPr lang="en-US" dirty="0">
            <a:latin typeface="Comic Sans MS" panose="030F0702030302020204" pitchFamily="66" charset="0"/>
          </a:endParaRPr>
        </a:p>
      </dgm:t>
    </dgm:pt>
    <dgm:pt modelId="{E1983C2C-48AE-4DD0-911A-8C6837E00172}" type="parTrans" cxnId="{24AAC04E-6D10-40A1-ADD4-EE44DDF4CB00}">
      <dgm:prSet/>
      <dgm:spPr/>
      <dgm:t>
        <a:bodyPr/>
        <a:lstStyle/>
        <a:p>
          <a:endParaRPr lang="en-US"/>
        </a:p>
      </dgm:t>
    </dgm:pt>
    <dgm:pt modelId="{49FB8F92-425C-479F-8B45-861886041BA9}" type="sibTrans" cxnId="{24AAC04E-6D10-40A1-ADD4-EE44DDF4CB00}">
      <dgm:prSet/>
      <dgm:spPr/>
      <dgm:t>
        <a:bodyPr/>
        <a:lstStyle/>
        <a:p>
          <a:endParaRPr lang="en-US"/>
        </a:p>
      </dgm:t>
    </dgm:pt>
    <dgm:pt modelId="{37F9EEB8-AB2E-4076-B487-41EB87C4E55A}">
      <dgm:prSet/>
      <dgm:spPr/>
      <dgm:t>
        <a:bodyPr/>
        <a:lstStyle/>
        <a:p>
          <a:r>
            <a:rPr lang="nl-BE" dirty="0">
              <a:latin typeface="Comic Sans MS" panose="030F0702030302020204" pitchFamily="66" charset="0"/>
            </a:rPr>
            <a:t>Alcohol en tabak vermijden</a:t>
          </a:r>
          <a:endParaRPr lang="en-US" dirty="0">
            <a:latin typeface="Comic Sans MS" panose="030F0702030302020204" pitchFamily="66" charset="0"/>
          </a:endParaRPr>
        </a:p>
      </dgm:t>
    </dgm:pt>
    <dgm:pt modelId="{7635EC1B-A3C3-44A3-9991-F63C59A0DA7D}" type="parTrans" cxnId="{08123C26-6048-4AA1-B25A-4334E0B93C65}">
      <dgm:prSet/>
      <dgm:spPr/>
      <dgm:t>
        <a:bodyPr/>
        <a:lstStyle/>
        <a:p>
          <a:endParaRPr lang="en-US"/>
        </a:p>
      </dgm:t>
    </dgm:pt>
    <dgm:pt modelId="{C038F731-87E5-42CE-8193-5E8C8E7D9B16}" type="sibTrans" cxnId="{08123C26-6048-4AA1-B25A-4334E0B93C65}">
      <dgm:prSet/>
      <dgm:spPr/>
      <dgm:t>
        <a:bodyPr/>
        <a:lstStyle/>
        <a:p>
          <a:endParaRPr lang="en-US"/>
        </a:p>
      </dgm:t>
    </dgm:pt>
    <dgm:pt modelId="{A28E1F9E-B6D2-4C28-88F6-31491A14007E}" type="pres">
      <dgm:prSet presAssocID="{B9F4D7BC-D689-45EC-9D44-F7836EF281AB}" presName="root" presStyleCnt="0">
        <dgm:presLayoutVars>
          <dgm:dir/>
          <dgm:resizeHandles val="exact"/>
        </dgm:presLayoutVars>
      </dgm:prSet>
      <dgm:spPr/>
    </dgm:pt>
    <dgm:pt modelId="{3EAE0E9C-C18A-43D5-A31B-4BB0C7AD795D}" type="pres">
      <dgm:prSet presAssocID="{60AD3468-2D7F-4536-AE40-F013AF6DFE4B}" presName="compNode" presStyleCnt="0"/>
      <dgm:spPr/>
    </dgm:pt>
    <dgm:pt modelId="{10D9895B-7197-421C-A791-14C5C76B9BE5}" type="pres">
      <dgm:prSet presAssocID="{60AD3468-2D7F-4536-AE40-F013AF6DFE4B}" presName="bgRect" presStyleLbl="bgShp" presStyleIdx="0" presStyleCnt="3"/>
      <dgm:spPr/>
    </dgm:pt>
    <dgm:pt modelId="{80B66F40-BAF5-4877-87D6-6434483B7A20}" type="pres">
      <dgm:prSet presAssocID="{60AD3468-2D7F-4536-AE40-F013AF6DFE4B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apes"/>
        </a:ext>
      </dgm:extLst>
    </dgm:pt>
    <dgm:pt modelId="{54FDE20A-FE45-47F5-AB2C-F9CBBB3E978E}" type="pres">
      <dgm:prSet presAssocID="{60AD3468-2D7F-4536-AE40-F013AF6DFE4B}" presName="spaceRect" presStyleCnt="0"/>
      <dgm:spPr/>
    </dgm:pt>
    <dgm:pt modelId="{09F0FC77-520B-47D5-B988-5E991CF6B1FD}" type="pres">
      <dgm:prSet presAssocID="{60AD3468-2D7F-4536-AE40-F013AF6DFE4B}" presName="parTx" presStyleLbl="revTx" presStyleIdx="0" presStyleCnt="3">
        <dgm:presLayoutVars>
          <dgm:chMax val="0"/>
          <dgm:chPref val="0"/>
        </dgm:presLayoutVars>
      </dgm:prSet>
      <dgm:spPr/>
    </dgm:pt>
    <dgm:pt modelId="{8C0D79F0-8847-4498-A07E-01E2F32AC765}" type="pres">
      <dgm:prSet presAssocID="{8AF98E02-CA89-485A-89A9-7158F9025337}" presName="sibTrans" presStyleCnt="0"/>
      <dgm:spPr/>
    </dgm:pt>
    <dgm:pt modelId="{66DBC9FA-40A3-47C7-8043-CE7F0C82533D}" type="pres">
      <dgm:prSet presAssocID="{EADD96DF-ED61-488A-BCE1-A893129938B9}" presName="compNode" presStyleCnt="0"/>
      <dgm:spPr/>
    </dgm:pt>
    <dgm:pt modelId="{B431CD2E-346F-4184-9707-513B5C8A2720}" type="pres">
      <dgm:prSet presAssocID="{EADD96DF-ED61-488A-BCE1-A893129938B9}" presName="bgRect" presStyleLbl="bgShp" presStyleIdx="1" presStyleCnt="3"/>
      <dgm:spPr/>
    </dgm:pt>
    <dgm:pt modelId="{4A4829F3-90DD-4EA9-93E3-7B5BB53B1868}" type="pres">
      <dgm:prSet presAssocID="{EADD96DF-ED61-488A-BCE1-A893129938B9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ruck"/>
        </a:ext>
      </dgm:extLst>
    </dgm:pt>
    <dgm:pt modelId="{8F66769E-BF34-4C0E-85B4-19125CA8B9B1}" type="pres">
      <dgm:prSet presAssocID="{EADD96DF-ED61-488A-BCE1-A893129938B9}" presName="spaceRect" presStyleCnt="0"/>
      <dgm:spPr/>
    </dgm:pt>
    <dgm:pt modelId="{3D3B0780-D607-46FD-AF94-23AC0CA5D51C}" type="pres">
      <dgm:prSet presAssocID="{EADD96DF-ED61-488A-BCE1-A893129938B9}" presName="parTx" presStyleLbl="revTx" presStyleIdx="1" presStyleCnt="3">
        <dgm:presLayoutVars>
          <dgm:chMax val="0"/>
          <dgm:chPref val="0"/>
        </dgm:presLayoutVars>
      </dgm:prSet>
      <dgm:spPr/>
    </dgm:pt>
    <dgm:pt modelId="{F2DCFB77-4D27-4794-851C-F92B7CB622E2}" type="pres">
      <dgm:prSet presAssocID="{49FB8F92-425C-479F-8B45-861886041BA9}" presName="sibTrans" presStyleCnt="0"/>
      <dgm:spPr/>
    </dgm:pt>
    <dgm:pt modelId="{91CE2948-20E9-4D44-B3CA-3D505E2A7AD8}" type="pres">
      <dgm:prSet presAssocID="{37F9EEB8-AB2E-4076-B487-41EB87C4E55A}" presName="compNode" presStyleCnt="0"/>
      <dgm:spPr/>
    </dgm:pt>
    <dgm:pt modelId="{23761A83-5E82-4249-86AD-FC6814C76955}" type="pres">
      <dgm:prSet presAssocID="{37F9EEB8-AB2E-4076-B487-41EB87C4E55A}" presName="bgRect" presStyleLbl="bgShp" presStyleIdx="2" presStyleCnt="3"/>
      <dgm:spPr/>
    </dgm:pt>
    <dgm:pt modelId="{85C87C0C-3F6A-479E-A99E-1B3890F802D0}" type="pres">
      <dgm:prSet presAssocID="{37F9EEB8-AB2E-4076-B487-41EB87C4E55A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No sign"/>
        </a:ext>
      </dgm:extLst>
    </dgm:pt>
    <dgm:pt modelId="{AC5BC454-C9C1-4E16-A085-BAA74A1EEA2F}" type="pres">
      <dgm:prSet presAssocID="{37F9EEB8-AB2E-4076-B487-41EB87C4E55A}" presName="spaceRect" presStyleCnt="0"/>
      <dgm:spPr/>
    </dgm:pt>
    <dgm:pt modelId="{559D2385-8517-4A24-9DD0-6458A3BC1E60}" type="pres">
      <dgm:prSet presAssocID="{37F9EEB8-AB2E-4076-B487-41EB87C4E55A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B8743916-0ABF-4463-8F32-F81EB6FF9649}" srcId="{B9F4D7BC-D689-45EC-9D44-F7836EF281AB}" destId="{60AD3468-2D7F-4536-AE40-F013AF6DFE4B}" srcOrd="0" destOrd="0" parTransId="{E7146A79-5B7A-4DE5-97CE-84D5EE58A5D0}" sibTransId="{8AF98E02-CA89-485A-89A9-7158F9025337}"/>
    <dgm:cxn modelId="{FB53371F-F4CB-4D9E-B0DC-37178F0BB9DE}" type="presOf" srcId="{B9F4D7BC-D689-45EC-9D44-F7836EF281AB}" destId="{A28E1F9E-B6D2-4C28-88F6-31491A14007E}" srcOrd="0" destOrd="0" presId="urn:microsoft.com/office/officeart/2018/2/layout/IconVerticalSolidList"/>
    <dgm:cxn modelId="{08123C26-6048-4AA1-B25A-4334E0B93C65}" srcId="{B9F4D7BC-D689-45EC-9D44-F7836EF281AB}" destId="{37F9EEB8-AB2E-4076-B487-41EB87C4E55A}" srcOrd="2" destOrd="0" parTransId="{7635EC1B-A3C3-44A3-9991-F63C59A0DA7D}" sibTransId="{C038F731-87E5-42CE-8193-5E8C8E7D9B16}"/>
    <dgm:cxn modelId="{F10C4939-6C13-418B-9909-5A84528E7DE1}" type="presOf" srcId="{37F9EEB8-AB2E-4076-B487-41EB87C4E55A}" destId="{559D2385-8517-4A24-9DD0-6458A3BC1E60}" srcOrd="0" destOrd="0" presId="urn:microsoft.com/office/officeart/2018/2/layout/IconVerticalSolidList"/>
    <dgm:cxn modelId="{B0A1315E-9C6C-4025-9BA1-8B9E9AA83EF0}" type="presOf" srcId="{EADD96DF-ED61-488A-BCE1-A893129938B9}" destId="{3D3B0780-D607-46FD-AF94-23AC0CA5D51C}" srcOrd="0" destOrd="0" presId="urn:microsoft.com/office/officeart/2018/2/layout/IconVerticalSolidList"/>
    <dgm:cxn modelId="{24AAC04E-6D10-40A1-ADD4-EE44DDF4CB00}" srcId="{B9F4D7BC-D689-45EC-9D44-F7836EF281AB}" destId="{EADD96DF-ED61-488A-BCE1-A893129938B9}" srcOrd="1" destOrd="0" parTransId="{E1983C2C-48AE-4DD0-911A-8C6837E00172}" sibTransId="{49FB8F92-425C-479F-8B45-861886041BA9}"/>
    <dgm:cxn modelId="{92E8D9BF-8BC6-48C5-B15B-21EBBCF38B77}" type="presOf" srcId="{60AD3468-2D7F-4536-AE40-F013AF6DFE4B}" destId="{09F0FC77-520B-47D5-B988-5E991CF6B1FD}" srcOrd="0" destOrd="0" presId="urn:microsoft.com/office/officeart/2018/2/layout/IconVerticalSolidList"/>
    <dgm:cxn modelId="{24C271B8-4EAF-43EF-B466-4D81BD9AA81B}" type="presParOf" srcId="{A28E1F9E-B6D2-4C28-88F6-31491A14007E}" destId="{3EAE0E9C-C18A-43D5-A31B-4BB0C7AD795D}" srcOrd="0" destOrd="0" presId="urn:microsoft.com/office/officeart/2018/2/layout/IconVerticalSolidList"/>
    <dgm:cxn modelId="{FCCDE0CB-30A8-4A84-AAC4-288D0D74434E}" type="presParOf" srcId="{3EAE0E9C-C18A-43D5-A31B-4BB0C7AD795D}" destId="{10D9895B-7197-421C-A791-14C5C76B9BE5}" srcOrd="0" destOrd="0" presId="urn:microsoft.com/office/officeart/2018/2/layout/IconVerticalSolidList"/>
    <dgm:cxn modelId="{75297A35-326B-4289-B566-2FB84AF2EB2B}" type="presParOf" srcId="{3EAE0E9C-C18A-43D5-A31B-4BB0C7AD795D}" destId="{80B66F40-BAF5-4877-87D6-6434483B7A20}" srcOrd="1" destOrd="0" presId="urn:microsoft.com/office/officeart/2018/2/layout/IconVerticalSolidList"/>
    <dgm:cxn modelId="{1C918BAE-7293-42AD-AD58-572302030B99}" type="presParOf" srcId="{3EAE0E9C-C18A-43D5-A31B-4BB0C7AD795D}" destId="{54FDE20A-FE45-47F5-AB2C-F9CBBB3E978E}" srcOrd="2" destOrd="0" presId="urn:microsoft.com/office/officeart/2018/2/layout/IconVerticalSolidList"/>
    <dgm:cxn modelId="{66896A15-B2D3-4FAD-A37A-38503176DB4E}" type="presParOf" srcId="{3EAE0E9C-C18A-43D5-A31B-4BB0C7AD795D}" destId="{09F0FC77-520B-47D5-B988-5E991CF6B1FD}" srcOrd="3" destOrd="0" presId="urn:microsoft.com/office/officeart/2018/2/layout/IconVerticalSolidList"/>
    <dgm:cxn modelId="{FE05DBA2-2829-41A0-9B6E-44244FBC8FDD}" type="presParOf" srcId="{A28E1F9E-B6D2-4C28-88F6-31491A14007E}" destId="{8C0D79F0-8847-4498-A07E-01E2F32AC765}" srcOrd="1" destOrd="0" presId="urn:microsoft.com/office/officeart/2018/2/layout/IconVerticalSolidList"/>
    <dgm:cxn modelId="{74FB4F14-A9A4-4450-A2CD-4FD1E2C054C9}" type="presParOf" srcId="{A28E1F9E-B6D2-4C28-88F6-31491A14007E}" destId="{66DBC9FA-40A3-47C7-8043-CE7F0C82533D}" srcOrd="2" destOrd="0" presId="urn:microsoft.com/office/officeart/2018/2/layout/IconVerticalSolidList"/>
    <dgm:cxn modelId="{5112D502-9125-4D6F-BD04-D6870670204D}" type="presParOf" srcId="{66DBC9FA-40A3-47C7-8043-CE7F0C82533D}" destId="{B431CD2E-346F-4184-9707-513B5C8A2720}" srcOrd="0" destOrd="0" presId="urn:microsoft.com/office/officeart/2018/2/layout/IconVerticalSolidList"/>
    <dgm:cxn modelId="{AAE3EC60-9897-458F-8947-E8334351BAE6}" type="presParOf" srcId="{66DBC9FA-40A3-47C7-8043-CE7F0C82533D}" destId="{4A4829F3-90DD-4EA9-93E3-7B5BB53B1868}" srcOrd="1" destOrd="0" presId="urn:microsoft.com/office/officeart/2018/2/layout/IconVerticalSolidList"/>
    <dgm:cxn modelId="{22578077-6598-41B9-B2DE-02136667476D}" type="presParOf" srcId="{66DBC9FA-40A3-47C7-8043-CE7F0C82533D}" destId="{8F66769E-BF34-4C0E-85B4-19125CA8B9B1}" srcOrd="2" destOrd="0" presId="urn:microsoft.com/office/officeart/2018/2/layout/IconVerticalSolidList"/>
    <dgm:cxn modelId="{FE612587-0F74-4DA6-AFE8-D98E9501A2B4}" type="presParOf" srcId="{66DBC9FA-40A3-47C7-8043-CE7F0C82533D}" destId="{3D3B0780-D607-46FD-AF94-23AC0CA5D51C}" srcOrd="3" destOrd="0" presId="urn:microsoft.com/office/officeart/2018/2/layout/IconVerticalSolidList"/>
    <dgm:cxn modelId="{032A7D74-8461-4866-AB5D-C36036C6F2D9}" type="presParOf" srcId="{A28E1F9E-B6D2-4C28-88F6-31491A14007E}" destId="{F2DCFB77-4D27-4794-851C-F92B7CB622E2}" srcOrd="3" destOrd="0" presId="urn:microsoft.com/office/officeart/2018/2/layout/IconVerticalSolidList"/>
    <dgm:cxn modelId="{3A7F2848-1618-4072-94D3-2A0DA13FE48E}" type="presParOf" srcId="{A28E1F9E-B6D2-4C28-88F6-31491A14007E}" destId="{91CE2948-20E9-4D44-B3CA-3D505E2A7AD8}" srcOrd="4" destOrd="0" presId="urn:microsoft.com/office/officeart/2018/2/layout/IconVerticalSolidList"/>
    <dgm:cxn modelId="{A6D18096-000E-49A8-B902-2F602C36108D}" type="presParOf" srcId="{91CE2948-20E9-4D44-B3CA-3D505E2A7AD8}" destId="{23761A83-5E82-4249-86AD-FC6814C76955}" srcOrd="0" destOrd="0" presId="urn:microsoft.com/office/officeart/2018/2/layout/IconVerticalSolidList"/>
    <dgm:cxn modelId="{7CD26656-6C06-48C6-8F22-5F5CCCE52324}" type="presParOf" srcId="{91CE2948-20E9-4D44-B3CA-3D505E2A7AD8}" destId="{85C87C0C-3F6A-479E-A99E-1B3890F802D0}" srcOrd="1" destOrd="0" presId="urn:microsoft.com/office/officeart/2018/2/layout/IconVerticalSolidList"/>
    <dgm:cxn modelId="{6B130C27-737E-4CD6-A852-98495646D3D8}" type="presParOf" srcId="{91CE2948-20E9-4D44-B3CA-3D505E2A7AD8}" destId="{AC5BC454-C9C1-4E16-A085-BAA74A1EEA2F}" srcOrd="2" destOrd="0" presId="urn:microsoft.com/office/officeart/2018/2/layout/IconVerticalSolidList"/>
    <dgm:cxn modelId="{3B7186ED-3174-48D9-86A4-E783FFD736E3}" type="presParOf" srcId="{91CE2948-20E9-4D44-B3CA-3D505E2A7AD8}" destId="{559D2385-8517-4A24-9DD0-6458A3BC1E60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CB98A4-24B6-4A3D-875E-1E8C34CDF609}">
      <dsp:nvSpPr>
        <dsp:cNvPr id="0" name=""/>
        <dsp:cNvSpPr/>
      </dsp:nvSpPr>
      <dsp:spPr>
        <a:xfrm>
          <a:off x="0" y="422851"/>
          <a:ext cx="7012370" cy="1249409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2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000" kern="1200" dirty="0">
              <a:latin typeface="Comic Sans MS" panose="030F0702030302020204" pitchFamily="66" charset="0"/>
            </a:rPr>
            <a:t>Is te vroeg dichtgroeien van de fontanellen</a:t>
          </a:r>
          <a:endParaRPr lang="en-US" sz="2000" kern="1200" dirty="0">
            <a:latin typeface="Comic Sans MS" panose="030F0702030302020204" pitchFamily="66" charset="0"/>
          </a:endParaRPr>
        </a:p>
      </dsp:txBody>
      <dsp:txXfrm>
        <a:off x="60991" y="483842"/>
        <a:ext cx="6890388" cy="1127427"/>
      </dsp:txXfrm>
    </dsp:sp>
    <dsp:sp modelId="{6FBEDF70-E514-42A9-AA4A-8019AC88555E}">
      <dsp:nvSpPr>
        <dsp:cNvPr id="0" name=""/>
        <dsp:cNvSpPr/>
      </dsp:nvSpPr>
      <dsp:spPr>
        <a:xfrm>
          <a:off x="0" y="1729860"/>
          <a:ext cx="7012370" cy="1249409"/>
        </a:xfrm>
        <a:prstGeom prst="roundRect">
          <a:avLst/>
        </a:prstGeom>
        <a:gradFill rotWithShape="0">
          <a:gsLst>
            <a:gs pos="0">
              <a:schemeClr val="accent2">
                <a:hueOff val="-747475"/>
                <a:satOff val="-209"/>
                <a:lumOff val="3529"/>
                <a:alphaOff val="0"/>
                <a:tint val="98000"/>
                <a:lumMod val="110000"/>
              </a:schemeClr>
            </a:gs>
            <a:gs pos="84000">
              <a:schemeClr val="accent2">
                <a:hueOff val="-747475"/>
                <a:satOff val="-209"/>
                <a:lumOff val="3529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000" kern="1200" dirty="0">
              <a:latin typeface="Comic Sans MS" panose="030F0702030302020204" pitchFamily="66" charset="0"/>
            </a:rPr>
            <a:t>De schedelvorm hangt af van welke naden te vroeg sluiten</a:t>
          </a:r>
          <a:endParaRPr lang="en-US" sz="2000" kern="1200" dirty="0">
            <a:latin typeface="Comic Sans MS" panose="030F0702030302020204" pitchFamily="66" charset="0"/>
          </a:endParaRPr>
        </a:p>
      </dsp:txBody>
      <dsp:txXfrm>
        <a:off x="60991" y="1790851"/>
        <a:ext cx="6890388" cy="1127427"/>
      </dsp:txXfrm>
    </dsp:sp>
    <dsp:sp modelId="{A385F4B8-EF4F-430E-9F7F-41FF3ECC20D1}">
      <dsp:nvSpPr>
        <dsp:cNvPr id="0" name=""/>
        <dsp:cNvSpPr/>
      </dsp:nvSpPr>
      <dsp:spPr>
        <a:xfrm>
          <a:off x="0" y="3036870"/>
          <a:ext cx="7012370" cy="1249409"/>
        </a:xfrm>
        <a:prstGeom prst="roundRect">
          <a:avLst/>
        </a:prstGeom>
        <a:gradFill rotWithShape="0">
          <a:gsLst>
            <a:gs pos="0">
              <a:schemeClr val="accent2">
                <a:hueOff val="-1494950"/>
                <a:satOff val="-418"/>
                <a:lumOff val="7058"/>
                <a:alphaOff val="0"/>
                <a:tint val="98000"/>
                <a:lumMod val="110000"/>
              </a:schemeClr>
            </a:gs>
            <a:gs pos="84000">
              <a:schemeClr val="accent2">
                <a:hueOff val="-1494950"/>
                <a:satOff val="-418"/>
                <a:lumOff val="7058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000" kern="1200" dirty="0">
              <a:latin typeface="Comic Sans MS" panose="030F0702030302020204" pitchFamily="66" charset="0"/>
            </a:rPr>
            <a:t>Meestal brengt dit met zich mee dat de hersenen zich onvoldoende kunnen ontwikkelen, waardoor een er een fysieke en/of lichamelijke achterstand kan ontstaan</a:t>
          </a:r>
          <a:endParaRPr lang="en-US" sz="2000" kern="1200" dirty="0">
            <a:latin typeface="Comic Sans MS" panose="030F0702030302020204" pitchFamily="66" charset="0"/>
          </a:endParaRPr>
        </a:p>
      </dsp:txBody>
      <dsp:txXfrm>
        <a:off x="60991" y="3097861"/>
        <a:ext cx="6890388" cy="112742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60B441-4574-45A4-894A-DB8B06B16E0E}">
      <dsp:nvSpPr>
        <dsp:cNvPr id="0" name=""/>
        <dsp:cNvSpPr/>
      </dsp:nvSpPr>
      <dsp:spPr>
        <a:xfrm>
          <a:off x="0" y="4251"/>
          <a:ext cx="7012370" cy="79168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A59A39-DBF4-4DF4-8C94-0242F0DE526E}">
      <dsp:nvSpPr>
        <dsp:cNvPr id="0" name=""/>
        <dsp:cNvSpPr/>
      </dsp:nvSpPr>
      <dsp:spPr>
        <a:xfrm>
          <a:off x="239484" y="182380"/>
          <a:ext cx="435852" cy="43542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222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5F4736-82C7-4F32-B5CA-8D958AC5D9C9}">
      <dsp:nvSpPr>
        <dsp:cNvPr id="0" name=""/>
        <dsp:cNvSpPr/>
      </dsp:nvSpPr>
      <dsp:spPr>
        <a:xfrm>
          <a:off x="914821" y="4251"/>
          <a:ext cx="5988117" cy="9896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4733" tIns="104733" rIns="104733" bIns="104733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000" kern="1200" dirty="0">
              <a:latin typeface="Comic Sans MS" panose="030F0702030302020204" pitchFamily="66" charset="0"/>
            </a:rPr>
            <a:t>De baby heeft een zeer kleine schedelomtrek, minder dan 33 cm bij de geboorte</a:t>
          </a:r>
          <a:endParaRPr lang="en-US" sz="2000" kern="1200" dirty="0">
            <a:latin typeface="Comic Sans MS" panose="030F0702030302020204" pitchFamily="66" charset="0"/>
          </a:endParaRPr>
        </a:p>
      </dsp:txBody>
      <dsp:txXfrm>
        <a:off x="914821" y="4251"/>
        <a:ext cx="5988117" cy="989605"/>
      </dsp:txXfrm>
    </dsp:sp>
    <dsp:sp modelId="{023214C6-5128-4C10-BE73-E2455262FA47}">
      <dsp:nvSpPr>
        <dsp:cNvPr id="0" name=""/>
        <dsp:cNvSpPr/>
      </dsp:nvSpPr>
      <dsp:spPr>
        <a:xfrm>
          <a:off x="0" y="1241259"/>
          <a:ext cx="7012370" cy="79168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1379CD-C5FC-4D5B-BD4E-F889782A2EC7}">
      <dsp:nvSpPr>
        <dsp:cNvPr id="0" name=""/>
        <dsp:cNvSpPr/>
      </dsp:nvSpPr>
      <dsp:spPr>
        <a:xfrm>
          <a:off x="239484" y="1419388"/>
          <a:ext cx="435852" cy="43542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222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728053-D21B-4CDC-A2CC-CFEE42672AA2}">
      <dsp:nvSpPr>
        <dsp:cNvPr id="0" name=""/>
        <dsp:cNvSpPr/>
      </dsp:nvSpPr>
      <dsp:spPr>
        <a:xfrm>
          <a:off x="914821" y="1241259"/>
          <a:ext cx="5988117" cy="9896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4733" tIns="104733" rIns="104733" bIns="104733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000" kern="1200" dirty="0">
              <a:latin typeface="Comic Sans MS" panose="030F0702030302020204" pitchFamily="66" charset="0"/>
            </a:rPr>
            <a:t>Er is te weinig plaats voor de hersenen om te groeien</a:t>
          </a:r>
          <a:endParaRPr lang="en-US" sz="2000" kern="1200" dirty="0">
            <a:latin typeface="Comic Sans MS" panose="030F0702030302020204" pitchFamily="66" charset="0"/>
          </a:endParaRPr>
        </a:p>
      </dsp:txBody>
      <dsp:txXfrm>
        <a:off x="914821" y="1241259"/>
        <a:ext cx="5988117" cy="989605"/>
      </dsp:txXfrm>
    </dsp:sp>
    <dsp:sp modelId="{2F1CB95B-D04B-49B8-9F96-B067C6D6D4C1}">
      <dsp:nvSpPr>
        <dsp:cNvPr id="0" name=""/>
        <dsp:cNvSpPr/>
      </dsp:nvSpPr>
      <dsp:spPr>
        <a:xfrm>
          <a:off x="0" y="2478266"/>
          <a:ext cx="7012370" cy="791684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9317FB-C272-4EDB-A3A5-7BAE4DBAC6EC}">
      <dsp:nvSpPr>
        <dsp:cNvPr id="0" name=""/>
        <dsp:cNvSpPr/>
      </dsp:nvSpPr>
      <dsp:spPr>
        <a:xfrm>
          <a:off x="239484" y="2656395"/>
          <a:ext cx="435852" cy="43542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222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91B58B2-A8BB-4720-B684-3315E8D081FA}">
      <dsp:nvSpPr>
        <dsp:cNvPr id="0" name=""/>
        <dsp:cNvSpPr/>
      </dsp:nvSpPr>
      <dsp:spPr>
        <a:xfrm>
          <a:off x="859191" y="2365847"/>
          <a:ext cx="5988117" cy="9896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4733" tIns="104733" rIns="104733" bIns="104733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000" kern="1200" dirty="0">
              <a:latin typeface="Comic Sans MS" panose="030F0702030302020204" pitchFamily="66" charset="0"/>
            </a:rPr>
            <a:t>Afhankelijk van de grootte van de schedel kan dit leiden van milde tot ernstige mentale beperkingen</a:t>
          </a:r>
          <a:endParaRPr lang="en-US" sz="2000" kern="1200" dirty="0">
            <a:latin typeface="Comic Sans MS" panose="030F0702030302020204" pitchFamily="66" charset="0"/>
          </a:endParaRPr>
        </a:p>
      </dsp:txBody>
      <dsp:txXfrm>
        <a:off x="859191" y="2365847"/>
        <a:ext cx="5988117" cy="989605"/>
      </dsp:txXfrm>
    </dsp:sp>
    <dsp:sp modelId="{4FF1078B-DD60-4225-97B2-051D2A6B2C69}">
      <dsp:nvSpPr>
        <dsp:cNvPr id="0" name=""/>
        <dsp:cNvSpPr/>
      </dsp:nvSpPr>
      <dsp:spPr>
        <a:xfrm>
          <a:off x="0" y="3715273"/>
          <a:ext cx="7012370" cy="791684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32E037-5332-4C51-B43C-9A8F7E5E4969}">
      <dsp:nvSpPr>
        <dsp:cNvPr id="0" name=""/>
        <dsp:cNvSpPr/>
      </dsp:nvSpPr>
      <dsp:spPr>
        <a:xfrm>
          <a:off x="239484" y="3893402"/>
          <a:ext cx="435852" cy="435426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2222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6C1B38-780C-487E-81E1-C1756CD50AEF}">
      <dsp:nvSpPr>
        <dsp:cNvPr id="0" name=""/>
        <dsp:cNvSpPr/>
      </dsp:nvSpPr>
      <dsp:spPr>
        <a:xfrm>
          <a:off x="914821" y="3715273"/>
          <a:ext cx="5988117" cy="9896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4733" tIns="104733" rIns="104733" bIns="104733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000" kern="1200" dirty="0">
              <a:latin typeface="Comic Sans MS" panose="030F0702030302020204" pitchFamily="66" charset="0"/>
            </a:rPr>
            <a:t>Ook de motorische ontwikkeling kan trager verlopen</a:t>
          </a:r>
          <a:endParaRPr lang="en-US" sz="2000" kern="1200" dirty="0">
            <a:latin typeface="Comic Sans MS" panose="030F0702030302020204" pitchFamily="66" charset="0"/>
          </a:endParaRPr>
        </a:p>
      </dsp:txBody>
      <dsp:txXfrm>
        <a:off x="914821" y="3715273"/>
        <a:ext cx="5988117" cy="98960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D15201-3210-4826-94FE-252B08708986}">
      <dsp:nvSpPr>
        <dsp:cNvPr id="0" name=""/>
        <dsp:cNvSpPr/>
      </dsp:nvSpPr>
      <dsp:spPr>
        <a:xfrm>
          <a:off x="0" y="684885"/>
          <a:ext cx="7012370" cy="1067039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2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400" kern="1200" dirty="0">
              <a:latin typeface="Comic Sans MS" panose="030F0702030302020204" pitchFamily="66" charset="0"/>
            </a:rPr>
            <a:t>De baby heeft een zeer grote schedelomtrek, groter dan 38 cm bij de geboorte</a:t>
          </a:r>
          <a:endParaRPr lang="en-US" sz="2400" kern="1200" dirty="0">
            <a:latin typeface="Comic Sans MS" panose="030F0702030302020204" pitchFamily="66" charset="0"/>
          </a:endParaRPr>
        </a:p>
      </dsp:txBody>
      <dsp:txXfrm>
        <a:off x="52089" y="736974"/>
        <a:ext cx="6908192" cy="962861"/>
      </dsp:txXfrm>
    </dsp:sp>
    <dsp:sp modelId="{EBC5043D-1E02-49A8-9BB9-D88ED074AE51}">
      <dsp:nvSpPr>
        <dsp:cNvPr id="0" name=""/>
        <dsp:cNvSpPr/>
      </dsp:nvSpPr>
      <dsp:spPr>
        <a:xfrm>
          <a:off x="0" y="1821045"/>
          <a:ext cx="7012370" cy="1067039"/>
        </a:xfrm>
        <a:prstGeom prst="roundRect">
          <a:avLst/>
        </a:prstGeom>
        <a:gradFill rotWithShape="0">
          <a:gsLst>
            <a:gs pos="0">
              <a:schemeClr val="accent2">
                <a:hueOff val="-747475"/>
                <a:satOff val="-209"/>
                <a:lumOff val="3529"/>
                <a:alphaOff val="0"/>
                <a:tint val="98000"/>
                <a:lumMod val="110000"/>
              </a:schemeClr>
            </a:gs>
            <a:gs pos="84000">
              <a:schemeClr val="accent2">
                <a:hueOff val="-747475"/>
                <a:satOff val="-209"/>
                <a:lumOff val="3529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400" kern="1200" dirty="0">
              <a:latin typeface="Comic Sans MS" panose="030F0702030302020204" pitchFamily="66" charset="0"/>
            </a:rPr>
            <a:t>Meestal teveel vocht: we noemen dit ook een waterhoofd</a:t>
          </a:r>
          <a:endParaRPr lang="en-US" sz="2400" kern="1200" dirty="0">
            <a:latin typeface="Comic Sans MS" panose="030F0702030302020204" pitchFamily="66" charset="0"/>
          </a:endParaRPr>
        </a:p>
      </dsp:txBody>
      <dsp:txXfrm>
        <a:off x="52089" y="1873134"/>
        <a:ext cx="6908192" cy="962861"/>
      </dsp:txXfrm>
    </dsp:sp>
    <dsp:sp modelId="{4E162252-6C98-441A-87B9-30038B85D766}">
      <dsp:nvSpPr>
        <dsp:cNvPr id="0" name=""/>
        <dsp:cNvSpPr/>
      </dsp:nvSpPr>
      <dsp:spPr>
        <a:xfrm>
          <a:off x="0" y="2957205"/>
          <a:ext cx="7012370" cy="1067039"/>
        </a:xfrm>
        <a:prstGeom prst="roundRect">
          <a:avLst/>
        </a:prstGeom>
        <a:gradFill rotWithShape="0">
          <a:gsLst>
            <a:gs pos="0">
              <a:schemeClr val="accent2">
                <a:hueOff val="-1494950"/>
                <a:satOff val="-418"/>
                <a:lumOff val="7058"/>
                <a:alphaOff val="0"/>
                <a:tint val="98000"/>
                <a:lumMod val="110000"/>
              </a:schemeClr>
            </a:gs>
            <a:gs pos="84000">
              <a:schemeClr val="accent2">
                <a:hueOff val="-1494950"/>
                <a:satOff val="-418"/>
                <a:lumOff val="7058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400" kern="1200" dirty="0">
              <a:latin typeface="Comic Sans MS" panose="030F0702030302020204" pitchFamily="66" charset="0"/>
            </a:rPr>
            <a:t>Het kan leiden tot mentale achterstand, maar hoeft niet altijd</a:t>
          </a:r>
          <a:endParaRPr lang="en-US" sz="2400" kern="1200" dirty="0">
            <a:latin typeface="Comic Sans MS" panose="030F0702030302020204" pitchFamily="66" charset="0"/>
          </a:endParaRPr>
        </a:p>
      </dsp:txBody>
      <dsp:txXfrm>
        <a:off x="52089" y="3009294"/>
        <a:ext cx="6908192" cy="96286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0DCB66-FD4D-4365-BB7F-E68DE2FEA1C7}">
      <dsp:nvSpPr>
        <dsp:cNvPr id="0" name=""/>
        <dsp:cNvSpPr/>
      </dsp:nvSpPr>
      <dsp:spPr>
        <a:xfrm>
          <a:off x="0" y="544493"/>
          <a:ext cx="7012370" cy="163347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F35D06-5415-4A12-91AD-84EA36FD3D52}">
      <dsp:nvSpPr>
        <dsp:cNvPr id="0" name=""/>
        <dsp:cNvSpPr/>
      </dsp:nvSpPr>
      <dsp:spPr>
        <a:xfrm>
          <a:off x="494127" y="912026"/>
          <a:ext cx="898413" cy="89841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222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868BCC-86F8-4E3A-B7A1-B0BD6260C2F9}">
      <dsp:nvSpPr>
        <dsp:cNvPr id="0" name=""/>
        <dsp:cNvSpPr/>
      </dsp:nvSpPr>
      <dsp:spPr>
        <a:xfrm>
          <a:off x="1886669" y="544493"/>
          <a:ext cx="5125700" cy="16334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2877" tIns="172877" rIns="172877" bIns="172877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500" kern="1200" dirty="0">
              <a:latin typeface="Comic Sans MS" panose="030F0702030302020204" pitchFamily="66" charset="0"/>
            </a:rPr>
            <a:t>De fontanellen staan bol</a:t>
          </a:r>
          <a:endParaRPr lang="en-US" sz="2500" kern="1200" dirty="0">
            <a:latin typeface="Comic Sans MS" panose="030F0702030302020204" pitchFamily="66" charset="0"/>
          </a:endParaRPr>
        </a:p>
      </dsp:txBody>
      <dsp:txXfrm>
        <a:off x="1886669" y="544493"/>
        <a:ext cx="5125700" cy="1633479"/>
      </dsp:txXfrm>
    </dsp:sp>
    <dsp:sp modelId="{7AD732F5-5272-440A-AE6D-F3E3E9845F64}">
      <dsp:nvSpPr>
        <dsp:cNvPr id="0" name=""/>
        <dsp:cNvSpPr/>
      </dsp:nvSpPr>
      <dsp:spPr>
        <a:xfrm>
          <a:off x="0" y="2531157"/>
          <a:ext cx="7012370" cy="163347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46FFE3-D478-49F5-9FAD-2F234652FD38}">
      <dsp:nvSpPr>
        <dsp:cNvPr id="0" name=""/>
        <dsp:cNvSpPr/>
      </dsp:nvSpPr>
      <dsp:spPr>
        <a:xfrm>
          <a:off x="494127" y="2898690"/>
          <a:ext cx="898413" cy="89841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222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BF6945-EBC0-4A62-A661-D7AD6FE4EA8F}">
      <dsp:nvSpPr>
        <dsp:cNvPr id="0" name=""/>
        <dsp:cNvSpPr/>
      </dsp:nvSpPr>
      <dsp:spPr>
        <a:xfrm>
          <a:off x="1886669" y="2531157"/>
          <a:ext cx="5125700" cy="16334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2877" tIns="172877" rIns="172877" bIns="172877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000" kern="1200" dirty="0">
              <a:latin typeface="Comic Sans MS" panose="030F0702030302020204" pitchFamily="66" charset="0"/>
            </a:rPr>
            <a:t>Er is sprake van overdruk door een teveel van vocht in de schedel.  Vocht kan water zijn bvb bij een waterhoofd of bloed bvb bij een inwendige bloeding</a:t>
          </a:r>
          <a:endParaRPr lang="en-US" sz="2000" kern="1200" dirty="0">
            <a:latin typeface="Comic Sans MS" panose="030F0702030302020204" pitchFamily="66" charset="0"/>
          </a:endParaRPr>
        </a:p>
      </dsp:txBody>
      <dsp:txXfrm>
        <a:off x="1886669" y="2531157"/>
        <a:ext cx="5125700" cy="163347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47D75B-CA69-408D-B0E0-E1FD7C4C70BA}">
      <dsp:nvSpPr>
        <dsp:cNvPr id="0" name=""/>
        <dsp:cNvSpPr/>
      </dsp:nvSpPr>
      <dsp:spPr>
        <a:xfrm>
          <a:off x="0" y="705133"/>
          <a:ext cx="7012370" cy="159705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000" kern="1200" dirty="0">
              <a:latin typeface="Comic Sans MS" panose="030F0702030302020204" pitchFamily="66" charset="0"/>
            </a:rPr>
            <a:t>De fontanellen zijn ingevallen</a:t>
          </a:r>
          <a:endParaRPr lang="en-US" sz="2000" kern="1200" dirty="0">
            <a:latin typeface="Comic Sans MS" panose="030F0702030302020204" pitchFamily="66" charset="0"/>
          </a:endParaRPr>
        </a:p>
      </dsp:txBody>
      <dsp:txXfrm>
        <a:off x="77962" y="783095"/>
        <a:ext cx="6856446" cy="1441126"/>
      </dsp:txXfrm>
    </dsp:sp>
    <dsp:sp modelId="{554BFC51-AB48-4D2A-9D51-B16354FA1407}">
      <dsp:nvSpPr>
        <dsp:cNvPr id="0" name=""/>
        <dsp:cNvSpPr/>
      </dsp:nvSpPr>
      <dsp:spPr>
        <a:xfrm>
          <a:off x="0" y="2448165"/>
          <a:ext cx="7012370" cy="1597050"/>
        </a:xfrm>
        <a:prstGeom prst="roundRect">
          <a:avLst/>
        </a:prstGeom>
        <a:solidFill>
          <a:schemeClr val="accent2">
            <a:hueOff val="-1494950"/>
            <a:satOff val="-418"/>
            <a:lumOff val="7058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000" kern="1200" dirty="0">
              <a:latin typeface="Comic Sans MS" panose="030F0702030302020204" pitchFamily="66" charset="0"/>
            </a:rPr>
            <a:t>Er is sprake van onderdruk.  Die onderdruk ontstaat door uitdroging.  Waarschijnlijk heeft de baby hoge koorts of geeft hij erg veel over, waardoor hij teveel vocht verliest</a:t>
          </a:r>
          <a:endParaRPr lang="en-US" sz="2000" kern="1200" dirty="0">
            <a:latin typeface="Comic Sans MS" panose="030F0702030302020204" pitchFamily="66" charset="0"/>
          </a:endParaRPr>
        </a:p>
      </dsp:txBody>
      <dsp:txXfrm>
        <a:off x="77962" y="2526127"/>
        <a:ext cx="6856446" cy="144112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CA06B5-F776-4E30-8DC5-1677ABCC0F8C}">
      <dsp:nvSpPr>
        <dsp:cNvPr id="0" name=""/>
        <dsp:cNvSpPr/>
      </dsp:nvSpPr>
      <dsp:spPr>
        <a:xfrm>
          <a:off x="0" y="5974"/>
          <a:ext cx="7012370" cy="73681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B24901-CB7A-4C04-A049-17638AB272E8}">
      <dsp:nvSpPr>
        <dsp:cNvPr id="0" name=""/>
        <dsp:cNvSpPr/>
      </dsp:nvSpPr>
      <dsp:spPr>
        <a:xfrm>
          <a:off x="222885" y="171757"/>
          <a:ext cx="405643" cy="40524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222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5FD0C2-3ECB-449B-B429-27CD525D0F33}">
      <dsp:nvSpPr>
        <dsp:cNvPr id="0" name=""/>
        <dsp:cNvSpPr/>
      </dsp:nvSpPr>
      <dsp:spPr>
        <a:xfrm>
          <a:off x="851414" y="5974"/>
          <a:ext cx="6135166" cy="7828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853" tIns="82853" rIns="82853" bIns="82853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000" kern="1200" dirty="0">
              <a:latin typeface="Comic Sans MS" panose="030F0702030302020204" pitchFamily="66" charset="0"/>
            </a:rPr>
            <a:t>Is een abnormale stand van het gewricht</a:t>
          </a:r>
          <a:endParaRPr lang="en-US" sz="2000" kern="1200" dirty="0">
            <a:latin typeface="Comic Sans MS" panose="030F0702030302020204" pitchFamily="66" charset="0"/>
          </a:endParaRPr>
        </a:p>
      </dsp:txBody>
      <dsp:txXfrm>
        <a:off x="851414" y="5974"/>
        <a:ext cx="6135166" cy="782863"/>
      </dsp:txXfrm>
    </dsp:sp>
    <dsp:sp modelId="{10E83474-1A6C-4759-A957-4DDDD32B3630}">
      <dsp:nvSpPr>
        <dsp:cNvPr id="0" name=""/>
        <dsp:cNvSpPr/>
      </dsp:nvSpPr>
      <dsp:spPr>
        <a:xfrm>
          <a:off x="0" y="984554"/>
          <a:ext cx="7012370" cy="73681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D0B7CF-B056-49CE-8A7D-EA5E5D992F81}">
      <dsp:nvSpPr>
        <dsp:cNvPr id="0" name=""/>
        <dsp:cNvSpPr/>
      </dsp:nvSpPr>
      <dsp:spPr>
        <a:xfrm>
          <a:off x="222885" y="1150337"/>
          <a:ext cx="405643" cy="40524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222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9E8A79-6C81-4578-8E9F-96AA37768A85}">
      <dsp:nvSpPr>
        <dsp:cNvPr id="0" name=""/>
        <dsp:cNvSpPr/>
      </dsp:nvSpPr>
      <dsp:spPr>
        <a:xfrm>
          <a:off x="851414" y="984554"/>
          <a:ext cx="6135166" cy="7828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853" tIns="82853" rIns="82853" bIns="82853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000" kern="1200" dirty="0">
              <a:latin typeface="Comic Sans MS" panose="030F0702030302020204" pitchFamily="66" charset="0"/>
            </a:rPr>
            <a:t>Verlies van kraakbeen en verharding van het bot treedt op</a:t>
          </a:r>
          <a:endParaRPr lang="en-US" sz="2000" kern="1200" dirty="0">
            <a:latin typeface="Comic Sans MS" panose="030F0702030302020204" pitchFamily="66" charset="0"/>
          </a:endParaRPr>
        </a:p>
      </dsp:txBody>
      <dsp:txXfrm>
        <a:off x="851414" y="984554"/>
        <a:ext cx="6135166" cy="782863"/>
      </dsp:txXfrm>
    </dsp:sp>
    <dsp:sp modelId="{B8017E53-91EA-4FA1-BA25-F2F1C7CA1943}">
      <dsp:nvSpPr>
        <dsp:cNvPr id="0" name=""/>
        <dsp:cNvSpPr/>
      </dsp:nvSpPr>
      <dsp:spPr>
        <a:xfrm>
          <a:off x="0" y="1963133"/>
          <a:ext cx="7012370" cy="73681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170DFC-9C20-45B3-A579-03AC087D193A}">
      <dsp:nvSpPr>
        <dsp:cNvPr id="0" name=""/>
        <dsp:cNvSpPr/>
      </dsp:nvSpPr>
      <dsp:spPr>
        <a:xfrm>
          <a:off x="222885" y="2128916"/>
          <a:ext cx="405643" cy="40524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222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50217D-4223-4002-B2C6-ED7CC5860742}">
      <dsp:nvSpPr>
        <dsp:cNvPr id="0" name=""/>
        <dsp:cNvSpPr/>
      </dsp:nvSpPr>
      <dsp:spPr>
        <a:xfrm>
          <a:off x="851414" y="1963133"/>
          <a:ext cx="6135166" cy="7828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853" tIns="82853" rIns="82853" bIns="82853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000" kern="1200" dirty="0">
              <a:latin typeface="Comic Sans MS" panose="030F0702030302020204" pitchFamily="66" charset="0"/>
            </a:rPr>
            <a:t>Er ontstaat botwoekering</a:t>
          </a:r>
          <a:endParaRPr lang="en-US" sz="2000" kern="1200" dirty="0">
            <a:latin typeface="Comic Sans MS" panose="030F0702030302020204" pitchFamily="66" charset="0"/>
          </a:endParaRPr>
        </a:p>
      </dsp:txBody>
      <dsp:txXfrm>
        <a:off x="851414" y="1963133"/>
        <a:ext cx="6135166" cy="782863"/>
      </dsp:txXfrm>
    </dsp:sp>
    <dsp:sp modelId="{15D93366-FC48-4CCA-890B-E31192CAF943}">
      <dsp:nvSpPr>
        <dsp:cNvPr id="0" name=""/>
        <dsp:cNvSpPr/>
      </dsp:nvSpPr>
      <dsp:spPr>
        <a:xfrm>
          <a:off x="0" y="2941713"/>
          <a:ext cx="7012370" cy="73681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F29DAC-766E-47CF-9319-D9A05C831560}">
      <dsp:nvSpPr>
        <dsp:cNvPr id="0" name=""/>
        <dsp:cNvSpPr/>
      </dsp:nvSpPr>
      <dsp:spPr>
        <a:xfrm>
          <a:off x="222885" y="3107496"/>
          <a:ext cx="405643" cy="405247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2222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71943F7-5726-4702-8623-1765459C2246}">
      <dsp:nvSpPr>
        <dsp:cNvPr id="0" name=""/>
        <dsp:cNvSpPr/>
      </dsp:nvSpPr>
      <dsp:spPr>
        <a:xfrm>
          <a:off x="851414" y="2941713"/>
          <a:ext cx="6135166" cy="7828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853" tIns="82853" rIns="82853" bIns="82853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900" kern="1200" dirty="0">
              <a:latin typeface="Comic Sans MS" panose="030F0702030302020204" pitchFamily="66" charset="0"/>
            </a:rPr>
            <a:t>Startstijfheid: stijfheid bij opstaan, na zitten of liggen</a:t>
          </a:r>
          <a:endParaRPr lang="en-US" sz="1900" kern="1200" dirty="0">
            <a:latin typeface="Comic Sans MS" panose="030F0702030302020204" pitchFamily="66" charset="0"/>
          </a:endParaRPr>
        </a:p>
      </dsp:txBody>
      <dsp:txXfrm>
        <a:off x="851414" y="2941713"/>
        <a:ext cx="6135166" cy="782863"/>
      </dsp:txXfrm>
    </dsp:sp>
    <dsp:sp modelId="{5DE6CF07-F53C-47DA-9A0F-817A20EF5623}">
      <dsp:nvSpPr>
        <dsp:cNvPr id="0" name=""/>
        <dsp:cNvSpPr/>
      </dsp:nvSpPr>
      <dsp:spPr>
        <a:xfrm>
          <a:off x="0" y="3920292"/>
          <a:ext cx="7012370" cy="73681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517CAE-3981-4C61-BD89-0A28173942F7}">
      <dsp:nvSpPr>
        <dsp:cNvPr id="0" name=""/>
        <dsp:cNvSpPr/>
      </dsp:nvSpPr>
      <dsp:spPr>
        <a:xfrm>
          <a:off x="222885" y="4086075"/>
          <a:ext cx="405643" cy="405247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2222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57A802-73F5-42E8-8923-C1877F08D0E3}">
      <dsp:nvSpPr>
        <dsp:cNvPr id="0" name=""/>
        <dsp:cNvSpPr/>
      </dsp:nvSpPr>
      <dsp:spPr>
        <a:xfrm>
          <a:off x="851414" y="3920292"/>
          <a:ext cx="6135166" cy="7828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853" tIns="82853" rIns="82853" bIns="82853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000" kern="1200" dirty="0">
              <a:latin typeface="Comic Sans MS" panose="030F0702030302020204" pitchFamily="66" charset="0"/>
            </a:rPr>
            <a:t>Verminderde mobiliteit</a:t>
          </a:r>
          <a:endParaRPr lang="en-US" sz="2000" kern="1200" dirty="0">
            <a:latin typeface="Comic Sans MS" panose="030F0702030302020204" pitchFamily="66" charset="0"/>
          </a:endParaRPr>
        </a:p>
      </dsp:txBody>
      <dsp:txXfrm>
        <a:off x="851414" y="3920292"/>
        <a:ext cx="6135166" cy="78286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4A1426-5EE4-4E8C-A1F4-6EB14A5DB9AC}">
      <dsp:nvSpPr>
        <dsp:cNvPr id="0" name=""/>
        <dsp:cNvSpPr/>
      </dsp:nvSpPr>
      <dsp:spPr>
        <a:xfrm>
          <a:off x="235953" y="667678"/>
          <a:ext cx="915248" cy="915248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703CF7-8D92-4118-9575-B53AC140DE10}">
      <dsp:nvSpPr>
        <dsp:cNvPr id="0" name=""/>
        <dsp:cNvSpPr/>
      </dsp:nvSpPr>
      <dsp:spPr>
        <a:xfrm>
          <a:off x="428155" y="859880"/>
          <a:ext cx="530843" cy="53084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222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1881B5-EDC2-4377-941A-F2A8D6B0DE0C}">
      <dsp:nvSpPr>
        <dsp:cNvPr id="0" name=""/>
        <dsp:cNvSpPr/>
      </dsp:nvSpPr>
      <dsp:spPr>
        <a:xfrm>
          <a:off x="1347326" y="667678"/>
          <a:ext cx="2157370" cy="9152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600" kern="1200" dirty="0">
              <a:latin typeface="Comic Sans MS" panose="030F0702030302020204" pitchFamily="66" charset="0"/>
            </a:rPr>
            <a:t>Kan aanleiding geven tot ontstekingen, fracturen, … en oorzaak van ernstige invaliditeit</a:t>
          </a:r>
          <a:endParaRPr lang="en-US" sz="1600" kern="1200" dirty="0">
            <a:latin typeface="Comic Sans MS" panose="030F0702030302020204" pitchFamily="66" charset="0"/>
          </a:endParaRPr>
        </a:p>
      </dsp:txBody>
      <dsp:txXfrm>
        <a:off x="1347326" y="667678"/>
        <a:ext cx="2157370" cy="915248"/>
      </dsp:txXfrm>
    </dsp:sp>
    <dsp:sp modelId="{06F3FD12-3133-4CA9-901A-3EA0305F591B}">
      <dsp:nvSpPr>
        <dsp:cNvPr id="0" name=""/>
        <dsp:cNvSpPr/>
      </dsp:nvSpPr>
      <dsp:spPr>
        <a:xfrm>
          <a:off x="3880603" y="667678"/>
          <a:ext cx="915248" cy="915248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6B230D-4A5E-404F-B924-1183F6A65371}">
      <dsp:nvSpPr>
        <dsp:cNvPr id="0" name=""/>
        <dsp:cNvSpPr/>
      </dsp:nvSpPr>
      <dsp:spPr>
        <a:xfrm>
          <a:off x="4072805" y="859880"/>
          <a:ext cx="530843" cy="53084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222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BA839F-3751-4C24-A70C-DE70480EFAF1}">
      <dsp:nvSpPr>
        <dsp:cNvPr id="0" name=""/>
        <dsp:cNvSpPr/>
      </dsp:nvSpPr>
      <dsp:spPr>
        <a:xfrm>
          <a:off x="4991975" y="667678"/>
          <a:ext cx="2157370" cy="9152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600" kern="1200" dirty="0">
              <a:latin typeface="Comic Sans MS" panose="030F0702030302020204" pitchFamily="66" charset="0"/>
            </a:rPr>
            <a:t>Constante zeurende pijn in de bil en liestreek en aan de voor- en binnenzijde van de dij</a:t>
          </a:r>
          <a:endParaRPr lang="en-US" sz="1600" kern="1200" dirty="0">
            <a:latin typeface="Comic Sans MS" panose="030F0702030302020204" pitchFamily="66" charset="0"/>
          </a:endParaRPr>
        </a:p>
      </dsp:txBody>
      <dsp:txXfrm>
        <a:off x="4991975" y="667678"/>
        <a:ext cx="2157370" cy="915248"/>
      </dsp:txXfrm>
    </dsp:sp>
    <dsp:sp modelId="{52380F3E-9232-4E0D-BD79-69FF1B21E46E}">
      <dsp:nvSpPr>
        <dsp:cNvPr id="0" name=""/>
        <dsp:cNvSpPr/>
      </dsp:nvSpPr>
      <dsp:spPr>
        <a:xfrm>
          <a:off x="7525252" y="667678"/>
          <a:ext cx="915248" cy="915248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CE1272D-70DE-4ADE-A6DC-460B714AFC3C}">
      <dsp:nvSpPr>
        <dsp:cNvPr id="0" name=""/>
        <dsp:cNvSpPr/>
      </dsp:nvSpPr>
      <dsp:spPr>
        <a:xfrm>
          <a:off x="7717454" y="859880"/>
          <a:ext cx="530843" cy="53084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222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A2A2F9-35AE-4115-A2C2-40EDA311B055}">
      <dsp:nvSpPr>
        <dsp:cNvPr id="0" name=""/>
        <dsp:cNvSpPr/>
      </dsp:nvSpPr>
      <dsp:spPr>
        <a:xfrm>
          <a:off x="8636625" y="667678"/>
          <a:ext cx="2157370" cy="9152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600" kern="1200" dirty="0">
              <a:latin typeface="Comic Sans MS" panose="030F0702030302020204" pitchFamily="66" charset="0"/>
            </a:rPr>
            <a:t>Lange tijd lopen, staan of slenteren wordt moeilijk</a:t>
          </a:r>
          <a:endParaRPr lang="en-US" sz="1600" kern="1200" dirty="0">
            <a:latin typeface="Comic Sans MS" panose="030F0702030302020204" pitchFamily="66" charset="0"/>
          </a:endParaRPr>
        </a:p>
      </dsp:txBody>
      <dsp:txXfrm>
        <a:off x="8636625" y="667678"/>
        <a:ext cx="2157370" cy="915248"/>
      </dsp:txXfrm>
    </dsp:sp>
    <dsp:sp modelId="{65558CEA-C46E-4424-ACD0-A8E1B025B8E9}">
      <dsp:nvSpPr>
        <dsp:cNvPr id="0" name=""/>
        <dsp:cNvSpPr/>
      </dsp:nvSpPr>
      <dsp:spPr>
        <a:xfrm>
          <a:off x="235953" y="2231354"/>
          <a:ext cx="915248" cy="915248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474960D-C61F-4F1D-A2FB-571DF2117814}">
      <dsp:nvSpPr>
        <dsp:cNvPr id="0" name=""/>
        <dsp:cNvSpPr/>
      </dsp:nvSpPr>
      <dsp:spPr>
        <a:xfrm>
          <a:off x="428155" y="2423556"/>
          <a:ext cx="530843" cy="530843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2222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3ED916-5769-4B84-A3C9-A918E1A0439A}">
      <dsp:nvSpPr>
        <dsp:cNvPr id="0" name=""/>
        <dsp:cNvSpPr/>
      </dsp:nvSpPr>
      <dsp:spPr>
        <a:xfrm>
          <a:off x="1347326" y="2231354"/>
          <a:ext cx="2157370" cy="9152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600" kern="1200" dirty="0">
              <a:latin typeface="Comic Sans MS" panose="030F0702030302020204" pitchFamily="66" charset="0"/>
            </a:rPr>
            <a:t>‘s nachts hevige pijn en slapen is moeilijk</a:t>
          </a:r>
          <a:endParaRPr lang="en-US" sz="1600" kern="1200" dirty="0">
            <a:latin typeface="Comic Sans MS" panose="030F0702030302020204" pitchFamily="66" charset="0"/>
          </a:endParaRPr>
        </a:p>
      </dsp:txBody>
      <dsp:txXfrm>
        <a:off x="1347326" y="2231354"/>
        <a:ext cx="2157370" cy="915248"/>
      </dsp:txXfrm>
    </dsp:sp>
    <dsp:sp modelId="{A744B82C-A403-4BD9-9FD5-2E0CDF6C97F2}">
      <dsp:nvSpPr>
        <dsp:cNvPr id="0" name=""/>
        <dsp:cNvSpPr/>
      </dsp:nvSpPr>
      <dsp:spPr>
        <a:xfrm>
          <a:off x="3880603" y="2231354"/>
          <a:ext cx="915248" cy="915248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D7140F-6C2B-4A8A-BC52-A392CCA2B8B5}">
      <dsp:nvSpPr>
        <dsp:cNvPr id="0" name=""/>
        <dsp:cNvSpPr/>
      </dsp:nvSpPr>
      <dsp:spPr>
        <a:xfrm>
          <a:off x="4072805" y="2423556"/>
          <a:ext cx="530843" cy="530843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2222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2117DD-2DD4-4A31-BBFC-20754D8B49AF}">
      <dsp:nvSpPr>
        <dsp:cNvPr id="0" name=""/>
        <dsp:cNvSpPr/>
      </dsp:nvSpPr>
      <dsp:spPr>
        <a:xfrm>
          <a:off x="4991975" y="2231354"/>
          <a:ext cx="2157370" cy="9152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600" kern="1200" dirty="0">
              <a:latin typeface="Comic Sans MS" panose="030F0702030302020204" pitchFamily="66" charset="0"/>
            </a:rPr>
            <a:t>Startpijn is moeilijk</a:t>
          </a:r>
          <a:endParaRPr lang="en-US" sz="1600" kern="1200" dirty="0">
            <a:latin typeface="Comic Sans MS" panose="030F0702030302020204" pitchFamily="66" charset="0"/>
          </a:endParaRPr>
        </a:p>
      </dsp:txBody>
      <dsp:txXfrm>
        <a:off x="4991975" y="2231354"/>
        <a:ext cx="2157370" cy="915248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F37BBB-B4D7-4313-8FC7-B327EA2D1D7C}">
      <dsp:nvSpPr>
        <dsp:cNvPr id="0" name=""/>
        <dsp:cNvSpPr/>
      </dsp:nvSpPr>
      <dsp:spPr>
        <a:xfrm>
          <a:off x="735974" y="512140"/>
          <a:ext cx="1098000" cy="1098000"/>
        </a:xfrm>
        <a:prstGeom prst="round2DiagRect">
          <a:avLst>
            <a:gd name="adj1" fmla="val 29727"/>
            <a:gd name="adj2" fmla="val 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F9A078-B3DD-426D-B6BB-86E7D62DCF3B}">
      <dsp:nvSpPr>
        <dsp:cNvPr id="0" name=""/>
        <dsp:cNvSpPr/>
      </dsp:nvSpPr>
      <dsp:spPr>
        <a:xfrm>
          <a:off x="969974" y="746140"/>
          <a:ext cx="630000" cy="630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222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C78E43A-97AD-4180-95C9-8A06B5A13858}">
      <dsp:nvSpPr>
        <dsp:cNvPr id="0" name=""/>
        <dsp:cNvSpPr/>
      </dsp:nvSpPr>
      <dsp:spPr>
        <a:xfrm>
          <a:off x="384974" y="1952140"/>
          <a:ext cx="1800000" cy="135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nl-BE" sz="1400" kern="1200" dirty="0">
              <a:latin typeface="Comic Sans MS" panose="030F0702030302020204" pitchFamily="66" charset="0"/>
            </a:rPr>
            <a:t>Druk verminderen op het heupgewricht door te vermageren</a:t>
          </a:r>
          <a:endParaRPr lang="en-US" sz="1400" kern="1200" dirty="0">
            <a:latin typeface="Comic Sans MS" panose="030F0702030302020204" pitchFamily="66" charset="0"/>
          </a:endParaRPr>
        </a:p>
      </dsp:txBody>
      <dsp:txXfrm>
        <a:off x="384974" y="1952140"/>
        <a:ext cx="1800000" cy="1350000"/>
      </dsp:txXfrm>
    </dsp:sp>
    <dsp:sp modelId="{5C007C4D-4CE7-45DB-BD90-35A26846C6D6}">
      <dsp:nvSpPr>
        <dsp:cNvPr id="0" name=""/>
        <dsp:cNvSpPr/>
      </dsp:nvSpPr>
      <dsp:spPr>
        <a:xfrm>
          <a:off x="2850974" y="512140"/>
          <a:ext cx="1098000" cy="1098000"/>
        </a:xfrm>
        <a:prstGeom prst="round2DiagRect">
          <a:avLst>
            <a:gd name="adj1" fmla="val 29727"/>
            <a:gd name="adj2" fmla="val 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621418-30AA-4037-B63A-169FF980632B}">
      <dsp:nvSpPr>
        <dsp:cNvPr id="0" name=""/>
        <dsp:cNvSpPr/>
      </dsp:nvSpPr>
      <dsp:spPr>
        <a:xfrm>
          <a:off x="3084974" y="746140"/>
          <a:ext cx="630000" cy="630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222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6FE125-AE35-4E34-8FB6-E0B35D4528C8}">
      <dsp:nvSpPr>
        <dsp:cNvPr id="0" name=""/>
        <dsp:cNvSpPr/>
      </dsp:nvSpPr>
      <dsp:spPr>
        <a:xfrm>
          <a:off x="2499974" y="1952140"/>
          <a:ext cx="1800000" cy="135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nl-BE" sz="1400" kern="1200" dirty="0">
              <a:latin typeface="Comic Sans MS" panose="030F0702030302020204" pitchFamily="66" charset="0"/>
            </a:rPr>
            <a:t>Hulpmiddelen gebruiken zoals wandelstok of rollator</a:t>
          </a:r>
          <a:endParaRPr lang="en-US" sz="1400" kern="1200" dirty="0">
            <a:latin typeface="Comic Sans MS" panose="030F0702030302020204" pitchFamily="66" charset="0"/>
          </a:endParaRPr>
        </a:p>
      </dsp:txBody>
      <dsp:txXfrm>
        <a:off x="2499974" y="1952140"/>
        <a:ext cx="1800000" cy="1350000"/>
      </dsp:txXfrm>
    </dsp:sp>
    <dsp:sp modelId="{6DAB803D-7FEB-4B86-B019-0308965A21A4}">
      <dsp:nvSpPr>
        <dsp:cNvPr id="0" name=""/>
        <dsp:cNvSpPr/>
      </dsp:nvSpPr>
      <dsp:spPr>
        <a:xfrm>
          <a:off x="4965975" y="512140"/>
          <a:ext cx="1098000" cy="1098000"/>
        </a:xfrm>
        <a:prstGeom prst="round2DiagRect">
          <a:avLst>
            <a:gd name="adj1" fmla="val 29727"/>
            <a:gd name="adj2" fmla="val 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750B6B-0573-4845-A8B0-46D38BF3591E}">
      <dsp:nvSpPr>
        <dsp:cNvPr id="0" name=""/>
        <dsp:cNvSpPr/>
      </dsp:nvSpPr>
      <dsp:spPr>
        <a:xfrm>
          <a:off x="5199975" y="746140"/>
          <a:ext cx="630000" cy="63000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222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1D00E9-7168-4F3D-9F2A-800D13B11119}">
      <dsp:nvSpPr>
        <dsp:cNvPr id="0" name=""/>
        <dsp:cNvSpPr/>
      </dsp:nvSpPr>
      <dsp:spPr>
        <a:xfrm>
          <a:off x="4614975" y="1952140"/>
          <a:ext cx="1800000" cy="135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nl-BE" sz="1400" kern="1200" dirty="0">
              <a:latin typeface="Comic Sans MS" panose="030F0702030302020204" pitchFamily="66" charset="0"/>
            </a:rPr>
            <a:t>Arts kan pijnstillers voorschrijven</a:t>
          </a:r>
          <a:endParaRPr lang="en-US" sz="1400" kern="1200" dirty="0">
            <a:latin typeface="Comic Sans MS" panose="030F0702030302020204" pitchFamily="66" charset="0"/>
          </a:endParaRPr>
        </a:p>
      </dsp:txBody>
      <dsp:txXfrm>
        <a:off x="4614975" y="1952140"/>
        <a:ext cx="1800000" cy="1350000"/>
      </dsp:txXfrm>
    </dsp:sp>
    <dsp:sp modelId="{EC7AA522-8A63-42B3-8D64-C7CFF64CF360}">
      <dsp:nvSpPr>
        <dsp:cNvPr id="0" name=""/>
        <dsp:cNvSpPr/>
      </dsp:nvSpPr>
      <dsp:spPr>
        <a:xfrm>
          <a:off x="7080975" y="512140"/>
          <a:ext cx="1098000" cy="1098000"/>
        </a:xfrm>
        <a:prstGeom prst="round2DiagRect">
          <a:avLst>
            <a:gd name="adj1" fmla="val 29727"/>
            <a:gd name="adj2" fmla="val 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F64AF4-A83D-443D-9AAE-A8C747971BB5}">
      <dsp:nvSpPr>
        <dsp:cNvPr id="0" name=""/>
        <dsp:cNvSpPr/>
      </dsp:nvSpPr>
      <dsp:spPr>
        <a:xfrm>
          <a:off x="7314975" y="746140"/>
          <a:ext cx="630000" cy="63000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2222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4E17E83-84C6-47C7-ABFB-9553196A5A25}">
      <dsp:nvSpPr>
        <dsp:cNvPr id="0" name=""/>
        <dsp:cNvSpPr/>
      </dsp:nvSpPr>
      <dsp:spPr>
        <a:xfrm>
          <a:off x="6729975" y="1952140"/>
          <a:ext cx="1800000" cy="135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nl-BE" sz="1400" kern="1200" dirty="0">
              <a:latin typeface="Comic Sans MS" panose="030F0702030302020204" pitchFamily="66" charset="0"/>
            </a:rPr>
            <a:t>Kine</a:t>
          </a:r>
          <a:endParaRPr lang="en-US" sz="1400" kern="1200" dirty="0">
            <a:latin typeface="Comic Sans MS" panose="030F0702030302020204" pitchFamily="66" charset="0"/>
          </a:endParaRPr>
        </a:p>
      </dsp:txBody>
      <dsp:txXfrm>
        <a:off x="6729975" y="1952140"/>
        <a:ext cx="1800000" cy="1350000"/>
      </dsp:txXfrm>
    </dsp:sp>
    <dsp:sp modelId="{8BE62EF8-5E43-4F73-81F2-1ECF4027762B}">
      <dsp:nvSpPr>
        <dsp:cNvPr id="0" name=""/>
        <dsp:cNvSpPr/>
      </dsp:nvSpPr>
      <dsp:spPr>
        <a:xfrm>
          <a:off x="9195975" y="512140"/>
          <a:ext cx="1098000" cy="1098000"/>
        </a:xfrm>
        <a:prstGeom prst="round2DiagRect">
          <a:avLst>
            <a:gd name="adj1" fmla="val 29727"/>
            <a:gd name="adj2" fmla="val 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5D21E2-F0BC-4E8C-A104-6CFDA4238E4C}">
      <dsp:nvSpPr>
        <dsp:cNvPr id="0" name=""/>
        <dsp:cNvSpPr/>
      </dsp:nvSpPr>
      <dsp:spPr>
        <a:xfrm>
          <a:off x="9429975" y="746140"/>
          <a:ext cx="630000" cy="630000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2222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CFFC82-DD91-4A11-82B9-9122750EA2D2}">
      <dsp:nvSpPr>
        <dsp:cNvPr id="0" name=""/>
        <dsp:cNvSpPr/>
      </dsp:nvSpPr>
      <dsp:spPr>
        <a:xfrm>
          <a:off x="8844975" y="1952140"/>
          <a:ext cx="1800000" cy="135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nl-BE" sz="1400" kern="1200" dirty="0">
              <a:latin typeface="Comic Sans MS" panose="030F0702030302020204" pitchFamily="66" charset="0"/>
            </a:rPr>
            <a:t>Heelkundige ingreep</a:t>
          </a:r>
          <a:endParaRPr lang="en-US" sz="1400" kern="1200" dirty="0">
            <a:latin typeface="Comic Sans MS" panose="030F0702030302020204" pitchFamily="66" charset="0"/>
          </a:endParaRPr>
        </a:p>
      </dsp:txBody>
      <dsp:txXfrm>
        <a:off x="8844975" y="1952140"/>
        <a:ext cx="1800000" cy="135000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D9895B-7197-421C-A791-14C5C76B9BE5}">
      <dsp:nvSpPr>
        <dsp:cNvPr id="0" name=""/>
        <dsp:cNvSpPr/>
      </dsp:nvSpPr>
      <dsp:spPr>
        <a:xfrm>
          <a:off x="0" y="574"/>
          <a:ext cx="7012370" cy="134513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B66F40-BAF5-4877-87D6-6434483B7A20}">
      <dsp:nvSpPr>
        <dsp:cNvPr id="0" name=""/>
        <dsp:cNvSpPr/>
      </dsp:nvSpPr>
      <dsp:spPr>
        <a:xfrm>
          <a:off x="406904" y="303230"/>
          <a:ext cx="739825" cy="73982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222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9F0FC77-520B-47D5-B988-5E991CF6B1FD}">
      <dsp:nvSpPr>
        <dsp:cNvPr id="0" name=""/>
        <dsp:cNvSpPr/>
      </dsp:nvSpPr>
      <dsp:spPr>
        <a:xfrm>
          <a:off x="1553633" y="574"/>
          <a:ext cx="5458736" cy="13451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360" tIns="142360" rIns="142360" bIns="14236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200" kern="1200" dirty="0">
              <a:latin typeface="Comic Sans MS" panose="030F0702030302020204" pitchFamily="66" charset="0"/>
            </a:rPr>
            <a:t>Goed en verstandig eten -&gt; voeding rijk aan calcium en vitaminen D (melk of melkproducten)</a:t>
          </a:r>
          <a:endParaRPr lang="en-US" sz="2200" kern="1200" dirty="0">
            <a:latin typeface="Comic Sans MS" panose="030F0702030302020204" pitchFamily="66" charset="0"/>
          </a:endParaRPr>
        </a:p>
      </dsp:txBody>
      <dsp:txXfrm>
        <a:off x="1553633" y="574"/>
        <a:ext cx="5458736" cy="1345137"/>
      </dsp:txXfrm>
    </dsp:sp>
    <dsp:sp modelId="{B431CD2E-346F-4184-9707-513B5C8A2720}">
      <dsp:nvSpPr>
        <dsp:cNvPr id="0" name=""/>
        <dsp:cNvSpPr/>
      </dsp:nvSpPr>
      <dsp:spPr>
        <a:xfrm>
          <a:off x="0" y="1681996"/>
          <a:ext cx="7012370" cy="1345137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4829F3-90DD-4EA9-93E3-7B5BB53B1868}">
      <dsp:nvSpPr>
        <dsp:cNvPr id="0" name=""/>
        <dsp:cNvSpPr/>
      </dsp:nvSpPr>
      <dsp:spPr>
        <a:xfrm>
          <a:off x="406904" y="1984652"/>
          <a:ext cx="739825" cy="73982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222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3B0780-D607-46FD-AF94-23AC0CA5D51C}">
      <dsp:nvSpPr>
        <dsp:cNvPr id="0" name=""/>
        <dsp:cNvSpPr/>
      </dsp:nvSpPr>
      <dsp:spPr>
        <a:xfrm>
          <a:off x="1553633" y="1681996"/>
          <a:ext cx="5458736" cy="13451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360" tIns="142360" rIns="142360" bIns="14236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200" kern="1200" dirty="0">
              <a:latin typeface="Comic Sans MS" panose="030F0702030302020204" pitchFamily="66" charset="0"/>
            </a:rPr>
            <a:t>Veel bewegen</a:t>
          </a:r>
          <a:endParaRPr lang="en-US" sz="2200" kern="1200" dirty="0">
            <a:latin typeface="Comic Sans MS" panose="030F0702030302020204" pitchFamily="66" charset="0"/>
          </a:endParaRPr>
        </a:p>
      </dsp:txBody>
      <dsp:txXfrm>
        <a:off x="1553633" y="1681996"/>
        <a:ext cx="5458736" cy="1345137"/>
      </dsp:txXfrm>
    </dsp:sp>
    <dsp:sp modelId="{23761A83-5E82-4249-86AD-FC6814C76955}">
      <dsp:nvSpPr>
        <dsp:cNvPr id="0" name=""/>
        <dsp:cNvSpPr/>
      </dsp:nvSpPr>
      <dsp:spPr>
        <a:xfrm>
          <a:off x="0" y="3363418"/>
          <a:ext cx="7012370" cy="1345137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C87C0C-3F6A-479E-A99E-1B3890F802D0}">
      <dsp:nvSpPr>
        <dsp:cNvPr id="0" name=""/>
        <dsp:cNvSpPr/>
      </dsp:nvSpPr>
      <dsp:spPr>
        <a:xfrm>
          <a:off x="406904" y="3666074"/>
          <a:ext cx="739825" cy="73982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222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9D2385-8517-4A24-9DD0-6458A3BC1E60}">
      <dsp:nvSpPr>
        <dsp:cNvPr id="0" name=""/>
        <dsp:cNvSpPr/>
      </dsp:nvSpPr>
      <dsp:spPr>
        <a:xfrm>
          <a:off x="1553633" y="3363418"/>
          <a:ext cx="5458736" cy="13451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360" tIns="142360" rIns="142360" bIns="14236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200" kern="1200" dirty="0">
              <a:latin typeface="Comic Sans MS" panose="030F0702030302020204" pitchFamily="66" charset="0"/>
            </a:rPr>
            <a:t>Alcohol en tabak vermijden</a:t>
          </a:r>
          <a:endParaRPr lang="en-US" sz="2200" kern="1200" dirty="0">
            <a:latin typeface="Comic Sans MS" panose="030F0702030302020204" pitchFamily="66" charset="0"/>
          </a:endParaRPr>
        </a:p>
      </dsp:txBody>
      <dsp:txXfrm>
        <a:off x="1553633" y="3363418"/>
        <a:ext cx="5458736" cy="13451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FA0ACE7-29A8-47D3-A7D9-257B711D8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5/19/2020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EC604B9-52E9-4810-8359-47206518D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898A89F-CA25-400F-B05A-AECBF2517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54211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D4963-E985-44C4-B8C4-FDD613B7C2F8}" type="datetime1">
              <a:rPr lang="en-US" smtClean="0"/>
              <a:t>5/19/2020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3972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058151" y="599725"/>
            <a:ext cx="3687316" cy="5816950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204200" y="863600"/>
            <a:ext cx="3124200" cy="4807326"/>
          </a:xfrm>
        </p:spPr>
        <p:txBody>
          <a:bodyPr vert="eaVert"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863600"/>
            <a:ext cx="7161625" cy="4807326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6423B97-A5D4-47B9-8861-73B3707A04CF}"/>
              </a:ext>
            </a:extLst>
          </p:cNvPr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AEC0421-37B4-4481-A10D-69FDF5EC7909}"/>
              </a:ext>
            </a:extLst>
          </p:cNvPr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F7265B5-9F97-4F1E-99E9-74F7B7E62337}"/>
              </a:ext>
            </a:extLst>
          </p:cNvPr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5C74A470-3BD3-4F33-80E5-67E6E87FC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5/19/2020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9A3A30BA-DB50-4D7D-BCDE-17D20FB35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6FF9E58-C0B2-436B-A21C-DB45A00D6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50827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1887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340864"/>
            <a:ext cx="11029615" cy="36344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70E6237-3456-439F-802D-3BA93FC7E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D82B9-B8EE-4375-B6FF-88FA6ABB15D9}" type="datetime1">
              <a:rPr lang="en-US" smtClean="0"/>
              <a:t>5/19/2020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356D3B5-6063-4A89-B88F-9D3043916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2B78BF7-69D3-4CE0-A631-50EFD41EE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586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2393950"/>
            <a:ext cx="11029615" cy="214746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582016-5696-4A93-887F-BBB3B9002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97495-0637-405E-AE64-5CC7506D51F5}" type="datetime1">
              <a:rPr lang="en-US" smtClean="0"/>
              <a:t>5/19/2020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57CFCD5-1192-4E18-8A8F-29E153B44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39A109E-5018-4794-92B3-FD5E5BCD9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62275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194767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6039" y="2228003"/>
            <a:ext cx="5194769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FD690-9426-415D-8B65-26881E07B2D4}" type="datetime1">
              <a:rPr lang="en-US" smtClean="0"/>
              <a:t>5/19/2020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7155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1" y="2250891"/>
            <a:ext cx="5194769" cy="557784"/>
          </a:xfrm>
        </p:spPr>
        <p:txBody>
          <a:bodyPr anchor="ctr">
            <a:noAutofit/>
          </a:bodyPr>
          <a:lstStyle>
            <a:lvl1pPr marL="0" indent="0">
              <a:buNone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194766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6039" y="2250892"/>
            <a:ext cx="5194770" cy="553373"/>
          </a:xfrm>
        </p:spPr>
        <p:txBody>
          <a:bodyPr anchor="ctr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6037" y="2926052"/>
            <a:ext cx="5194771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4989A-474C-40DE-95B9-011C28B71673}" type="datetime1">
              <a:rPr lang="en-US" smtClean="0"/>
              <a:t>5/19/2020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94432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4ED54-5B5E-4A04-93D3-5772E3CE3818}" type="datetime1">
              <a:rPr lang="en-US" smtClean="0"/>
              <a:t>5/19/2020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0518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smtClean="0"/>
              <a:t>5/19/2020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06169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601200"/>
            <a:ext cx="3682723" cy="5815475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857" y="933450"/>
            <a:ext cx="3031852" cy="1722419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00928" y="1179829"/>
            <a:ext cx="6650991" cy="4658216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7857" y="2836654"/>
            <a:ext cx="3031852" cy="3001392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rgbClr val="FFFFFF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0B919CC2-2A65-446F-B538-9E62490354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56916"/>
            <a:ext cx="2844799" cy="365125"/>
          </a:xfrm>
        </p:spPr>
        <p:txBody>
          <a:bodyPr/>
          <a:lstStyle/>
          <a:p>
            <a:fld id="{D82884F1-FFEA-405F-9602-3DCA865EDA4E}" type="datetime1">
              <a:rPr lang="en-US" smtClean="0"/>
              <a:t>5/19/2020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72412AE-119E-4982-8B24-63365EFCA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2" y="6452590"/>
            <a:ext cx="691721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FC4BB19-6AD1-45CF-9F99-00B109890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456916"/>
            <a:ext cx="10525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54455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641350"/>
            <a:ext cx="11290859" cy="3651249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998148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8DB4A-8810-4A10-AD5C-D5E2C667F5B3}" type="datetime1">
              <a:rPr lang="en-US" smtClean="0"/>
              <a:t>5/19/2020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67095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2"/>
            <a:ext cx="11029616" cy="3652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6423914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ED291B17-9318-49DB-B28B-6E5994AE9581}" type="datetime1">
              <a:rPr lang="en-US" smtClean="0"/>
              <a:t>5/19/2020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6423914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642391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98EE3D-8CD1-4C3F-BD1C-C98C9596463C}" type="slidenum">
              <a:rPr lang="en-US" smtClean="0"/>
              <a:t>‹nr.›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654795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24" r:id="rId6"/>
    <p:sldLayoutId id="2147483720" r:id="rId7"/>
    <p:sldLayoutId id="2147483721" r:id="rId8"/>
    <p:sldLayoutId id="2147483722" r:id="rId9"/>
    <p:sldLayoutId id="2147483723" r:id="rId10"/>
    <p:sldLayoutId id="2147483725" r:id="rId11"/>
  </p:sldLayoutIdLst>
  <p:hf sldNum="0" hdr="0" ftr="0" dt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800" b="0" kern="1200" cap="all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3" Type="http://schemas.openxmlformats.org/officeDocument/2006/relationships/audio" Target="../media/media10.m4a"/><Relationship Id="rId7" Type="http://schemas.openxmlformats.org/officeDocument/2006/relationships/diagramQuickStyle" Target="../diagrams/quickStyle5.xml"/><Relationship Id="rId2" Type="http://schemas.microsoft.com/office/2007/relationships/media" Target="../media/media10.m4a"/><Relationship Id="rId1" Type="http://schemas.openxmlformats.org/officeDocument/2006/relationships/tags" Target="../tags/tag7.xml"/><Relationship Id="rId6" Type="http://schemas.openxmlformats.org/officeDocument/2006/relationships/diagramLayout" Target="../diagrams/layout5.xml"/><Relationship Id="rId5" Type="http://schemas.openxmlformats.org/officeDocument/2006/relationships/diagramData" Target="../diagrams/data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2.xml"/><Relationship Id="rId9" Type="http://schemas.microsoft.com/office/2007/relationships/diagramDrawing" Target="../diagrams/drawing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7" Type="http://schemas.openxmlformats.org/officeDocument/2006/relationships/image" Target="../media/image2.png"/><Relationship Id="rId2" Type="http://schemas.microsoft.com/office/2007/relationships/media" Target="../media/media11.m4a"/><Relationship Id="rId1" Type="http://schemas.openxmlformats.org/officeDocument/2006/relationships/tags" Target="../tags/tag8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hyperlink" Target="https://schooltv.nl/video/geraamte-wervelkolom-van-kop-schedel-tot-staart-staartbeentje/#q=wervelkolom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14.m4a"/><Relationship Id="rId7" Type="http://schemas.openxmlformats.org/officeDocument/2006/relationships/image" Target="http://www.herniadedisco.com.br/wp-content/uploads/2008/07/lordosis-1.jpg" TargetMode="External"/><Relationship Id="rId2" Type="http://schemas.microsoft.com/office/2007/relationships/media" Target="../media/media14.m4a"/><Relationship Id="rId1" Type="http://schemas.openxmlformats.org/officeDocument/2006/relationships/tags" Target="../tags/tag9.xml"/><Relationship Id="rId6" Type="http://schemas.openxmlformats.org/officeDocument/2006/relationships/image" Target="../media/image23.jpeg"/><Relationship Id="rId5" Type="http://schemas.openxmlformats.org/officeDocument/2006/relationships/hyperlink" Target="http://www.google.be/url?sa=i&amp;rct=j&amp;q=&amp;esrc=s&amp;frm=1&amp;source=images&amp;cd=&amp;cad=rja&amp;docid=XGffuEjTZUKvTM&amp;tbnid=BWxZ1LpfwHQnkM:&amp;ved=0CAUQjRw&amp;url=http://www.herniadedisco.com.br/doencas-da-coluna/lordose/&amp;ei=TkNbUbiWEImTOKO3gOgM&amp;bvm=bv.44697112,d.ZWU&amp;psig=AFQjCNEc9EjlRr1bZLpvp3Pumsjnc3w_kg&amp;ust=1365021838907133" TargetMode="External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15.m4a"/><Relationship Id="rId7" Type="http://schemas.openxmlformats.org/officeDocument/2006/relationships/image" Target="http://www.kiesbeter.nl/object_binary/o1863.jpg" TargetMode="External"/><Relationship Id="rId2" Type="http://schemas.microsoft.com/office/2007/relationships/media" Target="../media/media15.m4a"/><Relationship Id="rId1" Type="http://schemas.openxmlformats.org/officeDocument/2006/relationships/tags" Target="../tags/tag10.xml"/><Relationship Id="rId6" Type="http://schemas.openxmlformats.org/officeDocument/2006/relationships/image" Target="../media/image24.jpeg"/><Relationship Id="rId5" Type="http://schemas.openxmlformats.org/officeDocument/2006/relationships/hyperlink" Target="http://www.google.be/url?sa=i&amp;rct=j&amp;q=&amp;esrc=s&amp;frm=1&amp;source=images&amp;cd=&amp;cad=rja&amp;docid=R1xL1VP8KfB3hM&amp;tbnid=NmvguwcIkl9ChM:&amp;ved=0CAUQjRw&amp;url=http://dallasbusinesscardpages.com/kyfose&amp;ei=y0VbUbL_IYbdPbeOgIAM&amp;bvm=bv.44697112,d.ZWU&amp;psig=AFQjCNFNllNLpNobx5E30OhNxYRkqypBQA&amp;ust=1365022528109305" TargetMode="External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16.m4a"/><Relationship Id="rId7" Type="http://schemas.openxmlformats.org/officeDocument/2006/relationships/image" Target="https://encrypted-tbn1.gstatic.com/images?q=tbn:ANd9GcTfuYoAp45O_NIW9MMEWS68O16d_Kbmhs0Wb2kWtlHrDDVP45fy" TargetMode="External"/><Relationship Id="rId2" Type="http://schemas.microsoft.com/office/2007/relationships/media" Target="../media/media16.m4a"/><Relationship Id="rId1" Type="http://schemas.openxmlformats.org/officeDocument/2006/relationships/tags" Target="../tags/tag11.xml"/><Relationship Id="rId6" Type="http://schemas.openxmlformats.org/officeDocument/2006/relationships/image" Target="../media/image25.jpeg"/><Relationship Id="rId5" Type="http://schemas.openxmlformats.org/officeDocument/2006/relationships/hyperlink" Target="http://www.google.be/imgres?um=1&amp;hl=nl&amp;sa=N&amp;qscrl=1&amp;rlz=1T4ADSA_nlBE371BE373&amp;biw=1152&amp;bih=651&amp;tbm=isch&amp;tbnid=sSjViJaI2dIq-M:&amp;imgrefurl=http://scoliosewebsite.weebly.com/algemene-informatie.html&amp;docid=Z0re2pOtUZZ6qM&amp;imgurl=http://scoliosewebsite.weebly.com/uploads/1/7/8/7/17870055/4502884.jpg?329&amp;w=326&amp;h=197&amp;ei=10NbUYyzI8fROYvCgdAB&amp;zoom=1&amp;ved=1t:3588,r:61,s:0,i:273&amp;iact=rc&amp;dur=2684&amp;page=3&amp;tbnh=156&amp;tbnw=259&amp;start=44&amp;ndsp=24&amp;tx=118&amp;ty=89" TargetMode="External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6.xml"/><Relationship Id="rId3" Type="http://schemas.openxmlformats.org/officeDocument/2006/relationships/audio" Target="../media/media19.m4a"/><Relationship Id="rId7" Type="http://schemas.openxmlformats.org/officeDocument/2006/relationships/diagramQuickStyle" Target="../diagrams/quickStyle6.xml"/><Relationship Id="rId2" Type="http://schemas.microsoft.com/office/2007/relationships/media" Target="../media/media19.m4a"/><Relationship Id="rId1" Type="http://schemas.openxmlformats.org/officeDocument/2006/relationships/tags" Target="../tags/tag12.xml"/><Relationship Id="rId6" Type="http://schemas.openxmlformats.org/officeDocument/2006/relationships/diagramLayout" Target="../diagrams/layout6.xml"/><Relationship Id="rId5" Type="http://schemas.openxmlformats.org/officeDocument/2006/relationships/diagramData" Target="../diagrams/data6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2.xml"/><Relationship Id="rId9" Type="http://schemas.microsoft.com/office/2007/relationships/diagramDrawing" Target="../diagrams/drawing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20.m4a"/><Relationship Id="rId7" Type="http://schemas.openxmlformats.org/officeDocument/2006/relationships/image" Target="http://test.e-gezondheid.be/sites/default/files/imagecache/visuel_180/images_articles/img_73409.jpg" TargetMode="External"/><Relationship Id="rId2" Type="http://schemas.microsoft.com/office/2007/relationships/media" Target="../media/media20.m4a"/><Relationship Id="rId1" Type="http://schemas.openxmlformats.org/officeDocument/2006/relationships/tags" Target="../tags/tag13.xml"/><Relationship Id="rId6" Type="http://schemas.openxmlformats.org/officeDocument/2006/relationships/image" Target="../media/image36.jpeg"/><Relationship Id="rId5" Type="http://schemas.openxmlformats.org/officeDocument/2006/relationships/hyperlink" Target="http://www.google.be/url?sa=i&amp;rct=j&amp;q=&amp;esrc=s&amp;frm=1&amp;source=images&amp;cd=&amp;cad=rja&amp;docid=N-wnzcPPg2lRhM&amp;tbnid=7Fv_W5NWmpMbxM:&amp;ved=0CAUQjRw&amp;url=http://test.e-gezondheid.be/reuma-is-uw-pijn-te-wijten-aan-artrose-of-artritis/test/476&amp;ei=vktbUfHnDImJOKnfgNAF&amp;bvm=bv.44697112,d.ZWU&amp;psig=AFQjCNHrrSYdT1ZstMy7E0q_ans_e9w3qA&amp;ust=1365024025214281" TargetMode="External"/><Relationship Id="rId4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7.xml"/><Relationship Id="rId3" Type="http://schemas.openxmlformats.org/officeDocument/2006/relationships/audio" Target="../media/media21.m4a"/><Relationship Id="rId7" Type="http://schemas.openxmlformats.org/officeDocument/2006/relationships/diagramQuickStyle" Target="../diagrams/quickStyle7.xml"/><Relationship Id="rId2" Type="http://schemas.microsoft.com/office/2007/relationships/media" Target="../media/media21.m4a"/><Relationship Id="rId1" Type="http://schemas.openxmlformats.org/officeDocument/2006/relationships/tags" Target="../tags/tag14.xml"/><Relationship Id="rId6" Type="http://schemas.openxmlformats.org/officeDocument/2006/relationships/diagramLayout" Target="../diagrams/layout7.xml"/><Relationship Id="rId5" Type="http://schemas.openxmlformats.org/officeDocument/2006/relationships/diagramData" Target="../diagrams/data7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2.xml"/><Relationship Id="rId9" Type="http://schemas.microsoft.com/office/2007/relationships/diagramDrawing" Target="../diagrams/drawing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8.xml"/><Relationship Id="rId3" Type="http://schemas.openxmlformats.org/officeDocument/2006/relationships/audio" Target="../media/media22.m4a"/><Relationship Id="rId7" Type="http://schemas.openxmlformats.org/officeDocument/2006/relationships/diagramQuickStyle" Target="../diagrams/quickStyle8.xml"/><Relationship Id="rId2" Type="http://schemas.microsoft.com/office/2007/relationships/media" Target="../media/media22.m4a"/><Relationship Id="rId1" Type="http://schemas.openxmlformats.org/officeDocument/2006/relationships/tags" Target="../tags/tag15.xml"/><Relationship Id="rId6" Type="http://schemas.openxmlformats.org/officeDocument/2006/relationships/diagramLayout" Target="../diagrams/layout8.xml"/><Relationship Id="rId5" Type="http://schemas.openxmlformats.org/officeDocument/2006/relationships/diagramData" Target="../diagrams/data8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2.xml"/><Relationship Id="rId9" Type="http://schemas.microsoft.com/office/2007/relationships/diagramDrawing" Target="../diagrams/drawing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3.m4a"/><Relationship Id="rId7" Type="http://schemas.openxmlformats.org/officeDocument/2006/relationships/image" Target="../media/image2.png"/><Relationship Id="rId2" Type="http://schemas.microsoft.com/office/2007/relationships/media" Target="../media/media23.m4a"/><Relationship Id="rId1" Type="http://schemas.openxmlformats.org/officeDocument/2006/relationships/tags" Target="../tags/tag16.xml"/><Relationship Id="rId6" Type="http://schemas.openxmlformats.org/officeDocument/2006/relationships/image" Target="http://www.gezondheid.be/picts/osteoporose-heupkop-250.jpg" TargetMode="External"/><Relationship Id="rId5" Type="http://schemas.openxmlformats.org/officeDocument/2006/relationships/image" Target="../media/image53.jpeg"/><Relationship Id="rId4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9.xml"/><Relationship Id="rId3" Type="http://schemas.openxmlformats.org/officeDocument/2006/relationships/audio" Target="../media/media24.m4a"/><Relationship Id="rId7" Type="http://schemas.openxmlformats.org/officeDocument/2006/relationships/diagramQuickStyle" Target="../diagrams/quickStyle9.xml"/><Relationship Id="rId2" Type="http://schemas.microsoft.com/office/2007/relationships/media" Target="../media/media24.m4a"/><Relationship Id="rId1" Type="http://schemas.openxmlformats.org/officeDocument/2006/relationships/tags" Target="../tags/tag17.xml"/><Relationship Id="rId6" Type="http://schemas.openxmlformats.org/officeDocument/2006/relationships/diagramLayout" Target="../diagrams/layout9.xml"/><Relationship Id="rId5" Type="http://schemas.openxmlformats.org/officeDocument/2006/relationships/diagramData" Target="../diagrams/data9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2.xml"/><Relationship Id="rId9" Type="http://schemas.microsoft.com/office/2007/relationships/diagramDrawing" Target="../diagrams/drawing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media" Target="../media/media26.m4a"/><Relationship Id="rId7" Type="http://schemas.openxmlformats.org/officeDocument/2006/relationships/image" Target="../media/image2.png"/><Relationship Id="rId2" Type="http://schemas.openxmlformats.org/officeDocument/2006/relationships/video" Target="https://www.youtube.com/embed/5lLlalBXKQQ?feature=oembed" TargetMode="External"/><Relationship Id="rId1" Type="http://schemas.openxmlformats.org/officeDocument/2006/relationships/tags" Target="../tags/tag18.xml"/><Relationship Id="rId6" Type="http://schemas.openxmlformats.org/officeDocument/2006/relationships/image" Target="../media/image60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6.m4a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audio" Target="../media/media27.m4a"/><Relationship Id="rId7" Type="http://schemas.openxmlformats.org/officeDocument/2006/relationships/image" Target="http://www.fysiotherapie-enschede.nl/content/ziektenbeelden3upo/Platvoeten_files/image002.jpg" TargetMode="External"/><Relationship Id="rId2" Type="http://schemas.microsoft.com/office/2007/relationships/media" Target="../media/media27.m4a"/><Relationship Id="rId1" Type="http://schemas.openxmlformats.org/officeDocument/2006/relationships/tags" Target="../tags/tag19.xml"/><Relationship Id="rId6" Type="http://schemas.openxmlformats.org/officeDocument/2006/relationships/image" Target="../media/image61.jpeg"/><Relationship Id="rId5" Type="http://schemas.openxmlformats.org/officeDocument/2006/relationships/hyperlink" Target="http://www.google.be/url?sa=i&amp;rct=j&amp;q=&amp;esrc=s&amp;frm=1&amp;source=images&amp;cd=&amp;cad=rja&amp;docid=pSzfmlkwQMNiRM&amp;tbnid=tOOABYxI-oRDKM:&amp;ved=0CAUQjRw&amp;url=http://www.fysiotherapie-enschede.nl/content/ziektenbeelden3upo/Platvoeten.htm&amp;ei=lnBdUfHMEKmX0AXnuIGQAw&amp;bvm=bv.44770516,d.d2k&amp;psig=AFQjCNHn8zzFzSya94YrFTgov9vBnrn82g&amp;ust=1365164556154959" TargetMode="Externa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media28.m4a"/><Relationship Id="rId2" Type="http://schemas.microsoft.com/office/2007/relationships/media" Target="../media/media28.m4a"/><Relationship Id="rId1" Type="http://schemas.openxmlformats.org/officeDocument/2006/relationships/tags" Target="../tags/tag20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media" Target="../media/media29.m4a"/><Relationship Id="rId7" Type="http://schemas.openxmlformats.org/officeDocument/2006/relationships/image" Target="../media/image2.png"/><Relationship Id="rId2" Type="http://schemas.openxmlformats.org/officeDocument/2006/relationships/video" Target="https://www.youtube.com/embed/5tTLfXpmA40?feature=oembed" TargetMode="External"/><Relationship Id="rId1" Type="http://schemas.openxmlformats.org/officeDocument/2006/relationships/tags" Target="../tags/tag21.xml"/><Relationship Id="rId6" Type="http://schemas.openxmlformats.org/officeDocument/2006/relationships/image" Target="../media/image63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9.m4a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be/url?sa=i&amp;rct=j&amp;q=&amp;esrc=s&amp;frm=1&amp;source=images&amp;cd=&amp;cad=rja&amp;docid=Jfi6kuYJ71uXOM&amp;tbnid=BpCywLRXIcggzM:&amp;ved=0CAUQjRw&amp;url=http://www.podotherapie-tilburg.nl/voetwijzer/voetklachten/holvoet/&amp;ei=03FdUaKpCMSn0AWirIDgDA&amp;bvm=bv.44770516,d.d2k&amp;psig=AFQjCNF0vyu16N7qzHdknr8SMFoehRV4zg&amp;ust=1365164856143688" TargetMode="External"/><Relationship Id="rId3" Type="http://schemas.openxmlformats.org/officeDocument/2006/relationships/audio" Target="../media/media30.m4a"/><Relationship Id="rId7" Type="http://schemas.openxmlformats.org/officeDocument/2006/relationships/image" Target="http://www.angelfire.com/fl5/tips-voor-lopers/images/holvoet.jpg" TargetMode="External"/><Relationship Id="rId2" Type="http://schemas.microsoft.com/office/2007/relationships/media" Target="../media/media30.m4a"/><Relationship Id="rId1" Type="http://schemas.openxmlformats.org/officeDocument/2006/relationships/tags" Target="../tags/tag22.xml"/><Relationship Id="rId6" Type="http://schemas.openxmlformats.org/officeDocument/2006/relationships/image" Target="../media/image64.jpeg"/><Relationship Id="rId11" Type="http://schemas.openxmlformats.org/officeDocument/2006/relationships/image" Target="../media/image2.png"/><Relationship Id="rId5" Type="http://schemas.openxmlformats.org/officeDocument/2006/relationships/hyperlink" Target="http://www.google.be/url?sa=i&amp;rct=j&amp;q=&amp;esrc=s&amp;frm=1&amp;source=images&amp;cd=&amp;cad=rja&amp;docid=S8sOpSmly6ymZM&amp;tbnid=yCmkbb63Hb_OTM:&amp;ved=0CAUQjRw&amp;url=http://www.angelfire.com/fl5/tips-voor-lopers/blessures.html&amp;ei=b3FdUa3QOeeN0AXUkoGgDw&amp;bvm=bv.44770516,d.d2k&amp;psig=AFQjCNFFNCFfJtUHg3JvUK-jYM8Daen5Gw&amp;ust=1365164721875987" TargetMode="External"/><Relationship Id="rId10" Type="http://schemas.openxmlformats.org/officeDocument/2006/relationships/image" Target="http://www.podotherapie-tilburg.nl/nieuw/wp-content/uploads/holvoet1.jpg" TargetMode="Externa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6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http://www.pedicurefootcare.nl/voettypen%5B1%5D.jpg" TargetMode="External"/><Relationship Id="rId5" Type="http://schemas.openxmlformats.org/officeDocument/2006/relationships/image" Target="../media/image66.jpeg"/><Relationship Id="rId4" Type="http://schemas.openxmlformats.org/officeDocument/2006/relationships/hyperlink" Target="http://www.google.be/url?sa=i&amp;rct=j&amp;q=&amp;esrc=s&amp;frm=1&amp;source=images&amp;cd=&amp;cad=rja&amp;docid=oPxh1C2AKx7GtM&amp;tbnid=7Cc90WqRqPESlM:&amp;ved=0CAUQjRw&amp;url=http://www.pedicurefootcare.nl/pagina22.html&amp;ei=l3FdUZi1LaLB0QXp7oHoCg&amp;bvm=bv.44770516,d.d2k&amp;psig=AFQjCNFFNCFfJtUHg3JvUK-jYM8Daen5Gw&amp;ust=1365164721875987" TargetMode="Externa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4.m4a"/><Relationship Id="rId7" Type="http://schemas.openxmlformats.org/officeDocument/2006/relationships/image" Target="../media/image2.png"/><Relationship Id="rId2" Type="http://schemas.openxmlformats.org/officeDocument/2006/relationships/video" Target="https://www.youtube.com/embed/nQkrRbf82Jg?feature=oembed" TargetMode="External"/><Relationship Id="rId1" Type="http://schemas.openxmlformats.org/officeDocument/2006/relationships/tags" Target="../tags/tag2.xml"/><Relationship Id="rId6" Type="http://schemas.openxmlformats.org/officeDocument/2006/relationships/image" Target="../media/image3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4a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http://bin.ilsemedia.nl/m/m1cymlvwa1n6.jpg" TargetMode="External"/><Relationship Id="rId5" Type="http://schemas.openxmlformats.org/officeDocument/2006/relationships/image" Target="../media/image4.jpeg"/><Relationship Id="rId4" Type="http://schemas.openxmlformats.org/officeDocument/2006/relationships/hyperlink" Target="http://www.google.be/url?sa=i&amp;rct=j&amp;q=&amp;esrc=s&amp;frm=1&amp;source=images&amp;cd=&amp;cad=rja&amp;docid=58lO4GvopdpmGM&amp;tbnid=k-zZpiLN43OK9M:&amp;ved=0CAUQjRw&amp;url=http://www.goeievraag.nl/vraag/persoon-gezondheid/overig/fontanel-springen-kinderen.49906&amp;ei=Ox9bUYbKFOSa0QXAioHICw&amp;bvm=bv.44697112,d.d2k&amp;psig=AFQjCNGik_l7nyX8Mgii0vAj-NnVnKut8g&amp;ust=1365012654185806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audio" Target="../media/media6.m4a"/><Relationship Id="rId7" Type="http://schemas.openxmlformats.org/officeDocument/2006/relationships/diagramQuickStyle" Target="../diagrams/quickStyle1.xml"/><Relationship Id="rId2" Type="http://schemas.microsoft.com/office/2007/relationships/media" Target="../media/media6.m4a"/><Relationship Id="rId1" Type="http://schemas.openxmlformats.org/officeDocument/2006/relationships/tags" Target="../tags/tag3.xml"/><Relationship Id="rId6" Type="http://schemas.openxmlformats.org/officeDocument/2006/relationships/diagramLayout" Target="../diagrams/layout1.xml"/><Relationship Id="rId11" Type="http://schemas.openxmlformats.org/officeDocument/2006/relationships/image" Target="../media/image2.png"/><Relationship Id="rId5" Type="http://schemas.openxmlformats.org/officeDocument/2006/relationships/diagramData" Target="../diagrams/data1.xml"/><Relationship Id="rId10" Type="http://schemas.openxmlformats.org/officeDocument/2006/relationships/image" Target="../media/image5.jpeg"/><Relationship Id="rId4" Type="http://schemas.openxmlformats.org/officeDocument/2006/relationships/slideLayout" Target="../slideLayouts/slideLayout2.xml"/><Relationship Id="rId9" Type="http://schemas.microsoft.com/office/2007/relationships/diagramDrawing" Target="../diagrams/drawing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13" Type="http://schemas.openxmlformats.org/officeDocument/2006/relationships/image" Target="../media/image2.png"/><Relationship Id="rId3" Type="http://schemas.openxmlformats.org/officeDocument/2006/relationships/audio" Target="../media/media7.m4a"/><Relationship Id="rId7" Type="http://schemas.openxmlformats.org/officeDocument/2006/relationships/diagramQuickStyle" Target="../diagrams/quickStyle2.xml"/><Relationship Id="rId12" Type="http://schemas.openxmlformats.org/officeDocument/2006/relationships/image" Target="http://terapiacudelfini.files.wordpress.com/2012/04/microcefalie-300x240.jpg" TargetMode="External"/><Relationship Id="rId2" Type="http://schemas.microsoft.com/office/2007/relationships/media" Target="../media/media7.m4a"/><Relationship Id="rId1" Type="http://schemas.openxmlformats.org/officeDocument/2006/relationships/tags" Target="../tags/tag4.xml"/><Relationship Id="rId6" Type="http://schemas.openxmlformats.org/officeDocument/2006/relationships/diagramLayout" Target="../diagrams/layout2.xml"/><Relationship Id="rId11" Type="http://schemas.openxmlformats.org/officeDocument/2006/relationships/image" Target="../media/image14.jpeg"/><Relationship Id="rId5" Type="http://schemas.openxmlformats.org/officeDocument/2006/relationships/diagramData" Target="../diagrams/data2.xml"/><Relationship Id="rId10" Type="http://schemas.openxmlformats.org/officeDocument/2006/relationships/hyperlink" Target="http://www.google.be/url?sa=i&amp;rct=j&amp;q=&amp;esrc=s&amp;frm=1&amp;source=images&amp;cd=&amp;cad=rja&amp;docid=T0gG7pTi6IE0xM&amp;tbnid=Cf7mglp4xcpxzM:&amp;ved=0CAUQjRw&amp;url=http://terapiacudelfini.wordpress.com/&amp;ei=nz9bUdCzKoXOOZDcgbgM&amp;bvm=bv.44697112,d.ZWU&amp;psig=AFQjCNEmqpk4kU4AsxXBIKcuilRrCmA3fw&amp;ust=1365020938041526" TargetMode="External"/><Relationship Id="rId4" Type="http://schemas.openxmlformats.org/officeDocument/2006/relationships/slideLayout" Target="../slideLayouts/slideLayout2.xml"/><Relationship Id="rId9" Type="http://schemas.microsoft.com/office/2007/relationships/diagramDrawing" Target="../diagrams/drawing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audio" Target="../media/media8.m4a"/><Relationship Id="rId7" Type="http://schemas.openxmlformats.org/officeDocument/2006/relationships/diagramQuickStyle" Target="../diagrams/quickStyle3.xml"/><Relationship Id="rId2" Type="http://schemas.microsoft.com/office/2007/relationships/media" Target="../media/media8.m4a"/><Relationship Id="rId1" Type="http://schemas.openxmlformats.org/officeDocument/2006/relationships/tags" Target="../tags/tag5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2.xml"/><Relationship Id="rId9" Type="http://schemas.microsoft.com/office/2007/relationships/diagramDrawing" Target="../diagrams/drawing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audio" Target="../media/media9.m4a"/><Relationship Id="rId7" Type="http://schemas.openxmlformats.org/officeDocument/2006/relationships/diagramQuickStyle" Target="../diagrams/quickStyle4.xml"/><Relationship Id="rId2" Type="http://schemas.microsoft.com/office/2007/relationships/media" Target="../media/media9.m4a"/><Relationship Id="rId1" Type="http://schemas.openxmlformats.org/officeDocument/2006/relationships/tags" Target="../tags/tag6.xml"/><Relationship Id="rId6" Type="http://schemas.openxmlformats.org/officeDocument/2006/relationships/diagramLayout" Target="../diagrams/layout4.xml"/><Relationship Id="rId5" Type="http://schemas.openxmlformats.org/officeDocument/2006/relationships/diagramData" Target="../diagrams/data4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2.xml"/><Relationship Id="rId9" Type="http://schemas.microsoft.com/office/2007/relationships/diagramDrawing" Target="../diagrams/drawing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6B695AA2-4B70-477F-AF90-536B720A13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D97809-B693-4C7C-84D6-F991CB84574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</a:blip>
          <a:srcRect t="36175" b="757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F789D439-D937-4847-B1C2-C6DD2B6A63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2307" y="-2"/>
            <a:ext cx="12188952" cy="3767110"/>
          </a:xfrm>
          <a:prstGeom prst="rect">
            <a:avLst/>
          </a:prstGeom>
          <a:gradFill>
            <a:gsLst>
              <a:gs pos="42000">
                <a:schemeClr val="tx1">
                  <a:alpha val="23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36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29F9570-476D-47A8-AEC8-53E5ABD499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5201" y="1020431"/>
            <a:ext cx="10225530" cy="1475013"/>
          </a:xfrm>
        </p:spPr>
        <p:txBody>
          <a:bodyPr>
            <a:normAutofit/>
          </a:bodyPr>
          <a:lstStyle/>
          <a:p>
            <a:r>
              <a:rPr lang="nl-BE" sz="5400" dirty="0">
                <a:solidFill>
                  <a:schemeClr val="bg1"/>
                </a:solidFill>
                <a:latin typeface="Comic Sans MS" panose="030F0702030302020204" pitchFamily="66" charset="0"/>
              </a:rPr>
              <a:t>Het beenderstelsel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EBF38928-2D6D-4FF9-826F-66BF00AA31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3675" y="5619645"/>
            <a:ext cx="10225530" cy="590321"/>
          </a:xfrm>
        </p:spPr>
        <p:txBody>
          <a:bodyPr>
            <a:normAutofit lnSpcReduction="10000"/>
          </a:bodyPr>
          <a:lstStyle/>
          <a:p>
            <a:r>
              <a:rPr lang="nl-BE" dirty="0">
                <a:solidFill>
                  <a:schemeClr val="tx1"/>
                </a:solidFill>
                <a:latin typeface="Comic Sans MS" panose="030F0702030302020204" pitchFamily="66" charset="0"/>
              </a:rPr>
              <a:t>LPD: 4.</a:t>
            </a:r>
            <a:r>
              <a:rPr lang="nl-NL" b="1" dirty="0">
                <a:solidFill>
                  <a:schemeClr val="tx1"/>
                </a:solidFill>
                <a:latin typeface="Comic Sans MS" panose="030F0702030302020204" pitchFamily="66" charset="0"/>
              </a:rPr>
              <a:t>Binnen een welomschreven opdracht zorg dragen voor gezondheid en  welzijn</a:t>
            </a:r>
            <a:endParaRPr lang="nl-BE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A3A85E2-9DC0-4EE4-B5EB-D3C1EFE6EC1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05570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027">
        <p:fade/>
      </p:transition>
    </mc:Choice>
    <mc:Fallback xmlns="">
      <p:transition spd="med" advTm="802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92989FB-1024-49B7-BDF1-B3CE27D486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A5E6910-3466-4C69-9958-197C40FA0F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228" y="1037967"/>
            <a:ext cx="3054091" cy="4709131"/>
          </a:xfrm>
        </p:spPr>
        <p:txBody>
          <a:bodyPr anchor="ctr">
            <a:normAutofit/>
          </a:bodyPr>
          <a:lstStyle/>
          <a:p>
            <a:pPr algn="ctr"/>
            <a:r>
              <a:rPr lang="nl-BE" b="1" u="sng" dirty="0">
                <a:latin typeface="Comic Sans MS" panose="030F0702030302020204" pitchFamily="66" charset="0"/>
              </a:rPr>
              <a:t>Ingezonken</a:t>
            </a:r>
            <a:r>
              <a:rPr lang="nl-BE" dirty="0">
                <a:latin typeface="Comic Sans MS" panose="030F0702030302020204" pitchFamily="66" charset="0"/>
              </a:rPr>
              <a:t> </a:t>
            </a:r>
            <a:r>
              <a:rPr lang="nl-BE" b="1" u="sng" dirty="0">
                <a:latin typeface="Comic Sans MS" panose="030F0702030302020204" pitchFamily="66" charset="0"/>
              </a:rPr>
              <a:t>fontanel</a:t>
            </a:r>
            <a:br>
              <a:rPr lang="nl-BE" dirty="0">
                <a:latin typeface="Comic Sans MS" panose="030F0702030302020204" pitchFamily="66" charset="0"/>
              </a:rPr>
            </a:br>
            <a:br>
              <a:rPr lang="nl-BE" dirty="0">
                <a:latin typeface="Comic Sans MS" panose="030F0702030302020204" pitchFamily="66" charset="0"/>
              </a:rPr>
            </a:br>
            <a:r>
              <a:rPr lang="nl-BE" sz="2000" dirty="0">
                <a:latin typeface="Comic Sans MS" panose="030F0702030302020204" pitchFamily="66" charset="0"/>
              </a:rPr>
              <a:t>symptomen -&gt; verzorgend observeren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87D6F4-EC95-4EF1-A8AD-4B70386CEE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5F792DF-9D0A-4DB6-9A9E-7312F5A7E8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749808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5" name="Tijdelijke aanduiding voor inhoud 2">
            <a:extLst>
              <a:ext uri="{FF2B5EF4-FFF2-40B4-BE49-F238E27FC236}">
                <a16:creationId xmlns:a16="http://schemas.microsoft.com/office/drawing/2014/main" id="{143689B6-AFFF-4EA6-AB97-1C51928CCF9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68860428"/>
              </p:ext>
            </p:extLst>
          </p:nvPr>
        </p:nvGraphicFramePr>
        <p:xfrm>
          <a:off x="4598438" y="1207783"/>
          <a:ext cx="7012370" cy="47091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CD4BA24-F80C-4ECF-9587-DCA929168B7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39861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2633">
        <p:fade/>
      </p:transition>
    </mc:Choice>
    <mc:Fallback xmlns="">
      <p:transition spd="med" advTm="2263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Graphic spid="5" grpId="0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B055CAA-2668-4929-8202-DBD35A78E8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2275DF8B-4890-4368-B893-E8F10C084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1830" y="702156"/>
            <a:ext cx="7368978" cy="549595"/>
          </a:xfrm>
        </p:spPr>
        <p:txBody>
          <a:bodyPr>
            <a:normAutofit/>
          </a:bodyPr>
          <a:lstStyle/>
          <a:p>
            <a:r>
              <a:rPr lang="nl-BE" dirty="0">
                <a:latin typeface="Comic Sans MS" panose="030F0702030302020204" pitchFamily="66" charset="0"/>
              </a:rPr>
              <a:t>Los volgende vragen op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8F88ED4-721F-4A25-9A68-66C57B1F8D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A5A85F2-11BA-4322-9355-08C0DEC780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A88A0CA-0BDB-4A19-A648-638BE196B2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F335887-8400-46E0-941D-D16F151FF5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1192" y="1862594"/>
            <a:ext cx="3194595" cy="3194595"/>
          </a:xfrm>
          <a:prstGeom prst="rect">
            <a:avLst/>
          </a:prstGeom>
        </p:spPr>
      </p:pic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50F6D2BD-5A5B-46EC-BC33-FCD7368F13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3313" y="1401710"/>
            <a:ext cx="7727521" cy="5709304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nl-BE" dirty="0">
                <a:latin typeface="Comic Sans MS" panose="030F0702030302020204" pitchFamily="66" charset="0"/>
              </a:rPr>
              <a:t>Hoe groot is de schedelomtrek bij een pasgeborene?</a:t>
            </a:r>
          </a:p>
          <a:p>
            <a:pPr marL="0" indent="0">
              <a:buNone/>
            </a:pPr>
            <a:r>
              <a:rPr lang="nl-BE" dirty="0">
                <a:latin typeface="Comic Sans MS" panose="030F0702030302020204" pitchFamily="66" charset="0"/>
              </a:rPr>
              <a:t>-&gt; normale lengte is 35 – 37 cm</a:t>
            </a:r>
          </a:p>
          <a:p>
            <a:pPr marL="0" indent="0">
              <a:buNone/>
            </a:pPr>
            <a:r>
              <a:rPr lang="nl-BE" dirty="0">
                <a:latin typeface="Comic Sans MS" panose="030F0702030302020204" pitchFamily="66" charset="0"/>
              </a:rPr>
              <a:t>Waar ligt de grote fontanel?</a:t>
            </a:r>
          </a:p>
          <a:p>
            <a:pPr marL="0" indent="0">
              <a:buNone/>
            </a:pPr>
            <a:r>
              <a:rPr lang="nl-BE" dirty="0">
                <a:latin typeface="Comic Sans MS" panose="030F0702030302020204" pitchFamily="66" charset="0"/>
              </a:rPr>
              <a:t>-&gt; vooraan de schedel</a:t>
            </a:r>
          </a:p>
          <a:p>
            <a:pPr marL="0" indent="0">
              <a:buNone/>
            </a:pPr>
            <a:r>
              <a:rPr lang="nl-BE" dirty="0">
                <a:latin typeface="Comic Sans MS" panose="030F0702030302020204" pitchFamily="66" charset="0"/>
              </a:rPr>
              <a:t>Welke vorm heeft de grote fontanel?</a:t>
            </a:r>
          </a:p>
          <a:p>
            <a:pPr marL="0" indent="0">
              <a:buNone/>
            </a:pPr>
            <a:r>
              <a:rPr lang="nl-BE" dirty="0">
                <a:latin typeface="Comic Sans MS" panose="030F0702030302020204" pitchFamily="66" charset="0"/>
              </a:rPr>
              <a:t>-&gt; ruitvormig</a:t>
            </a:r>
          </a:p>
          <a:p>
            <a:pPr marL="0" indent="0">
              <a:buNone/>
            </a:pPr>
            <a:r>
              <a:rPr lang="nl-BE" dirty="0">
                <a:latin typeface="Comic Sans MS" panose="030F0702030302020204" pitchFamily="66" charset="0"/>
              </a:rPr>
              <a:t>Waar ligt de kleine fontanel?</a:t>
            </a:r>
          </a:p>
          <a:p>
            <a:pPr marL="0" indent="0">
              <a:buNone/>
            </a:pPr>
            <a:r>
              <a:rPr lang="nl-BE" dirty="0">
                <a:latin typeface="Comic Sans MS" panose="030F0702030302020204" pitchFamily="66" charset="0"/>
              </a:rPr>
              <a:t>-&gt; achteraan de schedel</a:t>
            </a:r>
          </a:p>
          <a:p>
            <a:pPr marL="0" indent="0">
              <a:buNone/>
            </a:pPr>
            <a:r>
              <a:rPr lang="nl-BE" dirty="0">
                <a:latin typeface="Comic Sans MS" panose="030F0702030302020204" pitchFamily="66" charset="0"/>
              </a:rPr>
              <a:t>Welke vorm heeft de kleine fontanel?</a:t>
            </a:r>
          </a:p>
          <a:p>
            <a:pPr marL="0" indent="0">
              <a:buNone/>
            </a:pPr>
            <a:r>
              <a:rPr lang="nl-BE" dirty="0">
                <a:latin typeface="Comic Sans MS" panose="030F0702030302020204" pitchFamily="66" charset="0"/>
              </a:rPr>
              <a:t>-&gt; driehoekig</a:t>
            </a:r>
          </a:p>
          <a:p>
            <a:pPr marL="0" indent="0">
              <a:buNone/>
            </a:pPr>
            <a:r>
              <a:rPr lang="nl-BE" dirty="0">
                <a:latin typeface="Comic Sans MS" panose="030F0702030302020204" pitchFamily="66" charset="0"/>
              </a:rPr>
              <a:t>Op welke leeftijd moet de kleine fontanel gesloten zijn?</a:t>
            </a:r>
          </a:p>
          <a:p>
            <a:pPr marL="0" indent="0">
              <a:buNone/>
            </a:pPr>
            <a:r>
              <a:rPr lang="nl-BE" dirty="0">
                <a:latin typeface="Comic Sans MS" panose="030F0702030302020204" pitchFamily="66" charset="0"/>
              </a:rPr>
              <a:t>-&gt;3 maanden</a:t>
            </a:r>
          </a:p>
          <a:p>
            <a:pPr marL="0" indent="0">
              <a:buNone/>
            </a:pPr>
            <a:r>
              <a:rPr lang="nl-BE" dirty="0">
                <a:latin typeface="Comic Sans MS" panose="030F0702030302020204" pitchFamily="66" charset="0"/>
              </a:rPr>
              <a:t>Wat zijn schedelnaden?</a:t>
            </a:r>
          </a:p>
          <a:p>
            <a:pPr marL="0" indent="0">
              <a:buNone/>
            </a:pPr>
            <a:r>
              <a:rPr lang="nl-BE" dirty="0">
                <a:latin typeface="Comic Sans MS" panose="030F0702030302020204" pitchFamily="66" charset="0"/>
              </a:rPr>
              <a:t>-&gt; kraakbeenverbindingen</a:t>
            </a:r>
          </a:p>
          <a:p>
            <a:pPr marL="0" indent="0">
              <a:buNone/>
            </a:pPr>
            <a:r>
              <a:rPr lang="nl-BE" dirty="0">
                <a:latin typeface="Comic Sans MS" panose="030F0702030302020204" pitchFamily="66" charset="0"/>
              </a:rPr>
              <a:t> Waarom is de schedel verbonden met schedelnaden?</a:t>
            </a:r>
          </a:p>
          <a:p>
            <a:pPr marL="0" indent="0">
              <a:buNone/>
            </a:pPr>
            <a:r>
              <a:rPr lang="nl-BE" dirty="0">
                <a:latin typeface="Comic Sans MS" panose="030F0702030302020204" pitchFamily="66" charset="0"/>
              </a:rPr>
              <a:t>-&gt; de schedelbeenderen schuiven over elkaar tijdens de geboorte.  Ze geven de hersenen de mogelijkheid te ontwikkelen gedurende de eerste maanden na de geboorte</a:t>
            </a:r>
          </a:p>
          <a:p>
            <a:pPr marL="342900" indent="-342900">
              <a:buFont typeface="+mj-lt"/>
              <a:buAutoNum type="arabicPeriod"/>
            </a:pPr>
            <a:endParaRPr lang="nl-BE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nl-BE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88E8C7F-FAA7-4692-8B5D-D819365E408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72248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2722">
        <p:fade/>
      </p:transition>
    </mc:Choice>
    <mc:Fallback xmlns="">
      <p:transition spd="med" advTm="12272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CF4EB5C-ED25-4675-8255-2F5B12CFFC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514EC6E-A557-42A2-BCDC-3ABFFC5E5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05482C9-EB42-4BFE-95BF-7FD661F076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539E646-A625-4A26-86ED-BD90EDD329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39171204-6A50-40E1-B631-84CEDFC939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6C973F6-5187-412F-AACC-6E3FF8A6A1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9628" y="496959"/>
            <a:ext cx="1106164" cy="5859735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11AE14F-1B7E-41E6-B579-2F71D13503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12856" y="496958"/>
            <a:ext cx="9961047" cy="367807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E30F1D9-5D91-440C-B6C7-8C5DEA7163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3715" y="708498"/>
            <a:ext cx="7574507" cy="333005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6000" b="0" kern="1200" cap="all" dirty="0">
                <a:solidFill>
                  <a:srgbClr val="FFFFFF"/>
                </a:solidFill>
                <a:latin typeface="Comic Sans MS" panose="030F0702030302020204" pitchFamily="66" charset="0"/>
              </a:rPr>
              <a:t>Problemen met de wervelkolom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52BB805-F7B7-4B80-A1C5-385D4DAF7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12789" y="4284212"/>
            <a:ext cx="9961115" cy="2072481"/>
          </a:xfrm>
          <a:prstGeom prst="rect">
            <a:avLst/>
          </a:prstGeom>
          <a:solidFill>
            <a:srgbClr val="6C7781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38EE599-343E-4BE9-9AC4-4207B17037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073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854">
        <p:fade/>
      </p:transition>
    </mc:Choice>
    <mc:Fallback xmlns="">
      <p:transition spd="med" advTm="785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9751CB9-7B25-4EB8-9A6F-82F822549F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1317383-CF3B-4B02-9512-BECBEF6362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1D4C7A0-6DF2-4F2D-A45D-F111582974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BF3943D-BCB6-4B31-809D-A005686483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9373A6F-2E1F-4613-8E1D-D68057D29F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2377" y="601200"/>
            <a:ext cx="3707477" cy="562497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B0CD239-9C0B-4310-B800-38655B057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1255" y="702155"/>
            <a:ext cx="3409783" cy="1300365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  <a:latin typeface="Comic Sans MS" panose="030F0702030302020204" pitchFamily="66" charset="0"/>
              </a:rPr>
              <a:t>Filmpje: de wervelkolom</a:t>
            </a:r>
            <a:endParaRPr lang="nl-BE">
              <a:solidFill>
                <a:srgbClr val="FFFFFF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53584E8-FC6C-4D14-BE7A-AFE70ECA2D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1255" y="2177142"/>
            <a:ext cx="3409782" cy="3823607"/>
          </a:xfrm>
        </p:spPr>
        <p:txBody>
          <a:bodyPr>
            <a:normAutofit/>
          </a:bodyPr>
          <a:lstStyle/>
          <a:p>
            <a:r>
              <a:rPr lang="nl-BE">
                <a:solidFill>
                  <a:srgbClr val="FFFFFF"/>
                </a:solidFill>
                <a:hlinkClick r:id="rId4"/>
              </a:rPr>
              <a:t>https://schooltv.nl/video/geraamte-wervelkolom-van-kop-schedel-tot-staart-staartbeentje/#q=wervelkolom</a:t>
            </a:r>
            <a:endParaRPr lang="nl-BE">
              <a:solidFill>
                <a:srgbClr val="FFFFFF"/>
              </a:solidFill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C2463C7C-BE4F-4BAB-8545-563DC2F09A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23830" y="936141"/>
            <a:ext cx="4968305" cy="4968305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345C338-B84B-48DD-B454-138AC46EC2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6351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 advTm="9244">
        <p:fade/>
      </p:transition>
    </mc:Choice>
    <mc:Fallback xmlns="">
      <p:transition spd="med" advTm="924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BB53F82-F191-4EEB-AB7B-F69E634FA3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679CA8F-3D2E-4FE1-9D6A-A586412375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188720"/>
          </a:xfrm>
        </p:spPr>
        <p:txBody>
          <a:bodyPr>
            <a:normAutofit/>
          </a:bodyPr>
          <a:lstStyle/>
          <a:p>
            <a:pPr algn="ctr"/>
            <a:r>
              <a:rPr lang="nl-BE" b="1" u="sng" dirty="0">
                <a:latin typeface="Comic Sans MS" panose="030F0702030302020204" pitchFamily="66" charset="0"/>
              </a:rPr>
              <a:t>Lordose</a:t>
            </a:r>
            <a:br>
              <a:rPr lang="nl-BE" dirty="0">
                <a:latin typeface="Comic Sans MS" panose="030F0702030302020204" pitchFamily="66" charset="0"/>
              </a:rPr>
            </a:br>
            <a:r>
              <a:rPr lang="nl-BE" sz="2000" dirty="0">
                <a:latin typeface="Comic Sans MS" panose="030F0702030302020204" pitchFamily="66" charset="0"/>
              </a:rPr>
              <a:t>symptomen -&gt; verzorgend observeren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16AA08-3831-473D-B61B-89484A33CF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431B918-3A1C-46BA-9430-CAD97D9DA0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400935A-2F82-4DC4-A4E1-E12EFB8C27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3D5D599-1CAE-4C92-B5AE-8E51AF6D47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3" y="2180496"/>
            <a:ext cx="5404639" cy="4045683"/>
          </a:xfrm>
          <a:prstGeom prst="rect">
            <a:avLst/>
          </a:prstGeom>
          <a:solidFill>
            <a:schemeClr val="bg1"/>
          </a:solidFill>
          <a:ln w="38100">
            <a:solidFill>
              <a:srgbClr val="4653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681A2CA-CF1A-4D87-B506-9833A21232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5805" y="2180496"/>
            <a:ext cx="5275001" cy="4045683"/>
          </a:xfrm>
        </p:spPr>
        <p:txBody>
          <a:bodyPr>
            <a:normAutofit/>
          </a:bodyPr>
          <a:lstStyle/>
          <a:p>
            <a:r>
              <a:rPr lang="nl-BE" dirty="0">
                <a:latin typeface="Comic Sans MS" panose="030F0702030302020204" pitchFamily="66" charset="0"/>
              </a:rPr>
              <a:t>Er is een natuurlijke lordose ter hoogte van de hals en de lendenwervels.</a:t>
            </a:r>
          </a:p>
          <a:p>
            <a:r>
              <a:rPr lang="nl-BE" dirty="0">
                <a:latin typeface="Comic Sans MS" panose="030F0702030302020204" pitchFamily="66" charset="0"/>
              </a:rPr>
              <a:t>De lordose kan een onnatuurlijke, voorwaartse kromming maken van de wervelkolom ter hoogte van de lenden</a:t>
            </a:r>
          </a:p>
          <a:p>
            <a:r>
              <a:rPr lang="nl-BE" dirty="0">
                <a:latin typeface="Comic Sans MS" panose="030F0702030302020204" pitchFamily="66" charset="0"/>
              </a:rPr>
              <a:t>De uitholling is te groot en kan leiden tot chronische klachten</a:t>
            </a:r>
          </a:p>
          <a:p>
            <a:r>
              <a:rPr lang="nl-BE" dirty="0">
                <a:latin typeface="Comic Sans MS" panose="030F0702030302020204" pitchFamily="66" charset="0"/>
              </a:rPr>
              <a:t>Door uitgesproken lordose steekt de buik vooruit</a:t>
            </a:r>
          </a:p>
        </p:txBody>
      </p:sp>
      <p:pic>
        <p:nvPicPr>
          <p:cNvPr id="11" name="irc_mi">
            <a:hlinkClick r:id="rId5"/>
            <a:extLst>
              <a:ext uri="{FF2B5EF4-FFF2-40B4-BE49-F238E27FC236}">
                <a16:creationId xmlns:a16="http://schemas.microsoft.com/office/drawing/2014/main" id="{DF89BE53-3E01-4C9A-922C-D6B4CAE0FD07}"/>
              </a:ext>
            </a:extLst>
          </p:cNvPr>
          <p:cNvPicPr>
            <a:picLocks/>
          </p:cNvPicPr>
          <p:nvPr/>
        </p:nvPicPr>
        <p:blipFill>
          <a:blip r:embed="rId6" r:link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5" y="2230868"/>
            <a:ext cx="4533899" cy="394493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7D8DE53-EEA2-4000-9793-BF68FE78C52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88887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8902">
        <p:fade/>
      </p:transition>
    </mc:Choice>
    <mc:Fallback xmlns="">
      <p:transition spd="med" advTm="4890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1B59A0-7063-40A5-87EE-6EA3BF722E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188720"/>
          </a:xfrm>
        </p:spPr>
        <p:txBody>
          <a:bodyPr>
            <a:normAutofit/>
          </a:bodyPr>
          <a:lstStyle/>
          <a:p>
            <a:pPr algn="ctr"/>
            <a:r>
              <a:rPr lang="nl-BE" b="1" u="sng" dirty="0">
                <a:latin typeface="Comic Sans MS" panose="030F0702030302020204" pitchFamily="66" charset="0"/>
              </a:rPr>
              <a:t>Kyfose</a:t>
            </a:r>
            <a:r>
              <a:rPr lang="nl-BE" dirty="0">
                <a:latin typeface="Comic Sans MS" panose="030F0702030302020204" pitchFamily="66" charset="0"/>
              </a:rPr>
              <a:t>:</a:t>
            </a:r>
            <a:br>
              <a:rPr lang="nl-BE" dirty="0">
                <a:latin typeface="Comic Sans MS" panose="030F0702030302020204" pitchFamily="66" charset="0"/>
              </a:rPr>
            </a:br>
            <a:r>
              <a:rPr lang="nl-BE" sz="2000" dirty="0">
                <a:latin typeface="Comic Sans MS" panose="030F0702030302020204" pitchFamily="66" charset="0"/>
              </a:rPr>
              <a:t>symptomen -&gt; verzorgend observeren</a:t>
            </a:r>
          </a:p>
        </p:txBody>
      </p:sp>
      <p:sp>
        <p:nvSpPr>
          <p:cNvPr id="17" name="Rectangle 11">
            <a:extLst>
              <a:ext uri="{FF2B5EF4-FFF2-40B4-BE49-F238E27FC236}">
                <a16:creationId xmlns:a16="http://schemas.microsoft.com/office/drawing/2014/main" id="{7A4CA679-3546-4E14-8FB8-F57168C37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3">
            <a:extLst>
              <a:ext uri="{FF2B5EF4-FFF2-40B4-BE49-F238E27FC236}">
                <a16:creationId xmlns:a16="http://schemas.microsoft.com/office/drawing/2014/main" id="{44D16E90-7C64-4C04-A50A-B866A1A92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BE4DD59-5AA2-46C6-B6A8-9B4C62D198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60CE81C-67DC-489E-BFFB-877C80B854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3" y="2180496"/>
            <a:ext cx="5404639" cy="4045683"/>
          </a:xfrm>
          <a:prstGeom prst="rect">
            <a:avLst/>
          </a:prstGeom>
          <a:solidFill>
            <a:srgbClr val="FFFFFF">
              <a:alpha val="80000"/>
            </a:srgbClr>
          </a:solidFill>
          <a:ln w="38100">
            <a:solidFill>
              <a:srgbClr val="4653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irc_mi">
            <a:hlinkClick r:id="rId5"/>
            <a:extLst>
              <a:ext uri="{FF2B5EF4-FFF2-40B4-BE49-F238E27FC236}">
                <a16:creationId xmlns:a16="http://schemas.microsoft.com/office/drawing/2014/main" id="{1D64F770-781C-4506-A8F3-728FA4B7C17D}"/>
              </a:ext>
            </a:extLst>
          </p:cNvPr>
          <p:cNvPicPr/>
          <p:nvPr/>
        </p:nvPicPr>
        <p:blipFill rotWithShape="1">
          <a:blip r:embed="rId6" r:link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25" b="27116"/>
          <a:stretch>
            <a:fillRect/>
          </a:stretch>
        </p:blipFill>
        <p:spPr bwMode="auto">
          <a:xfrm>
            <a:off x="611392" y="2347105"/>
            <a:ext cx="5074920" cy="3712464"/>
          </a:xfrm>
          <a:prstGeom prst="rect">
            <a:avLst/>
          </a:prstGeom>
          <a:noFill/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0E528AE-F339-4D55-ADEC-7A13EFB041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40830" y="2340864"/>
            <a:ext cx="5269977" cy="3634486"/>
          </a:xfrm>
        </p:spPr>
        <p:txBody>
          <a:bodyPr>
            <a:normAutofit/>
          </a:bodyPr>
          <a:lstStyle/>
          <a:p>
            <a:r>
              <a:rPr lang="nl-BE" dirty="0">
                <a:latin typeface="Comic Sans MS" panose="030F0702030302020204" pitchFamily="66" charset="0"/>
              </a:rPr>
              <a:t>Er is een natuurlijke kyfose ter hoogte van de borstwervels</a:t>
            </a:r>
          </a:p>
          <a:p>
            <a:r>
              <a:rPr lang="nl-BE" dirty="0">
                <a:latin typeface="Comic Sans MS" panose="030F0702030302020204" pitchFamily="66" charset="0"/>
              </a:rPr>
              <a:t>De kyfose kan een onnatuurlijke achterwaartse kromming maken van de borstwervels</a:t>
            </a:r>
          </a:p>
          <a:p>
            <a:r>
              <a:rPr lang="nl-BE" dirty="0">
                <a:latin typeface="Comic Sans MS" panose="030F0702030302020204" pitchFamily="66" charset="0"/>
              </a:rPr>
              <a:t>Door uitgesproken kyfose loopt de persoon naar voren met het hoofd naar beneden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8021B0E-3DC5-4B98-BD9A-85E65C6643E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62855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1844">
        <p:fade/>
      </p:transition>
    </mc:Choice>
    <mc:Fallback xmlns="">
      <p:transition spd="med" advTm="3184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44FF52-54DB-4D9E-8DD6-0FA81F48E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188720"/>
          </a:xfrm>
        </p:spPr>
        <p:txBody>
          <a:bodyPr>
            <a:normAutofit/>
          </a:bodyPr>
          <a:lstStyle/>
          <a:p>
            <a:pPr algn="ctr"/>
            <a:r>
              <a:rPr lang="nl-BE" b="1" u="sng" dirty="0">
                <a:latin typeface="Comic Sans MS" panose="030F0702030302020204" pitchFamily="66" charset="0"/>
              </a:rPr>
              <a:t>Scoliose</a:t>
            </a:r>
            <a:r>
              <a:rPr lang="nl-BE" dirty="0">
                <a:latin typeface="Comic Sans MS" panose="030F0702030302020204" pitchFamily="66" charset="0"/>
              </a:rPr>
              <a:t>:</a:t>
            </a:r>
            <a:br>
              <a:rPr lang="nl-BE" dirty="0">
                <a:latin typeface="Comic Sans MS" panose="030F0702030302020204" pitchFamily="66" charset="0"/>
              </a:rPr>
            </a:br>
            <a:r>
              <a:rPr lang="nl-BE" sz="2000" dirty="0">
                <a:latin typeface="Comic Sans MS" panose="030F0702030302020204" pitchFamily="66" charset="0"/>
              </a:rPr>
              <a:t>symptomen -&gt; verzorgend observeren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A4CA679-3546-4E14-8FB8-F57168C37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4D16E90-7C64-4C04-A50A-B866A1A92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BE4DD59-5AA2-46C6-B6A8-9B4C62D198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60CE81C-67DC-489E-BFFB-877C80B854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3" y="2180496"/>
            <a:ext cx="5404639" cy="4045683"/>
          </a:xfrm>
          <a:prstGeom prst="rect">
            <a:avLst/>
          </a:prstGeom>
          <a:solidFill>
            <a:srgbClr val="FFFFFF">
              <a:alpha val="80000"/>
            </a:srgbClr>
          </a:solidFill>
          <a:ln w="38100">
            <a:solidFill>
              <a:srgbClr val="4653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8AC1598-8708-4066-B868-6F5EA1D2F0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40830" y="2340864"/>
            <a:ext cx="5269977" cy="3634486"/>
          </a:xfrm>
        </p:spPr>
        <p:txBody>
          <a:bodyPr>
            <a:normAutofit/>
          </a:bodyPr>
          <a:lstStyle/>
          <a:p>
            <a:r>
              <a:rPr lang="nl-BE" dirty="0">
                <a:latin typeface="Comic Sans MS" panose="030F0702030302020204" pitchFamily="66" charset="0"/>
              </a:rPr>
              <a:t>Is een zijwaartse kromming van de wervelkolom</a:t>
            </a:r>
          </a:p>
          <a:p>
            <a:r>
              <a:rPr lang="nl-BE" dirty="0">
                <a:latin typeface="Comic Sans MS" panose="030F0702030302020204" pitchFamily="66" charset="0"/>
              </a:rPr>
              <a:t>Kan veroorzaakt worden door zware boekentassen te dragen aan dezelfde schouder</a:t>
            </a:r>
          </a:p>
        </p:txBody>
      </p:sp>
      <p:pic>
        <p:nvPicPr>
          <p:cNvPr id="10" name="Afbeelding 9">
            <a:hlinkClick r:id="rId5"/>
            <a:extLst>
              <a:ext uri="{FF2B5EF4-FFF2-40B4-BE49-F238E27FC236}">
                <a16:creationId xmlns:a16="http://schemas.microsoft.com/office/drawing/2014/main" id="{53EB7B71-D966-4FF0-B7C1-E1CA26BB35EA}"/>
              </a:ext>
            </a:extLst>
          </p:cNvPr>
          <p:cNvPicPr/>
          <p:nvPr/>
        </p:nvPicPr>
        <p:blipFill>
          <a:blip r:embed="rId6" r:link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899" y="2340864"/>
            <a:ext cx="4886325" cy="3717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DBFCE19-BF0C-462C-BC11-5D0E5B172B7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0364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835">
        <p:fade/>
      </p:transition>
    </mc:Choice>
    <mc:Fallback xmlns="">
      <p:transition spd="med" advTm="3083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CF4EB5C-ED25-4675-8255-2F5B12CFFC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514EC6E-A557-42A2-BCDC-3ABFFC5E5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05482C9-EB42-4BFE-95BF-7FD661F076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539E646-A625-4A26-86ED-BD90EDD329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9DD60C94-0C9C-47B7-BE88-045235ACCC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84BC411-7D15-4C39-B8A3-132537123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533" y="1552397"/>
            <a:ext cx="7231784" cy="365408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 b="0" kern="1200" cap="all" dirty="0">
                <a:solidFill>
                  <a:schemeClr val="tx2"/>
                </a:solidFill>
                <a:latin typeface="Comic Sans MS" panose="030F0702030302020204" pitchFamily="66" charset="0"/>
              </a:rPr>
              <a:t>Acties: verzorgend handelen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3548E4B-4202-478E-9DE8-E10E00D2DF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30283" y="1552397"/>
            <a:ext cx="5810163" cy="365408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3200" cap="all" dirty="0">
                <a:solidFill>
                  <a:schemeClr val="accent1"/>
                </a:solidFill>
                <a:latin typeface="Comic Sans MS" panose="030F0702030302020204" pitchFamily="66" charset="0"/>
              </a:rPr>
              <a:t>In deze 3 afwijkingen van de wervelkolom -&gt; kiné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FCF7016-AC99-433F-B943-24C3736E06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3" y="457200"/>
            <a:ext cx="7579574" cy="64361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03737D1-A930-4E3E-9160-3CD4AEC72A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29871" y="453642"/>
            <a:ext cx="3615596" cy="645113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71CFF33-010E-4E26-A285-83B1829823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3" y="5707627"/>
            <a:ext cx="11293913" cy="649224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484BF65-6FE8-42B5-B390-4337C13783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3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7061">
        <p:fade/>
      </p:transition>
    </mc:Choice>
    <mc:Fallback xmlns="">
      <p:transition spd="med" advTm="1706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CF4EB5C-ED25-4675-8255-2F5B12CFFC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514EC6E-A557-42A2-BCDC-3ABFFC5E5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05482C9-EB42-4BFE-95BF-7FD661F076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539E646-A625-4A26-86ED-BD90EDD329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39171204-6A50-40E1-B631-84CEDFC939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6C973F6-5187-412F-AACC-6E3FF8A6A1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9628" y="496959"/>
            <a:ext cx="1106164" cy="5859735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11AE14F-1B7E-41E6-B579-2F71D13503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12856" y="496958"/>
            <a:ext cx="9961047" cy="367807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C821077A-BAA8-440C-9FFF-A2B84F8C1B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3715" y="708498"/>
            <a:ext cx="7574507" cy="333005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6000" b="0" kern="1200" cap="all" dirty="0">
                <a:solidFill>
                  <a:srgbClr val="FFFFFF"/>
                </a:solidFill>
                <a:latin typeface="Comic Sans MS" panose="030F0702030302020204" pitchFamily="66" charset="0"/>
              </a:rPr>
              <a:t>Problemen met de gewrichten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52BB805-F7B7-4B80-A1C5-385D4DAF7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12789" y="4284212"/>
            <a:ext cx="9961115" cy="2072481"/>
          </a:xfrm>
          <a:prstGeom prst="rect">
            <a:avLst/>
          </a:prstGeom>
          <a:solidFill>
            <a:srgbClr val="6C7781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66763C4-EC78-40AD-A1CB-B7332A645B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462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919">
        <p:fade/>
      </p:transition>
    </mc:Choice>
    <mc:Fallback xmlns="">
      <p:transition spd="med" advTm="791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92989FB-1024-49B7-BDF1-B3CE27D486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B743FDB4-D62C-4463-B43B-CF87C2C5C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228" y="1037967"/>
            <a:ext cx="3054091" cy="4709131"/>
          </a:xfrm>
        </p:spPr>
        <p:txBody>
          <a:bodyPr anchor="ctr">
            <a:normAutofit/>
          </a:bodyPr>
          <a:lstStyle/>
          <a:p>
            <a:pPr algn="ctr"/>
            <a:r>
              <a:rPr lang="nl-BE" b="1" u="sng" dirty="0">
                <a:latin typeface="Comic Sans MS" panose="030F0702030302020204" pitchFamily="66" charset="0"/>
              </a:rPr>
              <a:t>Artrose</a:t>
            </a:r>
            <a:br>
              <a:rPr lang="nl-BE" dirty="0">
                <a:latin typeface="Comic Sans MS" panose="030F0702030302020204" pitchFamily="66" charset="0"/>
              </a:rPr>
            </a:br>
            <a:r>
              <a:rPr lang="nl-BE" sz="2000" dirty="0">
                <a:latin typeface="Comic Sans MS" panose="030F0702030302020204" pitchFamily="66" charset="0"/>
              </a:rPr>
              <a:t>symptomen: verzorgend observeren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987D6F4-EC95-4EF1-A8AD-4B70386CEE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5F792DF-9D0A-4DB6-9A9E-7312F5A7E8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749808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6" name="Tijdelijke aanduiding voor inhoud 3">
            <a:extLst>
              <a:ext uri="{FF2B5EF4-FFF2-40B4-BE49-F238E27FC236}">
                <a16:creationId xmlns:a16="http://schemas.microsoft.com/office/drawing/2014/main" id="{6EDCF263-870C-414C-B4EC-5FC244676A0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60494199"/>
              </p:ext>
            </p:extLst>
          </p:nvPr>
        </p:nvGraphicFramePr>
        <p:xfrm>
          <a:off x="4598438" y="1207783"/>
          <a:ext cx="7012370" cy="47091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C247E85-67B3-4C3A-BFD3-77C1396ECC7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60899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1579">
        <p:fade/>
      </p:transition>
    </mc:Choice>
    <mc:Fallback xmlns="">
      <p:transition spd="med" advTm="3157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Graphic spid="6" grpId="0">
        <p:bldAsOne/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9171204-6A50-40E1-B631-84CEDFC939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6C973F6-5187-412F-AACC-6E3FF8A6A1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9628" y="496959"/>
            <a:ext cx="1106164" cy="5859735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11AE14F-1B7E-41E6-B579-2F71D13503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12856" y="496958"/>
            <a:ext cx="9961047" cy="367807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EB8E327-9008-41FD-B918-9C953A6B2F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93715" y="708498"/>
            <a:ext cx="7574507" cy="3330055"/>
          </a:xfrm>
        </p:spPr>
        <p:txBody>
          <a:bodyPr anchor="ctr">
            <a:normAutofit/>
          </a:bodyPr>
          <a:lstStyle/>
          <a:p>
            <a:r>
              <a:rPr lang="en-US" sz="6000">
                <a:solidFill>
                  <a:srgbClr val="FFFFFF"/>
                </a:solidFill>
                <a:latin typeface="Comic Sans MS" panose="030F0702030302020204" pitchFamily="66" charset="0"/>
              </a:rPr>
              <a:t>Deel 2</a:t>
            </a:r>
            <a:endParaRPr lang="nl-BE" sz="6000">
              <a:solidFill>
                <a:srgbClr val="FFFFFF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52BB805-F7B7-4B80-A1C5-385D4DAF7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12789" y="4284212"/>
            <a:ext cx="9961115" cy="2072481"/>
          </a:xfrm>
          <a:prstGeom prst="rect">
            <a:avLst/>
          </a:prstGeom>
          <a:solidFill>
            <a:srgbClr val="6C7781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A623862A-9FDD-4F26-A9C9-CEB0911D31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93715" y="4502576"/>
            <a:ext cx="7574507" cy="1640983"/>
          </a:xfrm>
        </p:spPr>
        <p:txBody>
          <a:bodyPr anchor="t">
            <a:normAutofit/>
          </a:bodyPr>
          <a:lstStyle/>
          <a:p>
            <a:endParaRPr lang="nl-BE" sz="3200">
              <a:solidFill>
                <a:srgbClr val="FFFFFF"/>
              </a:solidFill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0710552-3C87-40D5-B1AD-AB4992B10B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87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1145">
        <p:fade/>
      </p:transition>
    </mc:Choice>
    <mc:Fallback xmlns="">
      <p:transition spd="med" advTm="1114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8">
            <a:extLst>
              <a:ext uri="{FF2B5EF4-FFF2-40B4-BE49-F238E27FC236}">
                <a16:creationId xmlns:a16="http://schemas.microsoft.com/office/drawing/2014/main" id="{FBB53F82-F191-4EEB-AB7B-F69E634FA3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7F26682-31BF-472B-BB49-6D346398C7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188720"/>
          </a:xfrm>
        </p:spPr>
        <p:txBody>
          <a:bodyPr>
            <a:normAutofit/>
          </a:bodyPr>
          <a:lstStyle/>
          <a:p>
            <a:pPr algn="ctr"/>
            <a:r>
              <a:rPr lang="nl-BE" b="1" u="sng" dirty="0">
                <a:latin typeface="Comic Sans MS" panose="030F0702030302020204" pitchFamily="66" charset="0"/>
              </a:rPr>
              <a:t>Artritis of gewrichtsreuma:</a:t>
            </a:r>
            <a:br>
              <a:rPr lang="nl-BE" b="1" u="sng" dirty="0">
                <a:latin typeface="Comic Sans MS" panose="030F0702030302020204" pitchFamily="66" charset="0"/>
              </a:rPr>
            </a:br>
            <a:r>
              <a:rPr lang="nl-BE" sz="2000" dirty="0">
                <a:latin typeface="Comic Sans MS" panose="030F0702030302020204" pitchFamily="66" charset="0"/>
              </a:rPr>
              <a:t>symptomen -&gt; verzorgend observeren</a:t>
            </a:r>
          </a:p>
        </p:txBody>
      </p:sp>
      <p:sp>
        <p:nvSpPr>
          <p:cNvPr id="16" name="Rectangle 10">
            <a:extLst>
              <a:ext uri="{FF2B5EF4-FFF2-40B4-BE49-F238E27FC236}">
                <a16:creationId xmlns:a16="http://schemas.microsoft.com/office/drawing/2014/main" id="{8616AA08-3831-473D-B61B-89484A33CF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431B918-3A1C-46BA-9430-CAD97D9DA0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400935A-2F82-4DC4-A4E1-E12EFB8C27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3D5D599-1CAE-4C92-B5AE-8E51AF6D47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3" y="2180496"/>
            <a:ext cx="5404639" cy="4045683"/>
          </a:xfrm>
          <a:prstGeom prst="rect">
            <a:avLst/>
          </a:prstGeom>
          <a:solidFill>
            <a:schemeClr val="bg1"/>
          </a:solidFill>
          <a:ln w="38100">
            <a:solidFill>
              <a:srgbClr val="4653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irc_mi">
            <a:hlinkClick r:id="rId5"/>
            <a:extLst>
              <a:ext uri="{FF2B5EF4-FFF2-40B4-BE49-F238E27FC236}">
                <a16:creationId xmlns:a16="http://schemas.microsoft.com/office/drawing/2014/main" id="{E0282C3B-753E-4F87-9950-FEBD59E205FB}"/>
              </a:ext>
            </a:extLst>
          </p:cNvPr>
          <p:cNvPicPr/>
          <p:nvPr/>
        </p:nvPicPr>
        <p:blipFill>
          <a:blip r:embed="rId6" r:link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52372" y="2499053"/>
            <a:ext cx="3405393" cy="3405393"/>
          </a:xfrm>
          <a:prstGeom prst="rect">
            <a:avLst/>
          </a:prstGeom>
          <a:noFill/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825DDCB-C86D-4398-97D7-21EC1A327E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5805" y="2180496"/>
            <a:ext cx="5275001" cy="4045683"/>
          </a:xfrm>
        </p:spPr>
        <p:txBody>
          <a:bodyPr>
            <a:normAutofit/>
          </a:bodyPr>
          <a:lstStyle/>
          <a:p>
            <a:r>
              <a:rPr lang="nl-BE" dirty="0">
                <a:latin typeface="Comic Sans MS" panose="030F0702030302020204" pitchFamily="66" charset="0"/>
              </a:rPr>
              <a:t>Ontsteking van 1 of meer gewrichten</a:t>
            </a:r>
          </a:p>
          <a:p>
            <a:r>
              <a:rPr lang="nl-BE" dirty="0">
                <a:latin typeface="Comic Sans MS" panose="030F0702030302020204" pitchFamily="66" charset="0"/>
              </a:rPr>
              <a:t>Kan ontstaan na trauma (vb hard vallen op je arm) of spontaan (vb door reuma)</a:t>
            </a:r>
          </a:p>
          <a:p>
            <a:r>
              <a:rPr lang="nl-BE" dirty="0">
                <a:latin typeface="Comic Sans MS" panose="030F0702030302020204" pitchFamily="66" charset="0"/>
              </a:rPr>
              <a:t>Benige verharding op het gewricht</a:t>
            </a:r>
          </a:p>
          <a:p>
            <a:r>
              <a:rPr lang="nl-BE" dirty="0">
                <a:latin typeface="Comic Sans MS" panose="030F0702030302020204" pitchFamily="66" charset="0"/>
              </a:rPr>
              <a:t>Warmte, roodheid, zwelling ter hoogte van het aangetaste gewricht</a:t>
            </a:r>
          </a:p>
          <a:p>
            <a:r>
              <a:rPr lang="nl-BE" dirty="0">
                <a:latin typeface="Comic Sans MS" panose="030F0702030302020204" pitchFamily="66" charset="0"/>
              </a:rPr>
              <a:t>Verminderde beweeglijkheid</a:t>
            </a:r>
          </a:p>
          <a:p>
            <a:r>
              <a:rPr lang="nl-BE" dirty="0">
                <a:latin typeface="Comic Sans MS" panose="030F0702030302020204" pitchFamily="66" charset="0"/>
              </a:rPr>
              <a:t>Pijn in het gewricht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E24E015-CBC9-4F36-8063-9C2DD5BB765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5808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4447">
        <p:fade/>
      </p:transition>
    </mc:Choice>
    <mc:Fallback xmlns="">
      <p:transition spd="med" advTm="4444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4B5018-B5C1-4187-BF6E-AB6CCBBF3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188720"/>
          </a:xfrm>
        </p:spPr>
        <p:txBody>
          <a:bodyPr>
            <a:normAutofit/>
          </a:bodyPr>
          <a:lstStyle/>
          <a:p>
            <a:pPr algn="ctr"/>
            <a:r>
              <a:rPr lang="nl-BE" b="1" u="sng" dirty="0">
                <a:latin typeface="Comic Sans MS" panose="030F0702030302020204" pitchFamily="66" charset="0"/>
              </a:rPr>
              <a:t>Heuplijden</a:t>
            </a:r>
            <a:r>
              <a:rPr lang="nl-BE" dirty="0">
                <a:latin typeface="Comic Sans MS" panose="030F0702030302020204" pitchFamily="66" charset="0"/>
              </a:rPr>
              <a:t>:</a:t>
            </a:r>
            <a:br>
              <a:rPr lang="nl-BE" dirty="0">
                <a:latin typeface="Comic Sans MS" panose="030F0702030302020204" pitchFamily="66" charset="0"/>
              </a:rPr>
            </a:br>
            <a:r>
              <a:rPr lang="nl-BE" sz="2000" dirty="0">
                <a:latin typeface="Comic Sans MS" panose="030F0702030302020204" pitchFamily="66" charset="0"/>
              </a:rPr>
              <a:t>symptomen -&gt; verzorgend observeren</a:t>
            </a:r>
          </a:p>
        </p:txBody>
      </p:sp>
      <p:graphicFrame>
        <p:nvGraphicFramePr>
          <p:cNvPr id="7" name="Tijdelijke aanduiding voor inhoud 2">
            <a:extLst>
              <a:ext uri="{FF2B5EF4-FFF2-40B4-BE49-F238E27FC236}">
                <a16:creationId xmlns:a16="http://schemas.microsoft.com/office/drawing/2014/main" id="{7CD2117C-CA18-453E-90FD-E7EC7F760AB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82106013"/>
              </p:ext>
            </p:extLst>
          </p:nvPr>
        </p:nvGraphicFramePr>
        <p:xfrm>
          <a:off x="581025" y="2341563"/>
          <a:ext cx="11029950" cy="38142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59B2272-C853-4500-9F5A-0E0D2DB75F4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29315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8005">
        <p:fade/>
      </p:transition>
    </mc:Choice>
    <mc:Fallback xmlns="">
      <p:transition spd="med" advTm="3800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Graphic spid="7" grpId="0">
        <p:bldAsOne/>
      </p:bldGraphic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017F9A9-52E3-46DD-9D5C-CB8AD8559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188720"/>
          </a:xfrm>
        </p:spPr>
        <p:txBody>
          <a:bodyPr>
            <a:normAutofit/>
          </a:bodyPr>
          <a:lstStyle/>
          <a:p>
            <a:pPr algn="ctr"/>
            <a:r>
              <a:rPr lang="nl-BE" dirty="0">
                <a:latin typeface="Comic Sans MS" panose="030F0702030302020204" pitchFamily="66" charset="0"/>
              </a:rPr>
              <a:t>Acties -&gt; verzorgend handelen</a:t>
            </a:r>
          </a:p>
        </p:txBody>
      </p:sp>
      <p:graphicFrame>
        <p:nvGraphicFramePr>
          <p:cNvPr id="5" name="Tijdelijke aanduiding voor inhoud 2">
            <a:extLst>
              <a:ext uri="{FF2B5EF4-FFF2-40B4-BE49-F238E27FC236}">
                <a16:creationId xmlns:a16="http://schemas.microsoft.com/office/drawing/2014/main" id="{9F98A2D6-C8B2-43DF-B58D-C4D99594577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04417834"/>
              </p:ext>
            </p:extLst>
          </p:nvPr>
        </p:nvGraphicFramePr>
        <p:xfrm>
          <a:off x="581025" y="2341563"/>
          <a:ext cx="11029950" cy="38142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E806114-759C-46F0-9BED-A8B9D482C97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34949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6459">
        <p:fade/>
      </p:transition>
    </mc:Choice>
    <mc:Fallback xmlns="">
      <p:transition spd="med" advTm="2645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Graphic spid="5" grpId="0">
        <p:bldAsOne/>
      </p:bldGraphic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A69F2C-1B37-4CD0-9726-C6F881E58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188720"/>
          </a:xfrm>
        </p:spPr>
        <p:txBody>
          <a:bodyPr>
            <a:normAutofit/>
          </a:bodyPr>
          <a:lstStyle/>
          <a:p>
            <a:pPr algn="ctr"/>
            <a:r>
              <a:rPr lang="nl-BE" b="1" u="sng" dirty="0">
                <a:latin typeface="Comic Sans MS" panose="030F0702030302020204" pitchFamily="66" charset="0"/>
              </a:rPr>
              <a:t>Osteoporose of botontkalking:</a:t>
            </a:r>
            <a:br>
              <a:rPr lang="nl-BE" b="1" u="sng" dirty="0">
                <a:latin typeface="Comic Sans MS" panose="030F0702030302020204" pitchFamily="66" charset="0"/>
              </a:rPr>
            </a:br>
            <a:r>
              <a:rPr lang="nl-BE" sz="2000" dirty="0">
                <a:latin typeface="Comic Sans MS" panose="030F0702030302020204" pitchFamily="66" charset="0"/>
              </a:rPr>
              <a:t>symptomen –&gt; verzorgend observeren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A4CA679-3546-4E14-8FB8-F57168C37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4D16E90-7C64-4C04-A50A-B866A1A92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BE4DD59-5AA2-46C6-B6A8-9B4C62D198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60CE81C-67DC-489E-BFFB-877C80B854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3" y="2180496"/>
            <a:ext cx="5404639" cy="4045683"/>
          </a:xfrm>
          <a:prstGeom prst="rect">
            <a:avLst/>
          </a:prstGeom>
          <a:solidFill>
            <a:srgbClr val="FFFFFF">
              <a:alpha val="80000"/>
            </a:srgbClr>
          </a:solidFill>
          <a:ln w="38100">
            <a:solidFill>
              <a:srgbClr val="4653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66AA45DC-3775-4791-A377-4C5261F73628}"/>
              </a:ext>
            </a:extLst>
          </p:cNvPr>
          <p:cNvPicPr/>
          <p:nvPr/>
        </p:nvPicPr>
        <p:blipFill rotWithShape="1">
          <a:blip r:embed="rId5" r:link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9" r="-2" b="-2"/>
          <a:stretch>
            <a:fillRect/>
          </a:stretch>
        </p:blipFill>
        <p:spPr bwMode="auto">
          <a:xfrm>
            <a:off x="611392" y="2347105"/>
            <a:ext cx="5074920" cy="3712464"/>
          </a:xfrm>
          <a:prstGeom prst="rect">
            <a:avLst/>
          </a:prstGeom>
          <a:noFill/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3DC9E03-7BB6-49D5-BC5F-170F2051F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40830" y="2340864"/>
            <a:ext cx="5269977" cy="3634486"/>
          </a:xfrm>
        </p:spPr>
        <p:txBody>
          <a:bodyPr>
            <a:normAutofit/>
          </a:bodyPr>
          <a:lstStyle/>
          <a:p>
            <a:r>
              <a:rPr lang="nl-BE" dirty="0">
                <a:latin typeface="Comic Sans MS" panose="030F0702030302020204" pitchFamily="66" charset="0"/>
              </a:rPr>
              <a:t>Maakt het beenderstelsel steeds poreuzer, minder stevig</a:t>
            </a:r>
          </a:p>
          <a:p>
            <a:r>
              <a:rPr lang="nl-BE" dirty="0">
                <a:latin typeface="Comic Sans MS" panose="030F0702030302020204" pitchFamily="66" charset="0"/>
              </a:rPr>
              <a:t>Kans op breuken neemt toe</a:t>
            </a:r>
          </a:p>
          <a:p>
            <a:r>
              <a:rPr lang="nl-BE" dirty="0">
                <a:latin typeface="Comic Sans MS" panose="030F0702030302020204" pitchFamily="66" charset="0"/>
              </a:rPr>
              <a:t>Wervelverzakkingen van de wervels die al dan niet met pijn gepaard gaat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05BEE7F-6081-4E31-96E7-F0D0BBEFAAA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78588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4828">
        <p:fade/>
      </p:transition>
    </mc:Choice>
    <mc:Fallback xmlns="">
      <p:transition spd="med" advTm="2482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92989FB-1024-49B7-BDF1-B3CE27D486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42F41F4-B913-4129-B015-D87EC6A080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228" y="1037967"/>
            <a:ext cx="3054091" cy="4709131"/>
          </a:xfrm>
        </p:spPr>
        <p:txBody>
          <a:bodyPr anchor="ctr">
            <a:normAutofit/>
          </a:bodyPr>
          <a:lstStyle/>
          <a:p>
            <a:pPr algn="ctr"/>
            <a:r>
              <a:rPr lang="nl-BE" dirty="0">
                <a:latin typeface="Comic Sans MS" panose="030F0702030302020204" pitchFamily="66" charset="0"/>
              </a:rPr>
              <a:t>Hoe kan men </a:t>
            </a:r>
            <a:r>
              <a:rPr lang="nl-BE" b="1" dirty="0">
                <a:latin typeface="Comic Sans MS" panose="030F0702030302020204" pitchFamily="66" charset="0"/>
              </a:rPr>
              <a:t>preventief</a:t>
            </a:r>
            <a:r>
              <a:rPr lang="nl-BE" dirty="0">
                <a:latin typeface="Comic Sans MS" panose="030F0702030302020204" pitchFamily="66" charset="0"/>
              </a:rPr>
              <a:t> omgaan met </a:t>
            </a:r>
            <a:r>
              <a:rPr lang="nl-BE" b="1" u="sng" dirty="0">
                <a:latin typeface="Comic Sans MS" panose="030F0702030302020204" pitchFamily="66" charset="0"/>
              </a:rPr>
              <a:t>osteoporose</a:t>
            </a:r>
            <a:r>
              <a:rPr lang="nl-BE" dirty="0">
                <a:latin typeface="Comic Sans MS" panose="030F0702030302020204" pitchFamily="66" charset="0"/>
              </a:rPr>
              <a:t>:</a:t>
            </a:r>
            <a:br>
              <a:rPr lang="nl-BE" dirty="0">
                <a:latin typeface="Comic Sans MS" panose="030F0702030302020204" pitchFamily="66" charset="0"/>
              </a:rPr>
            </a:br>
            <a:r>
              <a:rPr lang="nl-BE" sz="2000" dirty="0">
                <a:latin typeface="Comic Sans MS" panose="030F0702030302020204" pitchFamily="66" charset="0"/>
              </a:rPr>
              <a:t>acties -&gt; verzorgend handelen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87D6F4-EC95-4EF1-A8AD-4B70386CEE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5F792DF-9D0A-4DB6-9A9E-7312F5A7E8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749808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5" name="Tijdelijke aanduiding voor inhoud 2">
            <a:extLst>
              <a:ext uri="{FF2B5EF4-FFF2-40B4-BE49-F238E27FC236}">
                <a16:creationId xmlns:a16="http://schemas.microsoft.com/office/drawing/2014/main" id="{D173B515-D2EC-48F3-9633-86E849B1815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2461041"/>
              </p:ext>
            </p:extLst>
          </p:nvPr>
        </p:nvGraphicFramePr>
        <p:xfrm>
          <a:off x="4598438" y="1207783"/>
          <a:ext cx="7012370" cy="47091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6EE65F8-2F5B-4E13-A4FA-2D74762B762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41793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1555">
        <p:fade/>
      </p:transition>
    </mc:Choice>
    <mc:Fallback xmlns="">
      <p:transition spd="med" advTm="3155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Graphic spid="5" grpId="0">
        <p:bldAsOne/>
      </p:bldGraphic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CF4EB5C-ED25-4675-8255-2F5B12CFFC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514EC6E-A557-42A2-BCDC-3ABFFC5E5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05482C9-EB42-4BFE-95BF-7FD661F076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539E646-A625-4A26-86ED-BD90EDD329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39171204-6A50-40E1-B631-84CEDFC939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6C973F6-5187-412F-AACC-6E3FF8A6A1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9628" y="496959"/>
            <a:ext cx="1106164" cy="5859735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11AE14F-1B7E-41E6-B579-2F71D13503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12856" y="496958"/>
            <a:ext cx="9961047" cy="367807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75B51E9-C63F-431B-A623-C75C933F03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3715" y="708498"/>
            <a:ext cx="7574507" cy="333005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6000" b="0" kern="1200" cap="all" dirty="0">
                <a:solidFill>
                  <a:srgbClr val="FFFFFF"/>
                </a:solidFill>
                <a:latin typeface="Comic Sans MS" panose="030F0702030302020204" pitchFamily="66" charset="0"/>
              </a:rPr>
              <a:t>Problemen met de voeten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52BB805-F7B7-4B80-A1C5-385D4DAF7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12789" y="4284212"/>
            <a:ext cx="9961115" cy="2072481"/>
          </a:xfrm>
          <a:prstGeom prst="rect">
            <a:avLst/>
          </a:prstGeom>
          <a:solidFill>
            <a:srgbClr val="6C7781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096DD44-441D-4724-9620-A598F9E8ED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878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899">
        <p:fade/>
      </p:transition>
    </mc:Choice>
    <mc:Fallback xmlns="">
      <p:transition spd="med" advTm="489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5077453-F4C5-4609-967E-57CF7B31B2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 </a:t>
            </a:r>
            <a:r>
              <a:rPr lang="en-US" dirty="0" err="1"/>
              <a:t>platvoet</a:t>
            </a:r>
            <a:endParaRPr lang="nl-BE" dirty="0"/>
          </a:p>
        </p:txBody>
      </p:sp>
      <p:pic>
        <p:nvPicPr>
          <p:cNvPr id="4" name="Onlinemedia 3" title="Platvoet">
            <a:hlinkClick r:id="" action="ppaction://media"/>
            <a:extLst>
              <a:ext uri="{FF2B5EF4-FFF2-40B4-BE49-F238E27FC236}">
                <a16:creationId xmlns:a16="http://schemas.microsoft.com/office/drawing/2014/main" id="{27725B0B-175C-439A-A489-2F9DD486191C}"/>
              </a:ext>
            </a:extLst>
          </p:cNvPr>
          <p:cNvPicPr>
            <a:picLocks noGrp="1" noRot="1" noChangeAspect="1"/>
          </p:cNvPicPr>
          <p:nvPr>
            <p:ph idx="1"/>
            <a:videoFile r:link="rId2"/>
          </p:nvPr>
        </p:nvPicPr>
        <p:blipFill>
          <a:blip r:embed="rId6"/>
          <a:stretch>
            <a:fillRect/>
          </a:stretch>
        </p:blipFill>
        <p:spPr>
          <a:xfrm>
            <a:off x="2867025" y="2341563"/>
            <a:ext cx="6459538" cy="3633787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7346279-FBF0-4288-B067-4784739FD48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92560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6238">
        <p:fade/>
      </p:transition>
    </mc:Choice>
    <mc:Fallback xmlns="">
      <p:transition spd="med" advTm="7623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5752" objId="4"/>
        <p14:pauseEvt time="76238" objId="4"/>
        <p14:stopEvt time="76238" objId="4"/>
      </p14:showEvtLst>
    </p:ext>
  </p:extLs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86D148E-CE4A-47E2-B66A-536D636A93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188720"/>
          </a:xfrm>
        </p:spPr>
        <p:txBody>
          <a:bodyPr>
            <a:normAutofit/>
          </a:bodyPr>
          <a:lstStyle/>
          <a:p>
            <a:pPr algn="ctr"/>
            <a:r>
              <a:rPr lang="nl-BE" b="1" u="sng" dirty="0">
                <a:latin typeface="Comic Sans MS" panose="030F0702030302020204" pitchFamily="66" charset="0"/>
              </a:rPr>
              <a:t>Platvoet</a:t>
            </a:r>
            <a:r>
              <a:rPr lang="nl-BE" dirty="0">
                <a:latin typeface="Comic Sans MS" panose="030F0702030302020204" pitchFamily="66" charset="0"/>
              </a:rPr>
              <a:t>:</a:t>
            </a:r>
            <a:br>
              <a:rPr lang="nl-BE" dirty="0">
                <a:latin typeface="Comic Sans MS" panose="030F0702030302020204" pitchFamily="66" charset="0"/>
              </a:rPr>
            </a:br>
            <a:r>
              <a:rPr lang="nl-BE" sz="2000" dirty="0">
                <a:latin typeface="Comic Sans MS" panose="030F0702030302020204" pitchFamily="66" charset="0"/>
              </a:rPr>
              <a:t>symptomen -&gt; verzorgend observeren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096F9B6-03A1-4B67-8664-F63E61FE41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198" y="2180496"/>
            <a:ext cx="5404639" cy="4045683"/>
          </a:xfrm>
          <a:prstGeom prst="rect">
            <a:avLst/>
          </a:prstGeom>
          <a:solidFill>
            <a:srgbClr val="FFFFFF"/>
          </a:solidFill>
          <a:ln w="38100">
            <a:solidFill>
              <a:srgbClr val="4653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irc_mi">
            <a:hlinkClick r:id="rId5"/>
            <a:extLst>
              <a:ext uri="{FF2B5EF4-FFF2-40B4-BE49-F238E27FC236}">
                <a16:creationId xmlns:a16="http://schemas.microsoft.com/office/drawing/2014/main" id="{98E91DB7-6A46-4D15-A17F-8075C6944B34}"/>
              </a:ext>
            </a:extLst>
          </p:cNvPr>
          <p:cNvPicPr/>
          <p:nvPr/>
        </p:nvPicPr>
        <p:blipFill>
          <a:blip r:embed="rId6" r:link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7891" y="2829748"/>
            <a:ext cx="2208659" cy="2711834"/>
          </a:xfrm>
          <a:prstGeom prst="rect">
            <a:avLst/>
          </a:prstGeom>
          <a:noFill/>
        </p:spPr>
      </p:pic>
      <p:pic>
        <p:nvPicPr>
          <p:cNvPr id="5" name="Afbeelding 4" descr="Afbeeldingsresultaat voor platvoeten">
            <a:extLst>
              <a:ext uri="{FF2B5EF4-FFF2-40B4-BE49-F238E27FC236}">
                <a16:creationId xmlns:a16="http://schemas.microsoft.com/office/drawing/2014/main" id="{BAEC5471-337F-40EE-8D88-36F2A9DE11C5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87243" y="3248025"/>
            <a:ext cx="2543171" cy="2200275"/>
          </a:xfrm>
          <a:prstGeom prst="rect">
            <a:avLst/>
          </a:prstGeom>
          <a:noFill/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61CA3B5-AD99-407F-996D-45DE72C3E5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5805" y="2180496"/>
            <a:ext cx="5275001" cy="4045683"/>
          </a:xfrm>
        </p:spPr>
        <p:txBody>
          <a:bodyPr>
            <a:normAutofit/>
          </a:bodyPr>
          <a:lstStyle/>
          <a:p>
            <a:r>
              <a:rPr lang="nl-BE" dirty="0">
                <a:latin typeface="Comic Sans MS" panose="030F0702030302020204" pitchFamily="66" charset="0"/>
              </a:rPr>
              <a:t>Ontbreken van een welving van de voeten</a:t>
            </a:r>
          </a:p>
          <a:p>
            <a:r>
              <a:rPr lang="nl-BE" dirty="0">
                <a:latin typeface="Comic Sans MS" panose="030F0702030302020204" pitchFamily="66" charset="0"/>
              </a:rPr>
              <a:t>Tenen staan in spreidstand</a:t>
            </a:r>
          </a:p>
          <a:p>
            <a:r>
              <a:rPr lang="nl-BE" dirty="0">
                <a:latin typeface="Comic Sans MS" panose="030F0702030302020204" pitchFamily="66" charset="0"/>
              </a:rPr>
              <a:t>Voet staat volledig plat op de grond</a:t>
            </a:r>
          </a:p>
          <a:p>
            <a:r>
              <a:rPr lang="nl-BE" dirty="0">
                <a:latin typeface="Comic Sans MS" panose="030F0702030302020204" pitchFamily="66" charset="0"/>
              </a:rPr>
              <a:t>Knieën vallen tegen elkaar en krijgen teveel druk</a:t>
            </a:r>
          </a:p>
          <a:p>
            <a:r>
              <a:rPr lang="nl-BE" dirty="0">
                <a:latin typeface="Comic Sans MS" panose="030F0702030302020204" pitchFamily="66" charset="0"/>
              </a:rPr>
              <a:t>Lang stappen is onmogelijk 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3D22E4E1-E646-45EF-840C-1AAC399D572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68289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3686">
        <p:fade/>
      </p:transition>
    </mc:Choice>
    <mc:Fallback xmlns="">
      <p:transition spd="med" advTm="3368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D9628E-08B2-4656-828B-609006EEF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BE" dirty="0">
                <a:latin typeface="Comic Sans MS" panose="030F0702030302020204" pitchFamily="66" charset="0"/>
              </a:rPr>
              <a:t>Acties: verzorgend handelen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CFB74B56-2F59-40E7-9F26-740CF42C4A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>
                <a:latin typeface="Comic Sans MS" panose="030F0702030302020204" pitchFamily="66" charset="0"/>
              </a:rPr>
              <a:t>Voor de leeftijd van 4 jaar </a:t>
            </a:r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19FF4FA4-A6C3-4E2D-ABC4-EC55E0B2B6C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nl-BE" dirty="0">
                <a:latin typeface="Comic Sans MS" panose="030F0702030302020204" pitchFamily="66" charset="0"/>
              </a:rPr>
              <a:t>Geef het kind schoenen met een stevig voetbed vanaf het moment dat het kan stappen</a:t>
            </a:r>
          </a:p>
          <a:p>
            <a:r>
              <a:rPr lang="nl-BE" dirty="0">
                <a:latin typeface="Comic Sans MS" panose="030F0702030302020204" pitchFamily="66" charset="0"/>
              </a:rPr>
              <a:t>Laat het kind soms op blote voeten op het zand lopen in de zomer</a:t>
            </a:r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1031D488-C092-44A5-B319-F5ECFE2C4E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nl-BE" dirty="0">
                <a:latin typeface="Comic Sans MS" panose="030F0702030302020204" pitchFamily="66" charset="0"/>
              </a:rPr>
              <a:t>Na de leeftijd van 4 jaar</a:t>
            </a:r>
          </a:p>
        </p:txBody>
      </p:sp>
      <p:sp>
        <p:nvSpPr>
          <p:cNvPr id="7" name="Tijdelijke aanduiding voor inhoud 6">
            <a:extLst>
              <a:ext uri="{FF2B5EF4-FFF2-40B4-BE49-F238E27FC236}">
                <a16:creationId xmlns:a16="http://schemas.microsoft.com/office/drawing/2014/main" id="{48075DBA-4124-457E-AF1C-283D7768A471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nl-BE" dirty="0">
                <a:latin typeface="Comic Sans MS" panose="030F0702030302020204" pitchFamily="66" charset="0"/>
              </a:rPr>
              <a:t>Het kind moet op controle bij de orthopedist.  Hij zal steunzolen voorschrijven</a:t>
            </a:r>
          </a:p>
          <a:p>
            <a:r>
              <a:rPr lang="nl-BE" dirty="0">
                <a:latin typeface="Comic Sans MS" panose="030F0702030302020204" pitchFamily="66" charset="0"/>
              </a:rPr>
              <a:t>Steunzolen moeten tijdelijk of in sommige gevallen altijd gedragen worden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8CCEF72-D1BA-4A8C-93EA-3BA6933C98C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21724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1224">
        <p:fade/>
      </p:transition>
    </mc:Choice>
    <mc:Fallback xmlns="">
      <p:transition spd="med" advTm="4122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build="p"/>
      <p:bldP spid="5" grpId="0" build="p"/>
      <p:bldP spid="6" grpId="0" build="p"/>
      <p:bldP spid="7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D651B61-325E-4E73-8445-38B0DE8AAA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42E5253-D3AC-4AC2-B766-8B34F13C2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0AE8D57-436A-4073-9A75-15BB5949F8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2852671-8EB6-4EAF-8AF8-65CF3FD66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26B4480E-B7FF-4481-890E-043A69AE6F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9394E1F-0B5F-497D-B2A6-8383A2A548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38068" y="457200"/>
            <a:ext cx="3703320" cy="5935133"/>
            <a:chOff x="438068" y="457200"/>
            <a:chExt cx="3703320" cy="5935133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1F1FF39A-AC3C-4066-9D4C-519AA22812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068" y="601201"/>
              <a:ext cx="3702134" cy="5791132"/>
            </a:xfrm>
            <a:prstGeom prst="rect">
              <a:avLst/>
            </a:prstGeom>
            <a:solidFill>
              <a:srgbClr val="465359">
                <a:alpha val="97000"/>
              </a:srgbClr>
            </a:solidFill>
            <a:ln w="635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64C13BAB-7C00-4D21-A857-E3D41C0A2A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068" y="457200"/>
              <a:ext cx="3703320" cy="94997"/>
            </a:xfrm>
            <a:prstGeom prst="rect">
              <a:avLst/>
            </a:prstGeom>
            <a:solidFill>
              <a:srgbClr val="46535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DDCC9139-E751-4AF8-98F3-42F6750C2F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1524001"/>
            <a:ext cx="3412067" cy="347838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dirty="0">
                <a:solidFill>
                  <a:srgbClr val="FFFFFF"/>
                </a:solidFill>
                <a:latin typeface="Comic Sans MS" panose="030F0702030302020204" pitchFamily="66" charset="0"/>
              </a:rPr>
              <a:t>De </a:t>
            </a:r>
            <a:r>
              <a:rPr lang="en-US" sz="3600" dirty="0" err="1">
                <a:solidFill>
                  <a:srgbClr val="FFFFFF"/>
                </a:solidFill>
                <a:latin typeface="Comic Sans MS" panose="030F0702030302020204" pitchFamily="66" charset="0"/>
              </a:rPr>
              <a:t>holvoet</a:t>
            </a:r>
            <a:endParaRPr lang="en-US" sz="3600" dirty="0">
              <a:solidFill>
                <a:srgbClr val="FFFF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Onlinemedia 3" title="Holvoet">
            <a:hlinkClick r:id="" action="ppaction://media"/>
            <a:extLst>
              <a:ext uri="{FF2B5EF4-FFF2-40B4-BE49-F238E27FC236}">
                <a16:creationId xmlns:a16="http://schemas.microsoft.com/office/drawing/2014/main" id="{3D2ABDB8-A8F2-40B1-9DED-AB98644F54DB}"/>
              </a:ext>
            </a:extLst>
          </p:cNvPr>
          <p:cNvPicPr>
            <a:picLocks noGrp="1" noRot="1" noChangeAspect="1"/>
          </p:cNvPicPr>
          <p:nvPr>
            <p:ph idx="1"/>
            <a:videoFile r:link="rId2"/>
          </p:nvPr>
        </p:nvPicPr>
        <p:blipFill>
          <a:blip r:embed="rId6"/>
          <a:stretch>
            <a:fillRect/>
          </a:stretch>
        </p:blipFill>
        <p:spPr>
          <a:xfrm>
            <a:off x="4765053" y="1514527"/>
            <a:ext cx="6764864" cy="3805236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E07A69E-F0D7-4D22-912C-BC325ACF6B3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90358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1775">
        <p:fade/>
      </p:transition>
    </mc:Choice>
    <mc:Fallback xmlns="">
      <p:transition spd="med" advTm="8177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64705" objId="4"/>
        <p14:pauseEvt time="79027" objId="4"/>
        <p14:seekEvt time="79027" objId="4" seek="48"/>
        <p14:pauseEvt time="81775" objId="4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9171204-6A50-40E1-B631-84CEDFC939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6C973F6-5187-412F-AACC-6E3FF8A6A1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9628" y="496959"/>
            <a:ext cx="1106164" cy="5859735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11AE14F-1B7E-41E6-B579-2F71D13503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12856" y="496958"/>
            <a:ext cx="9961047" cy="367807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674F158-771C-4C37-A5D2-79BD6E781C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93715" y="708498"/>
            <a:ext cx="7574507" cy="3330055"/>
          </a:xfrm>
        </p:spPr>
        <p:txBody>
          <a:bodyPr anchor="ctr">
            <a:normAutofit/>
          </a:bodyPr>
          <a:lstStyle/>
          <a:p>
            <a:pPr algn="ctr"/>
            <a:r>
              <a:rPr lang="nl-BE" sz="6000" dirty="0">
                <a:solidFill>
                  <a:srgbClr val="FFFFFF"/>
                </a:solidFill>
                <a:latin typeface="Comic Sans MS" panose="030F0702030302020204" pitchFamily="66" charset="0"/>
              </a:rPr>
              <a:t>pathologie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52BB805-F7B7-4B80-A1C5-385D4DAF7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12789" y="4284212"/>
            <a:ext cx="9961115" cy="2072481"/>
          </a:xfrm>
          <a:prstGeom prst="rect">
            <a:avLst/>
          </a:prstGeom>
          <a:solidFill>
            <a:srgbClr val="6C7781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81BA5A71-951B-4235-8EDA-2B333E79CB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93715" y="4502576"/>
            <a:ext cx="7574507" cy="1640983"/>
          </a:xfrm>
        </p:spPr>
        <p:txBody>
          <a:bodyPr anchor="t">
            <a:normAutofit/>
          </a:bodyPr>
          <a:lstStyle/>
          <a:p>
            <a:pPr algn="ctr"/>
            <a:r>
              <a:rPr lang="nl-BE" sz="3200" dirty="0">
                <a:solidFill>
                  <a:srgbClr val="FFFFFF"/>
                </a:solidFill>
                <a:latin typeface="Comic Sans MS" panose="030F0702030302020204" pitchFamily="66" charset="0"/>
              </a:rPr>
              <a:t>Problemen met de schedel</a:t>
            </a:r>
          </a:p>
          <a:p>
            <a:endParaRPr lang="nl-BE" sz="3200" dirty="0">
              <a:solidFill>
                <a:srgbClr val="FFFFFF"/>
              </a:solidFill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F05D47CD-84F2-4146-BCD4-A3CBA4011F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312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427">
        <p:fade/>
      </p:transition>
    </mc:Choice>
    <mc:Fallback xmlns="">
      <p:transition spd="med" advTm="842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EDB0148F-356F-47F0-9894-83463AE38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BE" b="1" u="sng" dirty="0">
                <a:latin typeface="Comic Sans MS" panose="030F0702030302020204" pitchFamily="66" charset="0"/>
              </a:rPr>
              <a:t>Holvoet</a:t>
            </a:r>
            <a:r>
              <a:rPr lang="nl-BE" dirty="0">
                <a:latin typeface="Comic Sans MS" panose="030F0702030302020204" pitchFamily="66" charset="0"/>
              </a:rPr>
              <a:t>: </a:t>
            </a:r>
            <a:br>
              <a:rPr lang="nl-BE" dirty="0">
                <a:latin typeface="Comic Sans MS" panose="030F0702030302020204" pitchFamily="66" charset="0"/>
              </a:rPr>
            </a:br>
            <a:r>
              <a:rPr lang="nl-BE" sz="2000" dirty="0">
                <a:latin typeface="Comic Sans MS" panose="030F0702030302020204" pitchFamily="66" charset="0"/>
              </a:rPr>
              <a:t>symptomen -&gt; verzorgend observeren</a:t>
            </a:r>
          </a:p>
        </p:txBody>
      </p:sp>
      <p:sp>
        <p:nvSpPr>
          <p:cNvPr id="8" name="Tijdelijke aanduiding voor inhoud 7">
            <a:extLst>
              <a:ext uri="{FF2B5EF4-FFF2-40B4-BE49-F238E27FC236}">
                <a16:creationId xmlns:a16="http://schemas.microsoft.com/office/drawing/2014/main" id="{1A923EF7-49F4-4C2A-9604-B40780822B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>
                <a:latin typeface="Comic Sans MS" panose="030F0702030302020204" pitchFamily="66" charset="0"/>
              </a:rPr>
              <a:t>Te sterke welving van de voeten</a:t>
            </a:r>
          </a:p>
          <a:p>
            <a:r>
              <a:rPr lang="nl-BE" dirty="0">
                <a:latin typeface="Comic Sans MS" panose="030F0702030302020204" pitchFamily="66" charset="0"/>
              </a:rPr>
              <a:t>Voet heeft een zeer hoge wreef</a:t>
            </a:r>
          </a:p>
          <a:p>
            <a:r>
              <a:rPr lang="nl-BE" dirty="0">
                <a:latin typeface="Comic Sans MS" panose="030F0702030302020204" pitchFamily="66" charset="0"/>
              </a:rPr>
              <a:t>De holte achteraan is te groot</a:t>
            </a:r>
          </a:p>
        </p:txBody>
      </p:sp>
      <p:pic>
        <p:nvPicPr>
          <p:cNvPr id="9" name="irc_mi">
            <a:hlinkClick r:id="rId5"/>
            <a:extLst>
              <a:ext uri="{FF2B5EF4-FFF2-40B4-BE49-F238E27FC236}">
                <a16:creationId xmlns:a16="http://schemas.microsoft.com/office/drawing/2014/main" id="{BE85130F-C072-48B5-9815-13EDA8CA8D18}"/>
              </a:ext>
            </a:extLst>
          </p:cNvPr>
          <p:cNvPicPr/>
          <p:nvPr/>
        </p:nvPicPr>
        <p:blipFill>
          <a:blip r:embed="rId6" r:link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2476500"/>
            <a:ext cx="1819275" cy="240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rc_mi">
            <a:hlinkClick r:id="rId8"/>
            <a:extLst>
              <a:ext uri="{FF2B5EF4-FFF2-40B4-BE49-F238E27FC236}">
                <a16:creationId xmlns:a16="http://schemas.microsoft.com/office/drawing/2014/main" id="{8D848B1C-2746-47D7-81AD-D565240ABE67}"/>
              </a:ext>
            </a:extLst>
          </p:cNvPr>
          <p:cNvPicPr/>
          <p:nvPr/>
        </p:nvPicPr>
        <p:blipFill>
          <a:blip r:embed="rId9" r:link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7824" y="2247901"/>
            <a:ext cx="1990725" cy="2555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781376B-B574-4B1D-A05B-511C51B9C1B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88143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1094">
        <p:fade/>
      </p:transition>
    </mc:Choice>
    <mc:Fallback xmlns="">
      <p:transition spd="med" advTm="2109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875149D-F692-45DA-8324-D5E0193D5F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0B19935-C760-4698-9DD1-973C8A428D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8990612-E008-4F02-AEBB-B140BE7535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310A41F-3A14-4150-B6CF-0A577DDDEA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B89EEFD-93BC-4ACF-962C-E6279E72B0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436" y="723899"/>
            <a:ext cx="3703320" cy="5666666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4246DBF-1C2C-47E4-9EF0-43608C647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189" y="1209184"/>
            <a:ext cx="3089189" cy="4734416"/>
          </a:xfrm>
        </p:spPr>
        <p:txBody>
          <a:bodyPr anchor="ctr">
            <a:normAutofit/>
          </a:bodyPr>
          <a:lstStyle/>
          <a:p>
            <a:r>
              <a:rPr lang="nl-BE" dirty="0">
                <a:solidFill>
                  <a:srgbClr val="FFFFFF"/>
                </a:solidFill>
                <a:latin typeface="Comic Sans MS" panose="030F0702030302020204" pitchFamily="66" charset="0"/>
              </a:rPr>
              <a:t>Acties -&gt; verzorgend handelen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1A51D2D-4742-4228-8445-C90C4B9864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61870" y="723900"/>
            <a:ext cx="7183597" cy="3152362"/>
          </a:xfrm>
        </p:spPr>
        <p:txBody>
          <a:bodyPr>
            <a:normAutofit/>
          </a:bodyPr>
          <a:lstStyle/>
          <a:p>
            <a:r>
              <a:rPr lang="nl-BE" sz="2500" dirty="0">
                <a:latin typeface="Comic Sans MS" panose="030F0702030302020204" pitchFamily="66" charset="0"/>
              </a:rPr>
              <a:t>Neem contact op met een orthopedist </a:t>
            </a:r>
          </a:p>
        </p:txBody>
      </p:sp>
      <p:pic>
        <p:nvPicPr>
          <p:cNvPr id="4" name="irc_mi">
            <a:hlinkClick r:id="rId4"/>
            <a:extLst>
              <a:ext uri="{FF2B5EF4-FFF2-40B4-BE49-F238E27FC236}">
                <a16:creationId xmlns:a16="http://schemas.microsoft.com/office/drawing/2014/main" id="{29F41C12-D18B-4321-BEEF-A3158A32DDD4}"/>
              </a:ext>
            </a:extLst>
          </p:cNvPr>
          <p:cNvPicPr/>
          <p:nvPr/>
        </p:nvPicPr>
        <p:blipFill>
          <a:blip r:embed="rId5" r:link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50151" y="4149588"/>
            <a:ext cx="6607034" cy="2196838"/>
          </a:xfrm>
          <a:prstGeom prst="rect">
            <a:avLst/>
          </a:prstGeom>
          <a:noFill/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608D75F0-F425-487F-8B1A-A6002273E1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634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3789">
        <p:fade/>
      </p:transition>
    </mc:Choice>
    <mc:Fallback xmlns="">
      <p:transition spd="med" advTm="2378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9171204-6A50-40E1-B631-84CEDFC939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6C973F6-5187-412F-AACC-6E3FF8A6A1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9628" y="496959"/>
            <a:ext cx="1106164" cy="5859735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11AE14F-1B7E-41E6-B579-2F71D13503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12856" y="496958"/>
            <a:ext cx="9961047" cy="367807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B3EB1D9-E711-429D-AD05-BDF1F70BD8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93715" y="708498"/>
            <a:ext cx="7574507" cy="3330055"/>
          </a:xfrm>
        </p:spPr>
        <p:txBody>
          <a:bodyPr anchor="ctr">
            <a:normAutofit/>
          </a:bodyPr>
          <a:lstStyle/>
          <a:p>
            <a:r>
              <a:rPr lang="en-US" sz="6000" dirty="0" err="1">
                <a:solidFill>
                  <a:srgbClr val="FFFFFF"/>
                </a:solidFill>
                <a:latin typeface="Comic Sans MS" panose="030F0702030302020204" pitchFamily="66" charset="0"/>
              </a:rPr>
              <a:t>Einde</a:t>
            </a:r>
            <a:r>
              <a:rPr lang="en-US" sz="6000" dirty="0">
                <a:solidFill>
                  <a:srgbClr val="FFFFFF"/>
                </a:solidFill>
                <a:latin typeface="Comic Sans MS" panose="030F0702030302020204" pitchFamily="66" charset="0"/>
              </a:rPr>
              <a:t> </a:t>
            </a:r>
            <a:r>
              <a:rPr lang="en-US" sz="6000" dirty="0" err="1">
                <a:solidFill>
                  <a:srgbClr val="FFFFFF"/>
                </a:solidFill>
                <a:latin typeface="Comic Sans MS" panose="030F0702030302020204" pitchFamily="66" charset="0"/>
              </a:rPr>
              <a:t>deel</a:t>
            </a:r>
            <a:r>
              <a:rPr lang="en-US" sz="6000" dirty="0">
                <a:solidFill>
                  <a:srgbClr val="FFFFFF"/>
                </a:solidFill>
                <a:latin typeface="Comic Sans MS" panose="030F0702030302020204" pitchFamily="66" charset="0"/>
              </a:rPr>
              <a:t> 2</a:t>
            </a:r>
            <a:endParaRPr lang="nl-BE" sz="6000" dirty="0">
              <a:solidFill>
                <a:srgbClr val="FFFFFF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52BB805-F7B7-4B80-A1C5-385D4DAF7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12789" y="4284212"/>
            <a:ext cx="9961115" cy="2072481"/>
          </a:xfrm>
          <a:prstGeom prst="rect">
            <a:avLst/>
          </a:prstGeom>
          <a:solidFill>
            <a:srgbClr val="6C7781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FE1F66DF-487D-4C3D-8B3C-31969BAEA4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93715" y="4502576"/>
            <a:ext cx="7574507" cy="1640983"/>
          </a:xfrm>
        </p:spPr>
        <p:txBody>
          <a:bodyPr anchor="t">
            <a:normAutofit/>
          </a:bodyPr>
          <a:lstStyle/>
          <a:p>
            <a:endParaRPr lang="nl-BE" sz="32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0594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D651B61-325E-4E73-8445-38B0DE8AAA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42E5253-D3AC-4AC2-B766-8B34F13C2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0AE8D57-436A-4073-9A75-15BB5949F8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2852671-8EB6-4EAF-8AF8-65CF3FD66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26B4480E-B7FF-4481-890E-043A69AE6F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9394E1F-0B5F-497D-B2A6-8383A2A548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38068" y="457200"/>
            <a:ext cx="3703320" cy="5935133"/>
            <a:chOff x="438068" y="457200"/>
            <a:chExt cx="3703320" cy="5935133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1F1FF39A-AC3C-4066-9D4C-519AA22812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068" y="601201"/>
              <a:ext cx="3702134" cy="5791132"/>
            </a:xfrm>
            <a:prstGeom prst="rect">
              <a:avLst/>
            </a:prstGeom>
            <a:solidFill>
              <a:srgbClr val="465359">
                <a:alpha val="97000"/>
              </a:srgbClr>
            </a:solidFill>
            <a:ln w="635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64C13BAB-7C00-4D21-A857-E3D41C0A2A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068" y="457200"/>
              <a:ext cx="3703320" cy="94997"/>
            </a:xfrm>
            <a:prstGeom prst="rect">
              <a:avLst/>
            </a:prstGeom>
            <a:solidFill>
              <a:srgbClr val="46535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D7FD7E65-38D8-48AB-B82A-33B438F3F9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1524001"/>
            <a:ext cx="3412067" cy="223837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dirty="0">
                <a:solidFill>
                  <a:srgbClr val="FFFFFF"/>
                </a:solidFill>
                <a:latin typeface="Comic Sans MS" panose="030F0702030302020204" pitchFamily="66" charset="0"/>
              </a:rPr>
              <a:t>De </a:t>
            </a:r>
            <a:r>
              <a:rPr lang="en-US" sz="3600" dirty="0" err="1">
                <a:solidFill>
                  <a:srgbClr val="FFFFFF"/>
                </a:solidFill>
                <a:latin typeface="Comic Sans MS" panose="030F0702030302020204" pitchFamily="66" charset="0"/>
              </a:rPr>
              <a:t>schedel</a:t>
            </a:r>
            <a:endParaRPr lang="en-US" sz="3600" dirty="0">
              <a:solidFill>
                <a:srgbClr val="FFFF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Onlinemedia 3" title="Wat is een fontanel? | BABY TE HUUR 2016">
            <a:hlinkClick r:id="" action="ppaction://media"/>
            <a:extLst>
              <a:ext uri="{FF2B5EF4-FFF2-40B4-BE49-F238E27FC236}">
                <a16:creationId xmlns:a16="http://schemas.microsoft.com/office/drawing/2014/main" id="{6575DCAF-4AF3-4D19-89BE-BEF9EE6C103A}"/>
              </a:ext>
            </a:extLst>
          </p:cNvPr>
          <p:cNvPicPr>
            <a:picLocks noGrp="1" noRot="1" noChangeAspect="1"/>
          </p:cNvPicPr>
          <p:nvPr>
            <p:ph idx="1"/>
            <a:videoFile r:link="rId2"/>
          </p:nvPr>
        </p:nvPicPr>
        <p:blipFill>
          <a:blip r:embed="rId6"/>
          <a:stretch>
            <a:fillRect/>
          </a:stretch>
        </p:blipFill>
        <p:spPr>
          <a:xfrm>
            <a:off x="4765053" y="1514527"/>
            <a:ext cx="6764864" cy="3805236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376CE0A-24FE-492A-A64D-91471075852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45775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0068">
        <p:fade/>
      </p:transition>
    </mc:Choice>
    <mc:Fallback xmlns="">
      <p:transition spd="med" advTm="7006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68743" objId="4"/>
        <p14:pauseEvt time="70068" objId="4"/>
        <p14:stopEvt time="70068" objId="4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0615A9-B768-4946-A19F-3EEE631AD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451941"/>
          </a:xfrm>
        </p:spPr>
        <p:txBody>
          <a:bodyPr>
            <a:normAutofit fontScale="90000"/>
          </a:bodyPr>
          <a:lstStyle/>
          <a:p>
            <a:pPr algn="ctr"/>
            <a:r>
              <a:rPr lang="nl-BE" dirty="0">
                <a:latin typeface="Comic Sans MS" panose="030F0702030302020204" pitchFamily="66" charset="0"/>
              </a:rPr>
              <a:t>De schedel van het jonge kind</a:t>
            </a:r>
            <a:endParaRPr lang="nl-BE" dirty="0"/>
          </a:p>
        </p:txBody>
      </p:sp>
      <p:pic>
        <p:nvPicPr>
          <p:cNvPr id="4" name="irc_mi">
            <a:hlinkClick r:id="rId4"/>
            <a:extLst>
              <a:ext uri="{FF2B5EF4-FFF2-40B4-BE49-F238E27FC236}">
                <a16:creationId xmlns:a16="http://schemas.microsoft.com/office/drawing/2014/main" id="{CEC0F459-70EF-4033-BF09-29C8DC266A6A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5" r:link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299" y="1695451"/>
            <a:ext cx="5038725" cy="42799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Pijl: links 12">
            <a:extLst>
              <a:ext uri="{FF2B5EF4-FFF2-40B4-BE49-F238E27FC236}">
                <a16:creationId xmlns:a16="http://schemas.microsoft.com/office/drawing/2014/main" id="{345627BE-84C6-4828-8922-1E1AB5A14AD2}"/>
              </a:ext>
            </a:extLst>
          </p:cNvPr>
          <p:cNvSpPr/>
          <p:nvPr/>
        </p:nvSpPr>
        <p:spPr>
          <a:xfrm>
            <a:off x="6169980" y="3764132"/>
            <a:ext cx="1571348" cy="31959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4" name="Pijl: rechts 13">
            <a:extLst>
              <a:ext uri="{FF2B5EF4-FFF2-40B4-BE49-F238E27FC236}">
                <a16:creationId xmlns:a16="http://schemas.microsoft.com/office/drawing/2014/main" id="{6476B56F-5003-4DA6-9D37-80F0C094F21A}"/>
              </a:ext>
            </a:extLst>
          </p:cNvPr>
          <p:cNvSpPr/>
          <p:nvPr/>
        </p:nvSpPr>
        <p:spPr>
          <a:xfrm>
            <a:off x="4829452" y="4944862"/>
            <a:ext cx="1266548" cy="12872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2AEF581-4272-4217-B75A-9E6F194723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94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5764">
        <p:fade/>
      </p:transition>
    </mc:Choice>
    <mc:Fallback xmlns="">
      <p:transition spd="med" advTm="1576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lumMod val="110000"/>
              </a:schemeClr>
            </a:gs>
            <a:gs pos="100000">
              <a:schemeClr val="bg2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92989FB-1024-49B7-BDF1-B3CE27D486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793F354-B878-4C5C-B864-8E750A103E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740" y="1037967"/>
            <a:ext cx="3418579" cy="4709131"/>
          </a:xfrm>
        </p:spPr>
        <p:txBody>
          <a:bodyPr anchor="ctr">
            <a:normAutofit fontScale="90000"/>
          </a:bodyPr>
          <a:lstStyle/>
          <a:p>
            <a:pPr algn="ctr">
              <a:lnSpc>
                <a:spcPct val="90000"/>
              </a:lnSpc>
            </a:pPr>
            <a:br>
              <a:rPr lang="nl-BE" sz="2400" dirty="0">
                <a:solidFill>
                  <a:schemeClr val="bg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</a:br>
            <a:br>
              <a:rPr lang="nl-BE" sz="2400" dirty="0">
                <a:solidFill>
                  <a:schemeClr val="bg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</a:br>
            <a:br>
              <a:rPr lang="nl-BE" sz="2400" dirty="0">
                <a:solidFill>
                  <a:schemeClr val="bg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</a:br>
            <a:br>
              <a:rPr lang="nl-BE" sz="2400" dirty="0">
                <a:solidFill>
                  <a:schemeClr val="bg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</a:br>
            <a:br>
              <a:rPr lang="nl-BE" sz="2400" dirty="0">
                <a:solidFill>
                  <a:schemeClr val="bg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</a:br>
            <a:br>
              <a:rPr lang="nl-BE" sz="2400" dirty="0">
                <a:solidFill>
                  <a:schemeClr val="bg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</a:br>
            <a:br>
              <a:rPr lang="nl-BE" sz="2400" dirty="0">
                <a:solidFill>
                  <a:schemeClr val="bg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</a:br>
            <a:r>
              <a:rPr lang="nl-BE" sz="3100" b="1" u="sng" dirty="0" err="1">
                <a:solidFill>
                  <a:schemeClr val="bg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craniostenose</a:t>
            </a:r>
            <a:br>
              <a:rPr lang="nl-BE" sz="2400" dirty="0">
                <a:solidFill>
                  <a:schemeClr val="bg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</a:br>
            <a:br>
              <a:rPr lang="nl-BE" sz="2400" dirty="0">
                <a:solidFill>
                  <a:schemeClr val="bg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</a:br>
            <a:r>
              <a:rPr lang="nl-BE" sz="2200" dirty="0">
                <a:solidFill>
                  <a:schemeClr val="bg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Symptomen -&gt; verzorgende observeren</a:t>
            </a:r>
            <a:br>
              <a:rPr lang="nl-BE" sz="1600" dirty="0">
                <a:solidFill>
                  <a:schemeClr val="bg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</a:br>
            <a:br>
              <a:rPr lang="nl-BE" sz="1600" dirty="0">
                <a:solidFill>
                  <a:schemeClr val="bg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</a:br>
            <a:br>
              <a:rPr lang="nl-BE" sz="1600" dirty="0">
                <a:solidFill>
                  <a:schemeClr val="bg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</a:br>
            <a:br>
              <a:rPr lang="nl-BE" sz="1600" dirty="0">
                <a:solidFill>
                  <a:schemeClr val="bg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</a:br>
            <a:br>
              <a:rPr lang="nl-BE" sz="1600" dirty="0">
                <a:solidFill>
                  <a:schemeClr val="bg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</a:br>
            <a:br>
              <a:rPr lang="nl-BE" sz="1600" dirty="0">
                <a:solidFill>
                  <a:schemeClr val="bg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</a:br>
            <a:br>
              <a:rPr lang="nl-BE" sz="1600" dirty="0">
                <a:solidFill>
                  <a:schemeClr val="bg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</a:br>
            <a:br>
              <a:rPr lang="nl-BE" sz="1600" dirty="0">
                <a:solidFill>
                  <a:schemeClr val="bg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</a:br>
            <a:br>
              <a:rPr lang="nl-BE" sz="1600" dirty="0">
                <a:solidFill>
                  <a:schemeClr val="bg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</a:br>
            <a:br>
              <a:rPr lang="nl-BE" sz="1600" dirty="0">
                <a:solidFill>
                  <a:schemeClr val="bg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</a:br>
            <a:br>
              <a:rPr lang="nl-BE" sz="1600" dirty="0">
                <a:solidFill>
                  <a:schemeClr val="bg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</a:br>
            <a:br>
              <a:rPr lang="nl-BE" sz="1600" dirty="0">
                <a:solidFill>
                  <a:schemeClr val="bg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</a:br>
            <a:br>
              <a:rPr lang="nl-BE" sz="2400" dirty="0">
                <a:solidFill>
                  <a:schemeClr val="bg1">
                    <a:lumMod val="85000"/>
                    <a:lumOff val="15000"/>
                  </a:schemeClr>
                </a:solidFill>
              </a:rPr>
            </a:br>
            <a:endParaRPr lang="nl-BE" sz="2400" dirty="0">
              <a:solidFill>
                <a:schemeClr val="bg1">
                  <a:lumMod val="85000"/>
                  <a:lumOff val="1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87D6F4-EC95-4EF1-A8AD-4B70386CEE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5F792DF-9D0A-4DB6-9A9E-7312F5A7E8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7498080" cy="91440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BC7EA7B-802E-41F4-8926-C4475287AA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6851" y="723898"/>
            <a:ext cx="7498616" cy="5676901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5" name="Tijdelijke aanduiding voor inhoud 2">
            <a:extLst>
              <a:ext uri="{FF2B5EF4-FFF2-40B4-BE49-F238E27FC236}">
                <a16:creationId xmlns:a16="http://schemas.microsoft.com/office/drawing/2014/main" id="{E183B629-32D9-43B9-A552-5F3C8EAD194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6034290"/>
              </p:ext>
            </p:extLst>
          </p:nvPr>
        </p:nvGraphicFramePr>
        <p:xfrm>
          <a:off x="4598438" y="1207783"/>
          <a:ext cx="7012370" cy="47091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1" name="Afbeelding 10" descr="IMG_3468 (Small)">
            <a:extLst>
              <a:ext uri="{FF2B5EF4-FFF2-40B4-BE49-F238E27FC236}">
                <a16:creationId xmlns:a16="http://schemas.microsoft.com/office/drawing/2014/main" id="{5CC6A3C9-6E65-4934-AD19-488AA1A96A81}"/>
              </a:ext>
            </a:extLst>
          </p:cNvPr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3977196"/>
            <a:ext cx="2724150" cy="1939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5086FDF-6914-4648-B733-F5578D47E9F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859741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 advTm="29460">
        <p:fade/>
      </p:transition>
    </mc:Choice>
    <mc:Fallback xmlns="">
      <p:transition spd="med" advTm="2946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Graphic spid="5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lumMod val="110000"/>
              </a:schemeClr>
            </a:gs>
            <a:gs pos="100000">
              <a:schemeClr val="bg2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92989FB-1024-49B7-BDF1-B3CE27D486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A2A55EF-6401-4B83-9908-EDCA9462F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228" y="1037967"/>
            <a:ext cx="3054091" cy="4709131"/>
          </a:xfrm>
        </p:spPr>
        <p:txBody>
          <a:bodyPr anchor="ctr">
            <a:normAutofit/>
          </a:bodyPr>
          <a:lstStyle/>
          <a:p>
            <a:pPr algn="ctr"/>
            <a:r>
              <a:rPr lang="nl-BE" b="1" u="sng" dirty="0" err="1">
                <a:solidFill>
                  <a:schemeClr val="bg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Microcephaal</a:t>
            </a:r>
            <a:br>
              <a:rPr lang="nl-BE" sz="2600" dirty="0">
                <a:solidFill>
                  <a:schemeClr val="bg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</a:br>
            <a:br>
              <a:rPr lang="nl-BE" sz="2600" dirty="0">
                <a:solidFill>
                  <a:schemeClr val="bg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</a:br>
            <a:r>
              <a:rPr lang="nl-BE" sz="2000" dirty="0">
                <a:solidFill>
                  <a:schemeClr val="bg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symptomen -&gt; verzorgend observeren</a:t>
            </a:r>
            <a:br>
              <a:rPr lang="nl-BE" sz="2600" dirty="0">
                <a:solidFill>
                  <a:schemeClr val="bg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</a:br>
            <a:br>
              <a:rPr lang="nl-BE" sz="2600" dirty="0">
                <a:solidFill>
                  <a:schemeClr val="bg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</a:br>
            <a:br>
              <a:rPr lang="nl-BE" sz="2600" dirty="0">
                <a:solidFill>
                  <a:schemeClr val="bg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</a:br>
            <a:br>
              <a:rPr lang="nl-BE" sz="2600" dirty="0">
                <a:solidFill>
                  <a:schemeClr val="bg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</a:br>
            <a:br>
              <a:rPr lang="nl-BE" sz="2600" dirty="0">
                <a:solidFill>
                  <a:schemeClr val="bg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</a:br>
            <a:endParaRPr lang="nl-BE" sz="2600" dirty="0">
              <a:solidFill>
                <a:schemeClr val="bg1">
                  <a:lumMod val="85000"/>
                  <a:lumOff val="1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87D6F4-EC95-4EF1-A8AD-4B70386CEE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5F792DF-9D0A-4DB6-9A9E-7312F5A7E8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7498080" cy="91440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BC7EA7B-802E-41F4-8926-C4475287AA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6851" y="723898"/>
            <a:ext cx="7498616" cy="5676901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5" name="Tijdelijke aanduiding voor inhoud 2">
            <a:extLst>
              <a:ext uri="{FF2B5EF4-FFF2-40B4-BE49-F238E27FC236}">
                <a16:creationId xmlns:a16="http://schemas.microsoft.com/office/drawing/2014/main" id="{6AE5BE0D-E24A-4A86-B2E1-42E2DC6012E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49046168"/>
              </p:ext>
            </p:extLst>
          </p:nvPr>
        </p:nvGraphicFramePr>
        <p:xfrm>
          <a:off x="4598438" y="1207783"/>
          <a:ext cx="7012370" cy="47091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9" name="irc_mi">
            <a:hlinkClick r:id="rId10"/>
            <a:extLst>
              <a:ext uri="{FF2B5EF4-FFF2-40B4-BE49-F238E27FC236}">
                <a16:creationId xmlns:a16="http://schemas.microsoft.com/office/drawing/2014/main" id="{00CA2435-1AAA-44A6-BFBE-DBEFEAF49D52}"/>
              </a:ext>
            </a:extLst>
          </p:cNvPr>
          <p:cNvPicPr/>
          <p:nvPr/>
        </p:nvPicPr>
        <p:blipFill>
          <a:blip r:embed="rId11" r:link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350" y="3562350"/>
            <a:ext cx="1714500" cy="2076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E48601B-CC0B-49BA-981D-37E46F28E72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870216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 advTm="30558">
        <p:fade/>
      </p:transition>
    </mc:Choice>
    <mc:Fallback xmlns="">
      <p:transition spd="med" advTm="3055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Graphic spid="5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lumMod val="110000"/>
              </a:schemeClr>
            </a:gs>
            <a:gs pos="100000">
              <a:schemeClr val="bg2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92989FB-1024-49B7-BDF1-B3CE27D486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C532A09-050F-485A-986A-86D8A36857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534" y="1037967"/>
            <a:ext cx="3353786" cy="4709131"/>
          </a:xfrm>
        </p:spPr>
        <p:txBody>
          <a:bodyPr anchor="ctr">
            <a:normAutofit/>
          </a:bodyPr>
          <a:lstStyle/>
          <a:p>
            <a:pPr algn="ctr"/>
            <a:r>
              <a:rPr lang="nl-BE" b="1" u="sng" dirty="0" err="1">
                <a:solidFill>
                  <a:schemeClr val="bg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Macrocephaal</a:t>
            </a:r>
            <a:br>
              <a:rPr lang="nl-BE" dirty="0">
                <a:solidFill>
                  <a:schemeClr val="bg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</a:br>
            <a:br>
              <a:rPr lang="nl-BE" dirty="0">
                <a:solidFill>
                  <a:schemeClr val="bg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</a:br>
            <a:r>
              <a:rPr lang="nl-BE" sz="2000" dirty="0">
                <a:solidFill>
                  <a:schemeClr val="bg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symptomen -&gt; verzorgend observeren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87D6F4-EC95-4EF1-A8AD-4B70386CEE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5F792DF-9D0A-4DB6-9A9E-7312F5A7E8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7498080" cy="91440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BC7EA7B-802E-41F4-8926-C4475287AA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6851" y="723898"/>
            <a:ext cx="7498616" cy="5676901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5" name="Tijdelijke aanduiding voor inhoud 2">
            <a:extLst>
              <a:ext uri="{FF2B5EF4-FFF2-40B4-BE49-F238E27FC236}">
                <a16:creationId xmlns:a16="http://schemas.microsoft.com/office/drawing/2014/main" id="{BC3571BF-FF3F-4464-8A46-F7B4EC94208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65462862"/>
              </p:ext>
            </p:extLst>
          </p:nvPr>
        </p:nvGraphicFramePr>
        <p:xfrm>
          <a:off x="4598438" y="1207783"/>
          <a:ext cx="7012370" cy="47091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531D2C7-5807-4A3F-99B3-0EA4298C0DE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623451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 advTm="24102">
        <p:fade/>
      </p:transition>
    </mc:Choice>
    <mc:Fallback xmlns="">
      <p:transition spd="med" advTm="2410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Graphic spid="5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92989FB-1024-49B7-BDF1-B3CE27D486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00E1644-2365-4D7E-A165-7BA1DDFFF3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228" y="1037967"/>
            <a:ext cx="3054091" cy="4709131"/>
          </a:xfrm>
        </p:spPr>
        <p:txBody>
          <a:bodyPr anchor="ctr">
            <a:normAutofit/>
          </a:bodyPr>
          <a:lstStyle/>
          <a:p>
            <a:pPr algn="ctr"/>
            <a:r>
              <a:rPr lang="nl-BE" b="1" u="sng" dirty="0">
                <a:latin typeface="Comic Sans MS" panose="030F0702030302020204" pitchFamily="66" charset="0"/>
              </a:rPr>
              <a:t>Gebombeerde fontanel</a:t>
            </a:r>
            <a:br>
              <a:rPr lang="nl-BE" dirty="0">
                <a:latin typeface="Comic Sans MS" panose="030F0702030302020204" pitchFamily="66" charset="0"/>
              </a:rPr>
            </a:br>
            <a:br>
              <a:rPr lang="nl-BE" dirty="0">
                <a:latin typeface="Comic Sans MS" panose="030F0702030302020204" pitchFamily="66" charset="0"/>
              </a:rPr>
            </a:br>
            <a:r>
              <a:rPr lang="nl-BE" sz="2000" dirty="0">
                <a:latin typeface="Comic Sans MS" panose="030F0702030302020204" pitchFamily="66" charset="0"/>
              </a:rPr>
              <a:t>symptomen -&gt; verzorgend observeren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87D6F4-EC95-4EF1-A8AD-4B70386CEE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5F792DF-9D0A-4DB6-9A9E-7312F5A7E8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749808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5" name="Tijdelijke aanduiding voor inhoud 2">
            <a:extLst>
              <a:ext uri="{FF2B5EF4-FFF2-40B4-BE49-F238E27FC236}">
                <a16:creationId xmlns:a16="http://schemas.microsoft.com/office/drawing/2014/main" id="{B7EB8236-AED3-4561-9D5B-D158F1A5736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1053446"/>
              </p:ext>
            </p:extLst>
          </p:nvPr>
        </p:nvGraphicFramePr>
        <p:xfrm>
          <a:off x="4598438" y="1207783"/>
          <a:ext cx="7012370" cy="47091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3AFF7A6-C271-4946-BE03-C674C2BA5C6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7038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787">
        <p:fade/>
      </p:transition>
    </mc:Choice>
    <mc:Fallback xmlns="">
      <p:transition spd="med" advTm="2078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Graphic spid="5" grpId="0">
        <p:bldAsOne/>
      </p:bldGraphic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4.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7|5.7|10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1|6.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4|6.4|8.3|4.9|9.4|3.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|6.9|3.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9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6|5|2.8|3.1|4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8.7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6.7|7.8|5.3|4.5|7.3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4.7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|4.3|6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5|8.3|7.2|7.1|5.3|7.4|4.7|7.2|4.2|7.5|4.3|8.5|4.5|7.9|4.1|8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6|7.4|11.4|6.8"/>
</p:tagLst>
</file>

<file path=ppt/theme/theme1.xml><?xml version="1.0" encoding="utf-8"?>
<a:theme xmlns:a="http://schemas.openxmlformats.org/drawingml/2006/main" name="DividendVTI">
  <a:themeElements>
    <a:clrScheme name="AnalogousFromRegularSeedLeftStep">
      <a:dk1>
        <a:srgbClr val="000000"/>
      </a:dk1>
      <a:lt1>
        <a:srgbClr val="FFFFFF"/>
      </a:lt1>
      <a:dk2>
        <a:srgbClr val="412433"/>
      </a:dk2>
      <a:lt2>
        <a:srgbClr val="E2E8E8"/>
      </a:lt2>
      <a:accent1>
        <a:srgbClr val="C34D4E"/>
      </a:accent1>
      <a:accent2>
        <a:srgbClr val="B13B6D"/>
      </a:accent2>
      <a:accent3>
        <a:srgbClr val="C34DB0"/>
      </a:accent3>
      <a:accent4>
        <a:srgbClr val="933BB1"/>
      </a:accent4>
      <a:accent5>
        <a:srgbClr val="734DC3"/>
      </a:accent5>
      <a:accent6>
        <a:srgbClr val="4751B6"/>
      </a:accent6>
      <a:hlink>
        <a:srgbClr val="309190"/>
      </a:hlink>
      <a:folHlink>
        <a:srgbClr val="7F7F7F"/>
      </a:folHlink>
    </a:clrScheme>
    <a:fontScheme name="Dividend">
      <a:majorFont>
        <a:latin typeface="Franklin Gothic Demi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VTI" id="{97558BDE-0B66-457C-BB6F-7B1B22DAA9B8}" vid="{F53508A3-AC60-448A-AF37-934D5F1A0D5E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677D7B3F4A2D04488A98BA5E7E6AB39" ma:contentTypeVersion="9" ma:contentTypeDescription="Een nieuw document maken." ma:contentTypeScope="" ma:versionID="9522f37b49f4cffefc5bbddcdf7a34f9">
  <xsd:schema xmlns:xsd="http://www.w3.org/2001/XMLSchema" xmlns:xs="http://www.w3.org/2001/XMLSchema" xmlns:p="http://schemas.microsoft.com/office/2006/metadata/properties" xmlns:ns2="14210480-987e-480f-9ed3-ec05579fc9d4" targetNamespace="http://schemas.microsoft.com/office/2006/metadata/properties" ma:root="true" ma:fieldsID="ac0fd38fcbed1fa49f51433b2a7f0e1f" ns2:_="">
    <xsd:import namespace="14210480-987e-480f-9ed3-ec05579fc9d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4210480-987e-480f-9ed3-ec05579fc9d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D814F35-056A-40A3-92CA-2EED6CC6B5A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4210480-987e-480f-9ed3-ec05579fc9d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8A83791-7C49-4366-BE0E-EE2CFF39409D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C0FFCF31-D5D4-45CC-898A-7A76127CD6E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143</TotalTime>
  <Words>958</Words>
  <Application>Microsoft Office PowerPoint</Application>
  <PresentationFormat>Breedbeeld</PresentationFormat>
  <Paragraphs>117</Paragraphs>
  <Slides>32</Slides>
  <Notes>0</Notes>
  <HiddenSlides>0</HiddenSlides>
  <MMClips>34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32</vt:i4>
      </vt:variant>
    </vt:vector>
  </HeadingPairs>
  <TitlesOfParts>
    <vt:vector size="33" baseType="lpstr">
      <vt:lpstr>DividendVTI</vt:lpstr>
      <vt:lpstr>Het beenderstelsel</vt:lpstr>
      <vt:lpstr>Deel 2</vt:lpstr>
      <vt:lpstr>pathologie</vt:lpstr>
      <vt:lpstr>De schedel</vt:lpstr>
      <vt:lpstr>De schedel van het jonge kind</vt:lpstr>
      <vt:lpstr>       craniostenose  Symptomen -&gt; verzorgende observeren             </vt:lpstr>
      <vt:lpstr>Microcephaal  symptomen -&gt; verzorgend observeren     </vt:lpstr>
      <vt:lpstr>Macrocephaal  symptomen -&gt; verzorgend observeren</vt:lpstr>
      <vt:lpstr>Gebombeerde fontanel  symptomen -&gt; verzorgend observeren</vt:lpstr>
      <vt:lpstr>Ingezonken fontanel  symptomen -&gt; verzorgend observeren</vt:lpstr>
      <vt:lpstr>Los volgende vragen op</vt:lpstr>
      <vt:lpstr>Problemen met de wervelkolom</vt:lpstr>
      <vt:lpstr>Filmpje: de wervelkolom</vt:lpstr>
      <vt:lpstr>Lordose symptomen -&gt; verzorgend observeren</vt:lpstr>
      <vt:lpstr>Kyfose: symptomen -&gt; verzorgend observeren</vt:lpstr>
      <vt:lpstr>Scoliose: symptomen -&gt; verzorgend observeren</vt:lpstr>
      <vt:lpstr>Acties: verzorgend handelen</vt:lpstr>
      <vt:lpstr>Problemen met de gewrichten</vt:lpstr>
      <vt:lpstr>Artrose symptomen: verzorgend observeren</vt:lpstr>
      <vt:lpstr>Artritis of gewrichtsreuma: symptomen -&gt; verzorgend observeren</vt:lpstr>
      <vt:lpstr>Heuplijden: symptomen -&gt; verzorgend observeren</vt:lpstr>
      <vt:lpstr>Acties -&gt; verzorgend handelen</vt:lpstr>
      <vt:lpstr>Osteoporose of botontkalking: symptomen –&gt; verzorgend observeren</vt:lpstr>
      <vt:lpstr>Hoe kan men preventief omgaan met osteoporose: acties -&gt; verzorgend handelen</vt:lpstr>
      <vt:lpstr>Problemen met de voeten</vt:lpstr>
      <vt:lpstr>De platvoet</vt:lpstr>
      <vt:lpstr>Platvoet: symptomen -&gt; verzorgend observeren</vt:lpstr>
      <vt:lpstr>Acties: verzorgend handelen</vt:lpstr>
      <vt:lpstr>De holvoet</vt:lpstr>
      <vt:lpstr>Holvoet:  symptomen -&gt; verzorgend observeren</vt:lpstr>
      <vt:lpstr>Acties -&gt; verzorgend handelen</vt:lpstr>
      <vt:lpstr>Einde deel 2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Het beenderstelsel</dc:title>
  <dc:creator>Lynsaye Goris</dc:creator>
  <cp:lastModifiedBy>Lynsaye Goris</cp:lastModifiedBy>
  <cp:revision>13</cp:revision>
  <dcterms:created xsi:type="dcterms:W3CDTF">2020-05-05T06:27:31Z</dcterms:created>
  <dcterms:modified xsi:type="dcterms:W3CDTF">2020-05-19T12:16:59Z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0x010100F677D7B3F4A2D04488A98BA5E7E6AB39</vt:lpwstr>
  </property>
</Properties>
</file>