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3" r:id="rId6"/>
    <p:sldId id="257" r:id="rId7"/>
    <p:sldId id="258" r:id="rId8"/>
    <p:sldId id="259" r:id="rId9"/>
    <p:sldId id="260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S-2axJZJmv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Ridders en jonkvrouwen uit de middeleeuwen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Algemeen</a:t>
            </a:r>
          </a:p>
        </p:txBody>
      </p:sp>
    </p:spTree>
    <p:extLst>
      <p:ext uri="{BB962C8B-B14F-4D97-AF65-F5344CB8AC3E}">
        <p14:creationId xmlns:p14="http://schemas.microsoft.com/office/powerpoint/2010/main" val="91658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944" y="1843462"/>
            <a:ext cx="9720262" cy="1441789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4955177" y="3213463"/>
            <a:ext cx="1881052" cy="870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850674" y="3483429"/>
            <a:ext cx="2151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De tijd van de ridders en jonkvrouwen valt samen met de middeleeuwen</a:t>
            </a:r>
          </a:p>
        </p:txBody>
      </p:sp>
    </p:spTree>
    <p:extLst>
      <p:ext uri="{BB962C8B-B14F-4D97-AF65-F5344CB8AC3E}">
        <p14:creationId xmlns:p14="http://schemas.microsoft.com/office/powerpoint/2010/main" val="420132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organisatie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871" y="1963783"/>
            <a:ext cx="9720071" cy="4023360"/>
          </a:xfrm>
        </p:spPr>
        <p:txBody>
          <a:bodyPr>
            <a:normAutofit lnSpcReduction="10000"/>
          </a:bodyPr>
          <a:lstStyle/>
          <a:p>
            <a:r>
              <a:rPr lang="nl-BE" dirty="0"/>
              <a:t>Je kon als man in deze tijd hooguit vier dingen zijn en doen: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Heer of Ridder</a:t>
            </a:r>
          </a:p>
          <a:p>
            <a:pPr marL="0" indent="0">
              <a:buNone/>
            </a:pPr>
            <a:r>
              <a:rPr lang="nl-BE" dirty="0"/>
              <a:t>    Dit zijn mensen van adel. Zij vechten tegen de vijand.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Boer</a:t>
            </a:r>
          </a:p>
          <a:p>
            <a:pPr marL="0" indent="0">
              <a:buNone/>
            </a:pPr>
            <a:r>
              <a:rPr lang="nl-BE" dirty="0"/>
              <a:t>    Zij werken op het land.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Bisschop of priester</a:t>
            </a:r>
          </a:p>
          <a:p>
            <a:pPr marL="0" indent="0">
              <a:buNone/>
            </a:pPr>
            <a:r>
              <a:rPr lang="nl-BE" dirty="0"/>
              <a:t>    Zij bidden.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Handelaar</a:t>
            </a:r>
          </a:p>
          <a:p>
            <a:pPr marL="0" indent="0">
              <a:buNone/>
            </a:pPr>
            <a:r>
              <a:rPr lang="nl-BE" dirty="0"/>
              <a:t>    Zij kopen en verkopen spullen. </a:t>
            </a:r>
          </a:p>
        </p:txBody>
      </p:sp>
    </p:spTree>
    <p:extLst>
      <p:ext uri="{BB962C8B-B14F-4D97-AF65-F5344CB8AC3E}">
        <p14:creationId xmlns:p14="http://schemas.microsoft.com/office/powerpoint/2010/main" val="285407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SAMENLEVING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8037" y="1911532"/>
            <a:ext cx="9720071" cy="4023360"/>
          </a:xfrm>
        </p:spPr>
        <p:txBody>
          <a:bodyPr/>
          <a:lstStyle/>
          <a:p>
            <a:r>
              <a:rPr lang="nl-BE" dirty="0"/>
              <a:t>De boeren werkten voor een heer. Die heer leende de boeren veld waarop zij groenten en gewassen konden telen. </a:t>
            </a:r>
          </a:p>
          <a:p>
            <a:r>
              <a:rPr lang="nl-BE" dirty="0"/>
              <a:t>De boeren moesten wel gehoorzamen aan de regels en wetten van die heer. Bijna alle opbrengsten op het land gingen naar de heer. Boeren werden dus vaak niet erg rijk…</a:t>
            </a:r>
          </a:p>
          <a:p>
            <a:r>
              <a:rPr lang="nl-BE" dirty="0"/>
              <a:t>Gelukkige werden de boeren beschermd door ridders. De ridders beschermden het land van de heer en de boeren die erop moesten werken. </a:t>
            </a:r>
          </a:p>
        </p:txBody>
      </p:sp>
    </p:spTree>
    <p:extLst>
      <p:ext uri="{BB962C8B-B14F-4D97-AF65-F5344CB8AC3E}">
        <p14:creationId xmlns:p14="http://schemas.microsoft.com/office/powerpoint/2010/main" val="367658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word ik ridder?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0288" y="1894114"/>
            <a:ext cx="10706318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Van kleins af aan kon je een ridderopleiding volgen. Je ging dan in dienst bij een heer.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7 tot 14 jaar: page of loopjongen</a:t>
            </a:r>
          </a:p>
          <a:p>
            <a:pPr marL="0" indent="0">
              <a:buNone/>
            </a:pPr>
            <a:r>
              <a:rPr lang="nl-BE" dirty="0"/>
              <a:t>    Je kreeg verschillende taakjes: stallen schoonmaken, mee op jacht gaan, </a:t>
            </a:r>
          </a:p>
          <a:p>
            <a:pPr marL="0" indent="0">
              <a:buNone/>
            </a:pPr>
            <a:r>
              <a:rPr lang="nl-BE" dirty="0"/>
              <a:t>    leren vechten …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14 tot 21 jaar: schildknaap</a:t>
            </a:r>
          </a:p>
          <a:p>
            <a:pPr marL="0" indent="0">
              <a:buNone/>
            </a:pPr>
            <a:r>
              <a:rPr lang="nl-BE" dirty="0"/>
              <a:t>    Ook nu nog kreeg je verschillende taakjes: een meester-ridder helpen bij het</a:t>
            </a:r>
          </a:p>
          <a:p>
            <a:pPr marL="0" indent="0">
              <a:buNone/>
            </a:pPr>
            <a:r>
              <a:rPr lang="nl-BE" dirty="0"/>
              <a:t>    aantrekken van zijn harnas, het harnas poetsen, het schild van de heer dragen…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Ongeveer 21 jaar: de </a:t>
            </a:r>
            <a:r>
              <a:rPr lang="nl-BE" dirty="0" err="1"/>
              <a:t>riddersslag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     Als je de volledige opleiding had afgerond was het tijd voor de ridderslag. </a:t>
            </a:r>
          </a:p>
          <a:p>
            <a:pPr marL="0" indent="0">
              <a:buNone/>
            </a:pPr>
            <a:r>
              <a:rPr lang="nl-BE" dirty="0"/>
              <a:t>     De student moest de hele nacht in de kerk blijven om er te bidden. </a:t>
            </a:r>
          </a:p>
          <a:p>
            <a:pPr marL="0" indent="0">
              <a:buNone/>
            </a:pPr>
            <a:r>
              <a:rPr lang="nl-BE" dirty="0"/>
              <a:t>     De volgende ochtend werd hij tot ridder ‘geslagen’. </a:t>
            </a:r>
          </a:p>
          <a:p>
            <a:pPr marL="0" indent="0">
              <a:buNone/>
            </a:pPr>
            <a:r>
              <a:rPr lang="nl-BE" dirty="0"/>
              <a:t>     Nu kreeg de ridder een persoonlijk zwaard.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956" y="3081609"/>
            <a:ext cx="2476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wat deden de vrouwen?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162" y="1850572"/>
            <a:ext cx="9720071" cy="4023360"/>
          </a:xfrm>
        </p:spPr>
        <p:txBody>
          <a:bodyPr/>
          <a:lstStyle/>
          <a:p>
            <a:r>
              <a:rPr lang="nl-BE" dirty="0"/>
              <a:t>De vrouw van een heer, de kasteeldame, bleef voornamelijk in het kasteel. Zij zag erop toe dat de bedienden hun werk goed deden. </a:t>
            </a:r>
          </a:p>
          <a:p>
            <a:r>
              <a:rPr lang="nl-BE" dirty="0"/>
              <a:t>Op haar takenlijstje stond ook: gasten ontvangen en de kinderen opvoeden. </a:t>
            </a:r>
          </a:p>
          <a:p>
            <a:r>
              <a:rPr lang="nl-BE" dirty="0"/>
              <a:t>Meisjes en vrouwen mochten heel wat minder dan mannen… toch werd de vrouw met respect behandeld! </a:t>
            </a:r>
          </a:p>
          <a:p>
            <a:r>
              <a:rPr lang="nl-BE" dirty="0"/>
              <a:t>Soms moesten meisjes van 14 jaar al trouwen. Het huwelijk was vaak</a:t>
            </a:r>
          </a:p>
          <a:p>
            <a:r>
              <a:rPr lang="nl-BE" dirty="0"/>
              <a:t>gearrangeerd. Dit wil zeggen dat haar ouders haar koppelen aan </a:t>
            </a:r>
          </a:p>
          <a:p>
            <a:r>
              <a:rPr lang="nl-BE" dirty="0"/>
              <a:t>een man. De meeste meisjes konden dus hun man niet zelf kiezen.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366" y="3509688"/>
            <a:ext cx="2203139" cy="32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01" y="1258389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327134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Wist je dat?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de meeste mannen en vrouwen niet konden lezen en/of schrijven?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de middeleeuwse mensen dol waren op vernederingen? Een misdadiger werd vastgebonden op een openbaar plein en bekogeld met fruit en rotte eieren.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meisjes niet naar school moesten? Ze moesten als jonge meisjes wel op les, over hoe ze het huishouden moesten organiseren. </a:t>
            </a:r>
          </a:p>
        </p:txBody>
      </p:sp>
    </p:spTree>
    <p:extLst>
      <p:ext uri="{BB962C8B-B14F-4D97-AF65-F5344CB8AC3E}">
        <p14:creationId xmlns:p14="http://schemas.microsoft.com/office/powerpoint/2010/main" val="2041473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7D7B3F4A2D04488A98BA5E7E6AB39" ma:contentTypeVersion="9" ma:contentTypeDescription="Een nieuw document maken." ma:contentTypeScope="" ma:versionID="9522f37b49f4cffefc5bbddcdf7a34f9">
  <xsd:schema xmlns:xsd="http://www.w3.org/2001/XMLSchema" xmlns:xs="http://www.w3.org/2001/XMLSchema" xmlns:p="http://schemas.microsoft.com/office/2006/metadata/properties" xmlns:ns2="14210480-987e-480f-9ed3-ec05579fc9d4" targetNamespace="http://schemas.microsoft.com/office/2006/metadata/properties" ma:root="true" ma:fieldsID="ac0fd38fcbed1fa49f51433b2a7f0e1f" ns2:_="">
    <xsd:import namespace="14210480-987e-480f-9ed3-ec05579fc9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10480-987e-480f-9ed3-ec05579fc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8A6845-1D4C-4FAE-8C3D-81587A9A6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10480-987e-480f-9ed3-ec05579fc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727CAA-F4FF-44B9-BC7F-933AB65919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45F0F-F978-4091-99B1-841F93936AF0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4210480-987e-480f-9ed3-ec05579fc9d4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</TotalTime>
  <Words>473</Words>
  <Application>Microsoft Office PowerPoint</Application>
  <PresentationFormat>Breedbeeld</PresentationFormat>
  <Paragraphs>42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Tw Cen MT</vt:lpstr>
      <vt:lpstr>Tw Cen MT Condensed</vt:lpstr>
      <vt:lpstr>Wingdings</vt:lpstr>
      <vt:lpstr>Wingdings 3</vt:lpstr>
      <vt:lpstr>Integraal</vt:lpstr>
      <vt:lpstr>Ridders en jonkvrouwen uit de middeleeuwen</vt:lpstr>
      <vt:lpstr>Tijd</vt:lpstr>
      <vt:lpstr>organisatie</vt:lpstr>
      <vt:lpstr>SAMENLEVING</vt:lpstr>
      <vt:lpstr>Hoe word ik ridder?</vt:lpstr>
      <vt:lpstr>En wat deden de vrouwen?</vt:lpstr>
      <vt:lpstr>PowerPoint-presentatie</vt:lpstr>
      <vt:lpstr>Wist je dat? </vt:lpstr>
    </vt:vector>
  </TitlesOfParts>
  <Company>Den Spike Unattendeds 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Ridders en jonkvrouwen uit de middeleeuwen</dc:title>
  <dc:creator>gebruiker</dc:creator>
  <cp:lastModifiedBy>Valerie Dijckmans</cp:lastModifiedBy>
  <cp:revision>8</cp:revision>
  <dcterms:created xsi:type="dcterms:W3CDTF">2020-05-03T10:21:12Z</dcterms:created>
  <dcterms:modified xsi:type="dcterms:W3CDTF">2020-05-28T12:47:59Z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0x010100F677D7B3F4A2D04488A98BA5E7E6AB39</vt:lpwstr>
  </property>
</Properties>
</file>