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62" r:id="rId8"/>
    <p:sldId id="259" r:id="rId9"/>
    <p:sldId id="266" r:id="rId10"/>
    <p:sldId id="263" r:id="rId11"/>
    <p:sldId id="261" r:id="rId12"/>
    <p:sldId id="260" r:id="rId13"/>
    <p:sldId id="26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momsandmore.be/filmpje/de-evolutie-van-make-up-door-de-jaren-heen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De Egyptenaren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KLEDIJ</a:t>
            </a:r>
          </a:p>
        </p:txBody>
      </p:sp>
    </p:spTree>
    <p:extLst>
      <p:ext uri="{BB962C8B-B14F-4D97-AF65-F5344CB8AC3E}">
        <p14:creationId xmlns:p14="http://schemas.microsoft.com/office/powerpoint/2010/main" val="3438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FARAO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144" y="1987550"/>
            <a:ext cx="3429000" cy="305752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314825" y="1987550"/>
            <a:ext cx="7038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De farao draagt meestal een vlegel en een kromstaf met zich mee. 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De kromstaf staat voor zijn koningschap, de vlegel staat voor de vruchtbaarheid van zijn land. </a:t>
            </a:r>
          </a:p>
          <a:p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25" y="3622492"/>
            <a:ext cx="2482470" cy="3038829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340644" y="5141906"/>
            <a:ext cx="2755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Verdana" panose="020B0604030504040204" pitchFamily="34" charset="0"/>
                <a:ea typeface="Verdana" panose="020B0604030504040204" pitchFamily="34" charset="0"/>
              </a:rPr>
              <a:t>vlegel              kromstaf </a:t>
            </a:r>
          </a:p>
        </p:txBody>
      </p:sp>
    </p:spTree>
    <p:extLst>
      <p:ext uri="{BB962C8B-B14F-4D97-AF65-F5344CB8AC3E}">
        <p14:creationId xmlns:p14="http://schemas.microsoft.com/office/powerpoint/2010/main" val="134793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Kledij gewone Egyptenaren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212" y="2524125"/>
            <a:ext cx="5724014" cy="402272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93212" y="2119812"/>
            <a:ext cx="10684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Gewone Egyptenaren hadden weinig geld. Dit zag je aan de kledij die zij droegen.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677025" y="2781300"/>
            <a:ext cx="51339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</a:rPr>
              <a:t>Mannen</a:t>
            </a: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Mannen droegen meestal alleen een lendendoek (zie afbeelding). Deze doek werd gemaakt uit linnen.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In de tijd van de oude Egyptenaren werd kledij nauwelijks gekleurd. Daarom bleef ze vaak gewoon wit.</a:t>
            </a: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Zowel mannen als vrouwen droegen pruiken. Deze pruiken waren meestal zwart. 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Dit was erg in de mode! </a:t>
            </a: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2896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Kledij gewone Egyptenaren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1464"/>
          <a:stretch/>
        </p:blipFill>
        <p:spPr>
          <a:xfrm>
            <a:off x="793838" y="1924050"/>
            <a:ext cx="5616487" cy="402272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562725" y="1924050"/>
            <a:ext cx="47720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</a:rPr>
              <a:t>Vrouwen</a:t>
            </a: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De vrouwen droegen meestal een witte tuniek uit linnen. Zij droegen vaak weinig juwelen omdat deze te duur waren. Hun kledij was dus redelijk sober/simpel. </a:t>
            </a: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Pruiken waren voornamelijk zwart. Deze waren langer dan die van de mannen. </a:t>
            </a:r>
          </a:p>
        </p:txBody>
      </p:sp>
    </p:spTree>
    <p:extLst>
      <p:ext uri="{BB962C8B-B14F-4D97-AF65-F5344CB8AC3E}">
        <p14:creationId xmlns:p14="http://schemas.microsoft.com/office/powerpoint/2010/main" val="873200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05" y="429826"/>
            <a:ext cx="7980245" cy="6297999"/>
          </a:xfrm>
        </p:spPr>
      </p:pic>
    </p:spTree>
    <p:extLst>
      <p:ext uri="{BB962C8B-B14F-4D97-AF65-F5344CB8AC3E}">
        <p14:creationId xmlns:p14="http://schemas.microsoft.com/office/powerpoint/2010/main" val="124450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Make-up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4128" y="1941957"/>
            <a:ext cx="9720071" cy="4023360"/>
          </a:xfrm>
        </p:spPr>
        <p:txBody>
          <a:bodyPr>
            <a:normAutofit/>
          </a:bodyPr>
          <a:lstStyle/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Zowel mannen als vrouwen droegen make-up. Ze wilden hun ogen accentueren of benadrukken door er een zwart lijntje rond te trekken (zie afbeelding). </a:t>
            </a:r>
          </a:p>
          <a:p>
            <a:endParaRPr lang="nl-B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Ook de wenkbrauwen werden in de verf gezet </a:t>
            </a:r>
          </a:p>
          <a:p>
            <a:r>
              <a:rPr lang="nl-BE" sz="1800" dirty="0">
                <a:latin typeface="Verdana" panose="020B0604030504040204" pitchFamily="34" charset="0"/>
                <a:ea typeface="Verdana" panose="020B0604030504040204" pitchFamily="34" charset="0"/>
              </a:rPr>
              <a:t>(zie afbeelding). Men deed dit om de duivel te verdrijven.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153" y="2695456"/>
            <a:ext cx="2206943" cy="27434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459" y="3821789"/>
            <a:ext cx="2556493" cy="2944652"/>
          </a:xfrm>
          <a:prstGeom prst="rect">
            <a:avLst/>
          </a:prstGeom>
        </p:spPr>
      </p:pic>
      <p:pic>
        <p:nvPicPr>
          <p:cNvPr id="6" name="Afbeelding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865" y="420833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Schoenen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164828" y="2084832"/>
            <a:ext cx="44673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De oude Egyptenaren liepen niet op blote voeten rond in de bloedhete Sahara. De oude Egyptenaren droegen een soort van sandaal. Deze werden gemaakt uit gedroogde bladeren.  </a:t>
            </a:r>
          </a:p>
          <a:p>
            <a:endParaRPr lang="nl-BE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39" y="1831280"/>
            <a:ext cx="7028690" cy="435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26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Kledij rijke Egyptenaren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644" y="2084832"/>
            <a:ext cx="2221099" cy="40227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775" y="2084831"/>
            <a:ext cx="2242669" cy="4022725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629275" y="2084831"/>
            <a:ext cx="579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Rijke Egyptenaren kan je herkennen aan de vele plooien in hun kledij. 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In hun lendendoek of tuniek werden heel fijne plooien gemaakt, waardoor dit mooie effect ontstond. 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101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Juwelen rijke Egyptenaren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0" y="1914526"/>
            <a:ext cx="4833955" cy="293956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3130069"/>
            <a:ext cx="2381250" cy="344805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884164" y="1914526"/>
            <a:ext cx="591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Rijke Egyptenaren kan je herkennen aan hun talrijke juwelen. 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De juwelen die zij droegen waren zeer kleurrijk! 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15" y="4996106"/>
            <a:ext cx="2027291" cy="1440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557" y="4636106"/>
            <a:ext cx="3510857" cy="21600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373" y="3130069"/>
            <a:ext cx="215510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3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farao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782" y="1551402"/>
            <a:ext cx="3412538" cy="389689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227320" y="1567667"/>
            <a:ext cx="43966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>
                <a:latin typeface="Verdana" panose="020B0604030504040204" pitchFamily="34" charset="0"/>
                <a:ea typeface="Verdana" panose="020B0604030504040204" pitchFamily="34" charset="0"/>
              </a:rPr>
              <a:t>Nemes</a:t>
            </a: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Een ‘nemes’ is een soort hoofddoek. In de tijd van de oude Egyptenaren mocht alleen de farao zo’n hoofddoek dragen. 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Deze hoofddoek moest zijn goddelijkheid benadrukken en hem beschermen tegen de zon. </a:t>
            </a: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l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7" y="4610495"/>
            <a:ext cx="1574801" cy="21007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975" y="418522"/>
            <a:ext cx="2530059" cy="4724809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715000" y="5260986"/>
            <a:ext cx="6219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De farao droeg meestal ook een lendendoek. </a:t>
            </a:r>
          </a:p>
          <a:p>
            <a:r>
              <a:rPr lang="nl-BE" dirty="0">
                <a:latin typeface="Verdana" panose="020B0604030504040204" pitchFamily="34" charset="0"/>
                <a:ea typeface="Verdana" panose="020B0604030504040204" pitchFamily="34" charset="0"/>
              </a:rPr>
              <a:t>Alleen was deze heel fijn afgewerkt met kleine sierlijke plooien. </a:t>
            </a:r>
          </a:p>
        </p:txBody>
      </p:sp>
    </p:spTree>
    <p:extLst>
      <p:ext uri="{BB962C8B-B14F-4D97-AF65-F5344CB8AC3E}">
        <p14:creationId xmlns:p14="http://schemas.microsoft.com/office/powerpoint/2010/main" val="38996535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B4028482-F53A-4442-AB14-9B7A43F44F9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77D7B3F4A2D04488A98BA5E7E6AB39" ma:contentTypeVersion="9" ma:contentTypeDescription="Een nieuw document maken." ma:contentTypeScope="" ma:versionID="9522f37b49f4cffefc5bbddcdf7a34f9">
  <xsd:schema xmlns:xsd="http://www.w3.org/2001/XMLSchema" xmlns:xs="http://www.w3.org/2001/XMLSchema" xmlns:p="http://schemas.microsoft.com/office/2006/metadata/properties" xmlns:ns2="14210480-987e-480f-9ed3-ec05579fc9d4" targetNamespace="http://schemas.microsoft.com/office/2006/metadata/properties" ma:root="true" ma:fieldsID="ac0fd38fcbed1fa49f51433b2a7f0e1f" ns2:_="">
    <xsd:import namespace="14210480-987e-480f-9ed3-ec05579fc9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10480-987e-480f-9ed3-ec05579fc9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7A198B-FA95-40EF-8D1B-D473FF4CFA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EF650B-01C0-4F05-9639-97C41DA22B37}">
  <ds:schemaRefs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14210480-987e-480f-9ed3-ec05579fc9d4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1FF69C1-25EB-4D6F-A688-A4528632E1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210480-987e-480f-9ed3-ec05579fc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143</TotalTime>
  <Words>354</Words>
  <Application>Microsoft Office PowerPoint</Application>
  <PresentationFormat>Breedbeeld</PresentationFormat>
  <Paragraphs>43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Tw Cen MT</vt:lpstr>
      <vt:lpstr>Tw Cen MT Condensed</vt:lpstr>
      <vt:lpstr>Verdana</vt:lpstr>
      <vt:lpstr>Wingdings 3</vt:lpstr>
      <vt:lpstr>Integraal</vt:lpstr>
      <vt:lpstr>De Egyptenaren</vt:lpstr>
      <vt:lpstr>Kledij gewone Egyptenaren</vt:lpstr>
      <vt:lpstr>Kledij gewone Egyptenaren</vt:lpstr>
      <vt:lpstr>PowerPoint-presentatie</vt:lpstr>
      <vt:lpstr>Make-up </vt:lpstr>
      <vt:lpstr>Schoenen</vt:lpstr>
      <vt:lpstr>Kledij rijke Egyptenaren</vt:lpstr>
      <vt:lpstr>Juwelen rijke Egyptenaren</vt:lpstr>
      <vt:lpstr>De farao</vt:lpstr>
      <vt:lpstr>DE FARAO</vt:lpstr>
    </vt:vector>
  </TitlesOfParts>
  <Company>Den Spike Unattendeds 2016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egyptenaren</dc:title>
  <dc:creator>gebruiker</dc:creator>
  <cp:lastModifiedBy>Valerie Dijckmans</cp:lastModifiedBy>
  <cp:revision>14</cp:revision>
  <dcterms:created xsi:type="dcterms:W3CDTF">2020-04-18T13:56:48Z</dcterms:created>
  <dcterms:modified xsi:type="dcterms:W3CDTF">2020-05-28T12:47:13Z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0x010100F677D7B3F4A2D04488A98BA5E7E6AB39</vt:lpwstr>
  </property>
</Properties>
</file>