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2" r:id="rId6"/>
    <p:sldId id="281" r:id="rId7"/>
    <p:sldId id="288" r:id="rId8"/>
    <p:sldId id="287" r:id="rId9"/>
    <p:sldId id="289" r:id="rId10"/>
    <p:sldId id="257" r:id="rId11"/>
    <p:sldId id="285" r:id="rId12"/>
    <p:sldId id="291" r:id="rId13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9" autoAdjust="0"/>
    <p:restoredTop sz="95274" autoAdjust="0"/>
  </p:normalViewPr>
  <p:slideViewPr>
    <p:cSldViewPr snapToGrid="0">
      <p:cViewPr varScale="1">
        <p:scale>
          <a:sx n="51" d="100"/>
          <a:sy n="51" d="100"/>
        </p:scale>
        <p:origin x="53" y="6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9C491A17-C0BC-4590-A494-5D34D690BD37}" type="datetime1">
              <a:rPr lang="fr-FR" smtClean="0"/>
              <a:pPr rtl="0"/>
              <a:t>22/04/2020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4C7785C3-4B1E-4BD1-ABA5-1E50509DA10F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 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e libre 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" name="Forme libre 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" name="Forme libre 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" name="Forme libre 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 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 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 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 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 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 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 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 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 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0" name="Groupe 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49" name="Forme libre 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50" name="Groupe 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e libre 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 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59" name="Forme libre 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0" name="Forme libre 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61" name="Groupe 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e libre 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 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81" name="Groupe 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e libre 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 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87" name="Groupe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2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3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4" name="Groupe 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e libre 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6" name="Forme libre 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7" name="Forme libre 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8" name="Forme libre 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9" name="Groupe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e libre 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1" name="Forme libre 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2" name="Forme libre 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3" name="Forme libre 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4" name="Forme libre 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5" name="Forme libre 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06" name="Groupe 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e libre 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8" name="Forme libre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9" name="Forme libre 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0" name="Forme libre 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1" name="Forme libre 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2" name="Forme libre 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3" name="Forme libre 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4" name="Forme libre 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115" name="Forme libre 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6" name="Forme libre 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17" name="Groupe 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e libre 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9" name="Forme libre 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0" name="Forme libre 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1" name="Forme libre 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2" name="Forme libre 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3" name="Forme libre 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4" name="Forme libre 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5" name="Forme libre 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6" name="Forme libre 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7" name="Forme libre 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8" name="Forme libre 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9" name="Forme libre 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0" name="Forme libre 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1" name="Forme libre 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2" name="Forme libre 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3" name="Forme libre 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4" name="Forme libre 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5" name="Forme libre 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6" name="Forme libre 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7" name="Forme libre 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8" name="Forme libre 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9" name="Forme libre 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0" name="Forme libre 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1" name="Forme libre 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2" name="Forme libre 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3" name="Forme libre 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4" name="Forme libre 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5" name="Forme libre 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46" name="Groupe 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e libre 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8" name="Forme libre 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 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 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 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 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 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 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 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 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 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 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 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 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6" name="Forme libre 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Forme libre 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 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Forme libre 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71" name="Groupe 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B426EA-A499-405D-A976-D8BB9D21DA82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02EA68-15A6-4D66-8CA1-F5FF56A7F3FC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2AFA49A-8B81-49DC-8318-8E24198063A9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D20AAA-818A-414A-9449-BBB420F54A2D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EC4C8A2-112B-459B-8F06-EB1A8CDBC24E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A7B459-C0F6-47CB-A154-C3E7B03FE511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  <p:sp>
        <p:nvSpPr>
          <p:cNvPr id="10" name="Titre 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7" name="Forme libre 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 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9" name="Groupe 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e libre 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 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 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 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1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2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1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7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8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2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3" name="Groupe 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e libre 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5" name="Forme libre 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6" name="Forme libre 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7" name="Forme libre 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8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9" name="Forme libre 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0" name="Forme libre 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1" name="Forme libre 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2" name="Forme libre 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3" name="Forme libre 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4" name="Forme libre 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5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6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7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8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9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0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1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2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3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4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5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6" name="Forme libre 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7" name="Forme libre 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8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9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0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1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2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3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4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5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6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7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8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9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0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1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2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3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4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5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6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7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8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9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0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1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2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3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4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5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6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7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8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6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1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2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3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4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5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6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77" name="Groupe 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e libre 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0" name="Forme libre 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1" name="Forme libre 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2" name="Forme libre 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3" name="Forme libre 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4" name="Forme libre 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5" name="Forme libre 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6" name="Forme libre 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7" name="Forme libre 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8" name="Forme libre 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9" name="Forme libre 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0" name="Forme libre 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1" name="Forme libre 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2" name="Forme libre 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3" name="Forme libre 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4" name="Forme libre 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5" name="Forme libre 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6" name="Forme libre 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7" name="Forme libre 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8" name="Forme libre 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9" name="Forme libre 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0" name="Forme libre 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1" name="Forme libre 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2" name="Forme libre 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3" name="Forme libre 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4" name="Forme libre 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5" name="Forme libre 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6" name="Forme libre 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7" name="Forme libre 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8" name="Forme libre 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9" name="Forme libre 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0" name="Forme libre 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1" name="Forme libre 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2" name="Forme libre 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3" name="Forme libre 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4" name="Forme libre 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5" name="Forme libre 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6" name="Forme libre 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7" name="Forme libre 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8" name="Forme libre 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9" name="Forme libre 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0" name="Forme libre 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1" name="Forme libre 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2" name="Forme libre 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3" name="Forme libre 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4" name="Forme libre 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5" name="Forme libre 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6" name="Forme libre 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7" name="Forme libre 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8" name="Forme libre 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9" name="Forme libre 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0" name="Forme libre 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1" name="Forme libre 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2" name="Forme libre 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3" name="Forme libre 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4" name="Forme libre 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5" name="Forme libre 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6" name="Forme libre 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7" name="Forme libre 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8" name="Forme libre 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9" name="Forme libre 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0" name="Forme libre 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1" name="Forme libre 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2" name="Forme libre 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3" name="Forme libre 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4" name="Forme libre 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5" name="Forme libre 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6" name="Forme libre 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7" name="Forme libre 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8" name="Forme libre 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9" name="Forme libre 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0" name="Forme libre 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1" name="Forme libre 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2" name="Forme libre 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3" name="Forme libre 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4" name="Forme libre 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5" name="Forme libre 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6" name="Forme libre 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7" name="Forme libre 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8" name="Forme libre 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9" name="Forme libre 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60" name="Groupe 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e libre 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2" name="Forme libre 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3" name="Forme libre 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4" name="Forme libre 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5" name="Forme libre 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6" name="Forme libre 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7" name="Forme libre 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8" name="Forme libre 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9" name="Forme libre 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0" name="Forme libre 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1" name="Forme libre 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2" name="Forme libre 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3" name="Forme libre 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e libre 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5" name="Forme libre 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6" name="Forme libre 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7" name="Forme libre 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e libre 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9" name="Forme libre 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0" name="Forme libre 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1" name="Forme libre 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2" name="Forme libre 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3" name="Forme libre 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4" name="Forme libre 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e libre 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e libre 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7" name="Forme libre 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8" name="Forme libre 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89" name="Groupe 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e libre 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1" name="Ovale 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2" name="Forme libre 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3" name="Forme libre 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4" name="Forme libre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5" name="Forme libre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6" name="Forme libre 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7" name="Forme libre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8" name="Forme libre 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9" name="Forme libre 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0" name="Forme libre 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1" name="Forme libre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2" name="Forme libre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3" name="Forme libre 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4" name="Forme libre 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5" name="Forme libre 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6" name="Forme libre 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7" name="Forme libre 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8" name="Forme libre 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9" name="Forme libre 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310" name="Forme libre 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311" name="Groupe 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e libre 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3" name="Forme libre 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4" name="Forme libre 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5" name="Forme libre 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6" name="Forme libre 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7" name="Forme libre 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8" name="Forme libre 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9" name="Forme libre 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0" name="Forme libre 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1" name="Forme libre 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2" name="Forme libre 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3" name="Forme libre 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4" name="Forme libre 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5" name="Forme libre 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6" name="Forme libre 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7" name="Forme libre 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8" name="Forme libre 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9" name="Forme libre 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0" name="Forme libre 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1" name="Forme libre 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2" name="Forme libre 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3" name="Forme libre 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4" name="Forme libre 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5" name="Forme libre 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6" name="Forme libre 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7" name="Forme libre 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8" name="Forme libre 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9" name="Forme libre 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0" name="Forme libre 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1" name="Forme libre 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2" name="Forme libre 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3" name="Forme libre 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4" name="Forme libre 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5" name="Forme libre 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6" name="Forme libre 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7" name="Forme libre 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348" name="Groupe 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e 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e libre 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6" name="Forme libre 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7" name="Forme libre 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8" name="Forme libre 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9" name="Forme libre 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0" name="Forme libre 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1" name="Forme libre 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2" name="Forme libre 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3" name="Forme libre 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4" name="Forme libre 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5" name="Forme libre 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6" name="Forme libre 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7" name="Forme libre 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8" name="Forme libre 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9" name="Forme libre 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0" name="Forme libre 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1" name="Forme libre 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2" name="Forme libre 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3" name="Forme libre 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4" name="Forme libre 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5" name="Forme libre 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6" name="Forme libre 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7" name="Forme libre 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8" name="Forme libre 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9" name="Forme libre 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0" name="Forme libre 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1" name="Forme libre 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2" name="Forme libre 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3" name="Forme libre 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4" name="Forme libre 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5" name="Forme libre 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6" name="Forme libre 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7" name="Forme libre 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8" name="Forme libre 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9" name="Forme libre 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0" name="Forme libre 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1" name="Forme libre 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2" name="Forme libre 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3" name="Forme libre 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4" name="Forme libre 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5" name="Forme libre 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6" name="Forme libre 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7" name="Forme libre 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8" name="Forme libre 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9" name="Forme libre 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0" name="Forme libre 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1" name="Forme libre 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0" name="Groupe 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e libre 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7" name="Forme libre 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8" name="Forme libre 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9" name="Forme libre 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0" name="Forme libre 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1" name="Forme libre 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2" name="Forme libre 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3" name="Forme libre 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4" name="Forme libre 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1" name="Groupe 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e libre 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0" name="Forme libre 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1" name="Forme libre 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2" name="Forme libre 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3" name="Forme libre 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4" name="Forme libre 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5" name="Forme libre 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  <p:grpSp>
          <p:nvGrpSpPr>
            <p:cNvPr id="352" name="Groupe 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e libre 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4" name="Forme libre 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5" name="Forme libre 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6" name="Forme libre 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7" name="Forme libre 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8" name="Forme libre 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grpSp>
        <p:nvGrpSpPr>
          <p:cNvPr id="422" name="Groupe 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4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5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6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7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8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9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0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31" name="Groupe 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3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4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5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6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7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8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9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40" name="Groupe 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e libre 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2" name="Forme libre 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3" name="Forme libre 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4" name="Forme libre 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5" name="Forme libre 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6" name="Forme libre 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7" name="Forme libre 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8" name="Forme libre 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C58213-C06F-4B7B-B98F-3E4C2B3E49E4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93825CF-1AB0-42C2-8918-149310660991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1AFD2-B9A5-4379-8687-F968F9A0CF6D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B3B1E8-3CF9-4F22-9D85-75BF974B35E0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8" name="Forme libre 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Forme libre 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10" name="Groupe 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e libre 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 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 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 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 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 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 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 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19" name="Groupe 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e libre 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 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 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6" name="Groupe 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e libre 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34" name="Groupe 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e libre 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 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 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3" name="Groupe 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e libre 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 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52" name="Groupe 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e libre 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61" name="Groupe 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e libre 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4538AEDF-5E4A-4932-BABD-F13699991DE7}" type="datetime1">
              <a:rPr lang="fr-FR" smtClean="0"/>
              <a:pPr/>
              <a:t>22/04/2020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873586" y="786342"/>
            <a:ext cx="10318414" cy="4842101"/>
          </a:xfrm>
        </p:spPr>
        <p:txBody>
          <a:bodyPr rtlCol="0">
            <a:noAutofit/>
          </a:bodyPr>
          <a:lstStyle/>
          <a:p>
            <a:pPr rtl="0"/>
            <a:r>
              <a:rPr lang="fr-FR" sz="6000" dirty="0" err="1"/>
              <a:t>Talking</a:t>
            </a:r>
            <a:r>
              <a:rPr lang="fr-FR" sz="6000" dirty="0"/>
              <a:t> about the future</a:t>
            </a:r>
            <a:br>
              <a:rPr lang="fr-FR" sz="6000" dirty="0"/>
            </a:br>
            <a:r>
              <a:rPr lang="fr-FR" sz="6000" dirty="0"/>
              <a:t> </a:t>
            </a:r>
            <a:br>
              <a:rPr lang="fr-FR" sz="6000" dirty="0"/>
            </a:br>
            <a:br>
              <a:rPr lang="fr-FR" sz="6000" dirty="0"/>
            </a:br>
            <a:br>
              <a:rPr lang="fr-FR" sz="6000" dirty="0"/>
            </a:b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F8AB2-BB27-4578-921C-EF419FD5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</a:t>
            </a:r>
            <a:r>
              <a:rPr lang="nl-BE" dirty="0" err="1"/>
              <a:t>simple</a:t>
            </a:r>
            <a:r>
              <a:rPr lang="nl-BE" dirty="0"/>
              <a:t> VS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going</a:t>
            </a:r>
            <a:r>
              <a:rPr lang="nl-BE" dirty="0"/>
              <a:t> </a:t>
            </a:r>
            <a:r>
              <a:rPr lang="nl-BE" dirty="0" err="1"/>
              <a:t>to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81F416-3E58-42F3-8A6A-411257C8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To</a:t>
            </a:r>
            <a:r>
              <a:rPr lang="nl-BE" dirty="0"/>
              <a:t> talk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near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actions</a:t>
            </a:r>
          </a:p>
          <a:p>
            <a:r>
              <a:rPr lang="nl-BE" dirty="0" err="1"/>
              <a:t>To</a:t>
            </a:r>
            <a:r>
              <a:rPr lang="nl-BE" dirty="0"/>
              <a:t> talk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something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is </a:t>
            </a:r>
            <a:r>
              <a:rPr lang="nl-BE" dirty="0" err="1"/>
              <a:t>planned</a:t>
            </a:r>
            <a:r>
              <a:rPr lang="nl-BE" dirty="0"/>
              <a:t> or </a:t>
            </a:r>
            <a:r>
              <a:rPr lang="nl-BE" dirty="0" err="1"/>
              <a:t>something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we </a:t>
            </a:r>
            <a:r>
              <a:rPr lang="nl-BE" dirty="0" err="1"/>
              <a:t>think</a:t>
            </a:r>
            <a:r>
              <a:rPr lang="nl-BE" dirty="0"/>
              <a:t> is </a:t>
            </a:r>
            <a:r>
              <a:rPr lang="nl-BE" dirty="0" err="1"/>
              <a:t>likely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happen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.</a:t>
            </a:r>
          </a:p>
          <a:p>
            <a:endParaRPr lang="nl-BE" dirty="0"/>
          </a:p>
          <a:p>
            <a:r>
              <a:rPr lang="nl-BE" dirty="0" err="1"/>
              <a:t>Examples</a:t>
            </a:r>
            <a:r>
              <a:rPr lang="nl-BE" dirty="0"/>
              <a:t>: </a:t>
            </a:r>
          </a:p>
          <a:p>
            <a:r>
              <a:rPr lang="nl-BE" dirty="0"/>
              <a:t>I </a:t>
            </a:r>
            <a:r>
              <a:rPr lang="nl-BE" u="sng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a teacher.</a:t>
            </a:r>
          </a:p>
          <a:p>
            <a:r>
              <a:rPr lang="nl-BE" dirty="0"/>
              <a:t>Mario </a:t>
            </a:r>
            <a:r>
              <a:rPr lang="nl-BE" u="sng" dirty="0"/>
              <a:t>is </a:t>
            </a:r>
            <a:r>
              <a:rPr lang="nl-BE" u="sng" dirty="0" err="1"/>
              <a:t>going</a:t>
            </a:r>
            <a:r>
              <a:rPr lang="nl-BE" u="sng" dirty="0"/>
              <a:t> </a:t>
            </a:r>
            <a:r>
              <a:rPr lang="nl-BE" u="sng" dirty="0" err="1"/>
              <a:t>to</a:t>
            </a:r>
            <a:r>
              <a:rPr lang="nl-BE" u="sng" dirty="0"/>
              <a:t> </a:t>
            </a:r>
            <a:r>
              <a:rPr lang="nl-BE" dirty="0" err="1"/>
              <a:t>buy</a:t>
            </a:r>
            <a:r>
              <a:rPr lang="nl-BE" dirty="0"/>
              <a:t> a dog next </a:t>
            </a:r>
            <a:r>
              <a:rPr lang="nl-BE" dirty="0" err="1"/>
              <a:t>month</a:t>
            </a:r>
            <a:r>
              <a:rPr lang="nl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097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Future simple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fr-FR" dirty="0"/>
              <a:t>Will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u="sng" dirty="0" err="1"/>
              <a:t>Use</a:t>
            </a:r>
            <a:r>
              <a:rPr lang="nl-BE" sz="2400" u="sng" dirty="0"/>
              <a:t>:</a:t>
            </a:r>
            <a:endParaRPr lang="nl-BE" sz="2000" dirty="0"/>
          </a:p>
          <a:p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make a </a:t>
            </a:r>
            <a:r>
              <a:rPr lang="nl-BE" sz="2400" dirty="0" err="1">
                <a:solidFill>
                  <a:srgbClr val="00B050"/>
                </a:solidFill>
              </a:rPr>
              <a:t>prediction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based</a:t>
            </a:r>
            <a:r>
              <a:rPr lang="nl-BE" sz="2400" dirty="0">
                <a:solidFill>
                  <a:srgbClr val="00B050"/>
                </a:solidFill>
              </a:rPr>
              <a:t> on </a:t>
            </a:r>
            <a:r>
              <a:rPr lang="nl-BE" sz="2400" dirty="0" err="1">
                <a:solidFill>
                  <a:srgbClr val="00B050"/>
                </a:solidFill>
              </a:rPr>
              <a:t>our</a:t>
            </a:r>
            <a:r>
              <a:rPr lang="nl-BE" sz="2400" dirty="0">
                <a:solidFill>
                  <a:srgbClr val="00B050"/>
                </a:solidFill>
              </a:rPr>
              <a:t> opinion or </a:t>
            </a:r>
            <a:r>
              <a:rPr lang="nl-BE" sz="2400" dirty="0" err="1">
                <a:solidFill>
                  <a:srgbClr val="00B050"/>
                </a:solidFill>
              </a:rPr>
              <a:t>experience</a:t>
            </a:r>
            <a:r>
              <a:rPr lang="nl-BE" sz="2400" dirty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nl-BE" dirty="0"/>
              <a:t>Alice </a:t>
            </a:r>
            <a:r>
              <a:rPr lang="nl-BE" dirty="0" err="1"/>
              <a:t>thinks</a:t>
            </a:r>
            <a:r>
              <a:rPr lang="nl-BE" dirty="0"/>
              <a:t> Belgium </a:t>
            </a:r>
            <a:r>
              <a:rPr lang="nl-BE" dirty="0" err="1"/>
              <a:t>will</a:t>
            </a:r>
            <a:r>
              <a:rPr lang="nl-BE" dirty="0"/>
              <a:t> win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Eurovision</a:t>
            </a:r>
            <a:r>
              <a:rPr lang="nl-BE" dirty="0"/>
              <a:t> song </a:t>
            </a:r>
            <a:r>
              <a:rPr lang="nl-BE" dirty="0" err="1"/>
              <a:t>contest</a:t>
            </a:r>
            <a:r>
              <a:rPr lang="nl-BE" dirty="0"/>
              <a:t>.</a:t>
            </a:r>
          </a:p>
          <a:p>
            <a:pPr lvl="1"/>
            <a:r>
              <a:rPr lang="nl-BE" dirty="0"/>
              <a:t>I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happy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lockdown</a:t>
            </a:r>
            <a:r>
              <a:rPr lang="nl-BE" dirty="0"/>
              <a:t> is over.</a:t>
            </a:r>
            <a:endParaRPr lang="nl-BE" sz="2200" dirty="0">
              <a:solidFill>
                <a:srgbClr val="00B050"/>
              </a:solidFill>
            </a:endParaRPr>
          </a:p>
          <a:p>
            <a:r>
              <a:rPr lang="nl-BE" sz="2400" dirty="0">
                <a:solidFill>
                  <a:srgbClr val="00B050"/>
                </a:solidFill>
              </a:rPr>
              <a:t>A </a:t>
            </a:r>
            <a:r>
              <a:rPr lang="nl-BE" sz="2400" dirty="0" err="1">
                <a:solidFill>
                  <a:srgbClr val="00B050"/>
                </a:solidFill>
              </a:rPr>
              <a:t>decision</a:t>
            </a:r>
            <a:r>
              <a:rPr lang="nl-BE" sz="2400" dirty="0">
                <a:solidFill>
                  <a:srgbClr val="00B050"/>
                </a:solidFill>
              </a:rPr>
              <a:t> at the moment of </a:t>
            </a:r>
            <a:r>
              <a:rPr lang="nl-BE" sz="2400" dirty="0" err="1">
                <a:solidFill>
                  <a:srgbClr val="00B050"/>
                </a:solidFill>
              </a:rPr>
              <a:t>speaking</a:t>
            </a:r>
            <a:r>
              <a:rPr lang="nl-BE" sz="2400" dirty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nl-BE" sz="2000" dirty="0" err="1"/>
              <a:t>I’ll</a:t>
            </a:r>
            <a:r>
              <a:rPr lang="nl-BE" sz="2000" dirty="0"/>
              <a:t> help </a:t>
            </a:r>
            <a:r>
              <a:rPr lang="nl-BE" sz="2000" dirty="0" err="1"/>
              <a:t>you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those</a:t>
            </a:r>
            <a:r>
              <a:rPr lang="nl-BE" sz="2000" dirty="0"/>
              <a:t> </a:t>
            </a:r>
            <a:r>
              <a:rPr lang="nl-BE" sz="2000" dirty="0" err="1"/>
              <a:t>grocery</a:t>
            </a:r>
            <a:r>
              <a:rPr lang="nl-BE" sz="2000" dirty="0"/>
              <a:t> </a:t>
            </a:r>
            <a:r>
              <a:rPr lang="nl-BE" sz="2000" dirty="0" err="1"/>
              <a:t>bags</a:t>
            </a:r>
            <a:r>
              <a:rPr lang="nl-BE" sz="2000" dirty="0"/>
              <a:t>,</a:t>
            </a:r>
            <a:endParaRPr lang="nl-BE" u="sng" dirty="0"/>
          </a:p>
          <a:p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predict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the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future</a:t>
            </a:r>
            <a:r>
              <a:rPr lang="nl-BE" sz="2400" dirty="0">
                <a:solidFill>
                  <a:srgbClr val="00B050"/>
                </a:solidFill>
              </a:rPr>
              <a:t> we </a:t>
            </a:r>
            <a:r>
              <a:rPr lang="nl-BE" sz="2400" dirty="0" err="1">
                <a:solidFill>
                  <a:srgbClr val="00B050"/>
                </a:solidFill>
              </a:rPr>
              <a:t>often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use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will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with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the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verbs</a:t>
            </a:r>
            <a:r>
              <a:rPr lang="nl-BE" sz="2400" dirty="0">
                <a:solidFill>
                  <a:srgbClr val="00B050"/>
                </a:solidFill>
              </a:rPr>
              <a:t>: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bet,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expect</a:t>
            </a:r>
            <a:r>
              <a:rPr lang="nl-BE" sz="2400" dirty="0">
                <a:solidFill>
                  <a:srgbClr val="00B050"/>
                </a:solidFill>
              </a:rPr>
              <a:t>,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hope,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imagine</a:t>
            </a:r>
            <a:r>
              <a:rPr lang="nl-BE" sz="2400" dirty="0">
                <a:solidFill>
                  <a:srgbClr val="00B050"/>
                </a:solidFill>
              </a:rPr>
              <a:t>,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reckon</a:t>
            </a:r>
            <a:r>
              <a:rPr lang="nl-BE" sz="2400" dirty="0">
                <a:solidFill>
                  <a:srgbClr val="00B050"/>
                </a:solidFill>
              </a:rPr>
              <a:t>,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think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and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to</a:t>
            </a:r>
            <a:r>
              <a:rPr lang="nl-BE" sz="2400" dirty="0">
                <a:solidFill>
                  <a:srgbClr val="00B050"/>
                </a:solidFill>
              </a:rPr>
              <a:t> wonder. But </a:t>
            </a:r>
            <a:r>
              <a:rPr lang="nl-BE" sz="2400" dirty="0" err="1">
                <a:solidFill>
                  <a:srgbClr val="00B050"/>
                </a:solidFill>
              </a:rPr>
              <a:t>also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with</a:t>
            </a:r>
            <a:r>
              <a:rPr lang="nl-BE" sz="2400" dirty="0">
                <a:solidFill>
                  <a:srgbClr val="00B050"/>
                </a:solidFill>
              </a:rPr>
              <a:t> ‘</a:t>
            </a:r>
            <a:r>
              <a:rPr lang="nl-BE" sz="2400" dirty="0" err="1">
                <a:solidFill>
                  <a:srgbClr val="00B050"/>
                </a:solidFill>
              </a:rPr>
              <a:t>I’m</a:t>
            </a:r>
            <a:r>
              <a:rPr lang="nl-BE" sz="2400" dirty="0">
                <a:solidFill>
                  <a:srgbClr val="00B050"/>
                </a:solidFill>
              </a:rPr>
              <a:t> </a:t>
            </a:r>
            <a:r>
              <a:rPr lang="nl-BE" sz="2400" dirty="0" err="1">
                <a:solidFill>
                  <a:srgbClr val="00B050"/>
                </a:solidFill>
              </a:rPr>
              <a:t>sure</a:t>
            </a:r>
            <a:r>
              <a:rPr lang="nl-BE" sz="2400" dirty="0">
                <a:solidFill>
                  <a:srgbClr val="00B050"/>
                </a:solidFill>
              </a:rPr>
              <a:t>’</a:t>
            </a:r>
          </a:p>
          <a:p>
            <a:pPr lvl="1"/>
            <a:r>
              <a:rPr lang="nl-BE" sz="2000" u="sng" dirty="0" err="1"/>
              <a:t>I’m</a:t>
            </a:r>
            <a:r>
              <a:rPr lang="nl-BE" sz="2000" u="sng" dirty="0"/>
              <a:t> </a:t>
            </a:r>
            <a:r>
              <a:rPr lang="nl-BE" sz="2000" u="sng" dirty="0" err="1"/>
              <a:t>sure</a:t>
            </a:r>
            <a:r>
              <a:rPr lang="nl-BE" sz="2000" u="sng" dirty="0"/>
              <a:t> </a:t>
            </a:r>
            <a:r>
              <a:rPr lang="nl-BE" sz="2000" dirty="0" err="1"/>
              <a:t>you</a:t>
            </a:r>
            <a:r>
              <a:rPr lang="nl-BE" sz="2000" dirty="0"/>
              <a:t> </a:t>
            </a:r>
            <a:r>
              <a:rPr lang="nl-BE" sz="2000" dirty="0" err="1"/>
              <a:t>will</a:t>
            </a:r>
            <a:r>
              <a:rPr lang="nl-BE" sz="2000" dirty="0"/>
              <a:t> </a:t>
            </a:r>
            <a:r>
              <a:rPr lang="nl-BE" sz="2000" dirty="0" err="1"/>
              <a:t>understand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future</a:t>
            </a:r>
            <a:r>
              <a:rPr lang="nl-BE" sz="2000" dirty="0"/>
              <a:t> </a:t>
            </a:r>
            <a:r>
              <a:rPr lang="nl-BE" sz="2000" dirty="0" err="1"/>
              <a:t>simple</a:t>
            </a:r>
            <a:r>
              <a:rPr lang="nl-BE" sz="2000" dirty="0"/>
              <a:t>.</a:t>
            </a:r>
          </a:p>
          <a:p>
            <a:pPr lvl="1"/>
            <a:r>
              <a:rPr lang="nl-BE" sz="2000" dirty="0"/>
              <a:t>Jack </a:t>
            </a:r>
            <a:r>
              <a:rPr lang="nl-BE" sz="2000" u="sng" dirty="0" err="1"/>
              <a:t>hopes</a:t>
            </a:r>
            <a:r>
              <a:rPr lang="nl-BE" sz="2000" dirty="0"/>
              <a:t> he </a:t>
            </a:r>
            <a:r>
              <a:rPr lang="nl-BE" sz="2000" dirty="0" err="1"/>
              <a:t>will</a:t>
            </a:r>
            <a:r>
              <a:rPr lang="nl-BE" sz="2000" dirty="0"/>
              <a:t> win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lottery</a:t>
            </a:r>
            <a:r>
              <a:rPr lang="nl-B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Will: </a:t>
            </a:r>
            <a:r>
              <a:rPr lang="nl-BE" dirty="0" err="1"/>
              <a:t>formation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Will+ </a:t>
            </a:r>
            <a:r>
              <a:rPr lang="nl-BE" dirty="0" err="1"/>
              <a:t>infinitive</a:t>
            </a:r>
            <a:r>
              <a:rPr lang="nl-BE" dirty="0"/>
              <a:t>  (‘</a:t>
            </a:r>
            <a:r>
              <a:rPr lang="nl-BE" dirty="0" err="1"/>
              <a:t>ll</a:t>
            </a:r>
            <a:r>
              <a:rPr lang="nl-BE" dirty="0"/>
              <a:t>)</a:t>
            </a:r>
          </a:p>
          <a:p>
            <a:pPr lvl="1"/>
            <a:r>
              <a:rPr lang="nl-BE" u="sng" dirty="0"/>
              <a:t>The </a:t>
            </a:r>
            <a:r>
              <a:rPr lang="nl-BE" u="sng" dirty="0" err="1"/>
              <a:t>sea</a:t>
            </a:r>
            <a:r>
              <a:rPr lang="nl-BE" u="sng" dirty="0"/>
              <a:t> level </a:t>
            </a:r>
            <a:r>
              <a:rPr lang="nl-BE" b="1" dirty="0" err="1"/>
              <a:t>will</a:t>
            </a:r>
            <a:r>
              <a:rPr lang="nl-BE" dirty="0"/>
              <a:t> </a:t>
            </a:r>
            <a:r>
              <a:rPr lang="nl-BE" i="1" dirty="0" err="1"/>
              <a:t>rise</a:t>
            </a:r>
            <a:r>
              <a:rPr lang="nl-BE" i="1" dirty="0"/>
              <a:t>.</a:t>
            </a:r>
          </a:p>
          <a:p>
            <a:r>
              <a:rPr lang="nl-BE" dirty="0"/>
              <a:t>Will + </a:t>
            </a:r>
            <a:r>
              <a:rPr lang="nl-BE" dirty="0" err="1"/>
              <a:t>not</a:t>
            </a:r>
            <a:r>
              <a:rPr lang="nl-BE" dirty="0"/>
              <a:t> + </a:t>
            </a:r>
            <a:r>
              <a:rPr lang="nl-BE" dirty="0" err="1"/>
              <a:t>infinitive</a:t>
            </a:r>
            <a:r>
              <a:rPr lang="nl-BE" dirty="0"/>
              <a:t>  (</a:t>
            </a:r>
            <a:r>
              <a:rPr lang="nl-BE" dirty="0" err="1"/>
              <a:t>won’t</a:t>
            </a:r>
            <a:r>
              <a:rPr lang="nl-BE" dirty="0"/>
              <a:t>)</a:t>
            </a:r>
          </a:p>
          <a:p>
            <a:pPr lvl="1"/>
            <a:r>
              <a:rPr lang="nl-BE" u="sng" dirty="0"/>
              <a:t>Thomas</a:t>
            </a:r>
            <a:r>
              <a:rPr lang="nl-BE" dirty="0"/>
              <a:t> </a:t>
            </a:r>
            <a:r>
              <a:rPr lang="nl-BE" b="1" dirty="0" err="1"/>
              <a:t>won’t</a:t>
            </a:r>
            <a:r>
              <a:rPr lang="nl-BE" dirty="0"/>
              <a:t> </a:t>
            </a:r>
            <a:r>
              <a:rPr lang="nl-BE" i="1" dirty="0" err="1"/>
              <a:t>play</a:t>
            </a:r>
            <a:r>
              <a:rPr lang="nl-BE" dirty="0"/>
              <a:t> </a:t>
            </a:r>
            <a:r>
              <a:rPr lang="nl-BE" dirty="0" err="1"/>
              <a:t>any</a:t>
            </a:r>
            <a:r>
              <a:rPr lang="nl-BE" dirty="0"/>
              <a:t> </a:t>
            </a:r>
            <a:r>
              <a:rPr lang="nl-BE" dirty="0" err="1"/>
              <a:t>football</a:t>
            </a:r>
            <a:r>
              <a:rPr lang="nl-BE" dirty="0"/>
              <a:t> </a:t>
            </a:r>
            <a:r>
              <a:rPr lang="nl-BE" dirty="0" err="1"/>
              <a:t>soon</a:t>
            </a:r>
            <a:r>
              <a:rPr lang="nl-BE" dirty="0"/>
              <a:t>.</a:t>
            </a:r>
          </a:p>
          <a:p>
            <a:r>
              <a:rPr lang="nl-BE" dirty="0"/>
              <a:t>Will + subject + </a:t>
            </a:r>
            <a:r>
              <a:rPr lang="nl-BE" dirty="0" err="1"/>
              <a:t>infinitive</a:t>
            </a:r>
            <a:endParaRPr lang="nl-BE" dirty="0"/>
          </a:p>
          <a:p>
            <a:pPr lvl="1"/>
            <a:r>
              <a:rPr lang="nl-BE" b="1" dirty="0"/>
              <a:t>Will</a:t>
            </a:r>
            <a:r>
              <a:rPr lang="nl-BE" dirty="0"/>
              <a:t> </a:t>
            </a:r>
            <a:r>
              <a:rPr lang="nl-BE" u="sng" dirty="0" err="1"/>
              <a:t>you</a:t>
            </a:r>
            <a:r>
              <a:rPr lang="nl-BE" dirty="0"/>
              <a:t> ever </a:t>
            </a:r>
            <a:r>
              <a:rPr lang="nl-BE" i="1" dirty="0" err="1"/>
              <a:t>visit</a:t>
            </a:r>
            <a:r>
              <a:rPr lang="nl-BE" dirty="0"/>
              <a:t> a medium?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8A4741-1EFD-4E71-9977-180DBE773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0865" y="1312334"/>
            <a:ext cx="5005493" cy="3295962"/>
          </a:xfrm>
        </p:spPr>
        <p:txBody>
          <a:bodyPr>
            <a:normAutofit/>
          </a:bodyPr>
          <a:lstStyle/>
          <a:p>
            <a:pPr lvl="1"/>
            <a:r>
              <a:rPr lang="nl-BE" dirty="0"/>
              <a:t>Alice </a:t>
            </a:r>
            <a:r>
              <a:rPr lang="nl-BE" dirty="0" err="1"/>
              <a:t>thinks</a:t>
            </a:r>
            <a:r>
              <a:rPr lang="nl-BE" dirty="0"/>
              <a:t> Belgium </a:t>
            </a:r>
            <a:r>
              <a:rPr lang="nl-BE" b="1" dirty="0" err="1"/>
              <a:t>will</a:t>
            </a:r>
            <a:r>
              <a:rPr lang="nl-BE" b="1" dirty="0"/>
              <a:t> </a:t>
            </a:r>
            <a:r>
              <a:rPr lang="nl-BE" i="1" dirty="0"/>
              <a:t>win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Eurovision</a:t>
            </a:r>
            <a:r>
              <a:rPr lang="nl-BE" dirty="0"/>
              <a:t> song </a:t>
            </a:r>
            <a:r>
              <a:rPr lang="nl-BE" dirty="0" err="1"/>
              <a:t>contest</a:t>
            </a:r>
            <a:r>
              <a:rPr lang="nl-BE" dirty="0"/>
              <a:t>.</a:t>
            </a:r>
          </a:p>
          <a:p>
            <a:pPr lvl="1"/>
            <a:r>
              <a:rPr lang="nl-BE" dirty="0"/>
              <a:t>I </a:t>
            </a:r>
            <a:r>
              <a:rPr lang="nl-BE" b="1" dirty="0" err="1"/>
              <a:t>will</a:t>
            </a:r>
            <a:r>
              <a:rPr lang="nl-BE" b="1" dirty="0"/>
              <a:t> </a:t>
            </a:r>
            <a:r>
              <a:rPr lang="nl-BE" i="1" dirty="0" err="1"/>
              <a:t>be</a:t>
            </a:r>
            <a:r>
              <a:rPr lang="nl-BE" dirty="0"/>
              <a:t> happy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lockdown</a:t>
            </a:r>
            <a:r>
              <a:rPr lang="nl-BE" dirty="0"/>
              <a:t> is over.</a:t>
            </a:r>
            <a:endParaRPr lang="nl-BE" sz="2200" dirty="0">
              <a:solidFill>
                <a:srgbClr val="00B050"/>
              </a:solidFill>
            </a:endParaRPr>
          </a:p>
          <a:p>
            <a:pPr lvl="1"/>
            <a:r>
              <a:rPr lang="nl-BE" sz="2000" dirty="0" err="1"/>
              <a:t>I’</a:t>
            </a:r>
            <a:r>
              <a:rPr lang="nl-BE" sz="2000" b="1" dirty="0" err="1"/>
              <a:t>ll</a:t>
            </a:r>
            <a:r>
              <a:rPr lang="nl-BE" sz="2000" dirty="0"/>
              <a:t> </a:t>
            </a:r>
            <a:r>
              <a:rPr lang="nl-BE" sz="2000" i="1" dirty="0"/>
              <a:t>help</a:t>
            </a:r>
            <a:r>
              <a:rPr lang="nl-BE" sz="2000" dirty="0"/>
              <a:t> </a:t>
            </a:r>
            <a:r>
              <a:rPr lang="nl-BE" sz="2000" dirty="0" err="1"/>
              <a:t>you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those</a:t>
            </a:r>
            <a:r>
              <a:rPr lang="nl-BE" sz="2000" dirty="0"/>
              <a:t> </a:t>
            </a:r>
            <a:r>
              <a:rPr lang="nl-BE" sz="2000" dirty="0" err="1"/>
              <a:t>grocery</a:t>
            </a:r>
            <a:r>
              <a:rPr lang="nl-BE" sz="2000" dirty="0"/>
              <a:t> </a:t>
            </a:r>
            <a:r>
              <a:rPr lang="nl-BE" sz="2000" dirty="0" err="1"/>
              <a:t>bags</a:t>
            </a:r>
            <a:r>
              <a:rPr lang="nl-BE" sz="2000" dirty="0"/>
              <a:t>,</a:t>
            </a:r>
            <a:endParaRPr lang="nl-BE" u="sng" dirty="0"/>
          </a:p>
          <a:p>
            <a:pPr lvl="1"/>
            <a:r>
              <a:rPr lang="nl-BE" sz="2000" dirty="0" err="1"/>
              <a:t>I’m</a:t>
            </a:r>
            <a:r>
              <a:rPr lang="nl-BE" sz="2000" dirty="0"/>
              <a:t> </a:t>
            </a:r>
            <a:r>
              <a:rPr lang="nl-BE" sz="2000" dirty="0" err="1"/>
              <a:t>sure</a:t>
            </a:r>
            <a:r>
              <a:rPr lang="nl-BE" sz="2000" dirty="0"/>
              <a:t> </a:t>
            </a:r>
            <a:r>
              <a:rPr lang="nl-BE" sz="2000" dirty="0" err="1"/>
              <a:t>you</a:t>
            </a:r>
            <a:r>
              <a:rPr lang="nl-BE" sz="2000" dirty="0"/>
              <a:t> </a:t>
            </a:r>
            <a:r>
              <a:rPr lang="nl-BE" sz="2000" b="1" dirty="0" err="1"/>
              <a:t>will</a:t>
            </a:r>
            <a:r>
              <a:rPr lang="nl-BE" sz="2000" dirty="0"/>
              <a:t> </a:t>
            </a:r>
            <a:r>
              <a:rPr lang="nl-BE" sz="2000" i="1" dirty="0" err="1"/>
              <a:t>understand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future</a:t>
            </a:r>
            <a:r>
              <a:rPr lang="nl-BE" sz="2000" dirty="0"/>
              <a:t> </a:t>
            </a:r>
            <a:r>
              <a:rPr lang="nl-BE" sz="2000" dirty="0" err="1"/>
              <a:t>simple</a:t>
            </a:r>
            <a:r>
              <a:rPr lang="nl-BE" sz="2000" dirty="0"/>
              <a:t>.</a:t>
            </a:r>
          </a:p>
          <a:p>
            <a:pPr lvl="1"/>
            <a:r>
              <a:rPr lang="nl-BE" sz="2000" dirty="0"/>
              <a:t>Jack </a:t>
            </a:r>
            <a:r>
              <a:rPr lang="nl-BE" sz="2000" dirty="0" err="1"/>
              <a:t>hopes</a:t>
            </a:r>
            <a:r>
              <a:rPr lang="nl-BE" sz="2000" dirty="0"/>
              <a:t> he </a:t>
            </a:r>
            <a:r>
              <a:rPr lang="nl-BE" sz="2000" b="1" dirty="0" err="1"/>
              <a:t>will</a:t>
            </a:r>
            <a:r>
              <a:rPr lang="nl-BE" sz="2000" dirty="0"/>
              <a:t> </a:t>
            </a:r>
            <a:r>
              <a:rPr lang="nl-BE" sz="2000" i="1" dirty="0"/>
              <a:t>win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lottery</a:t>
            </a:r>
            <a:r>
              <a:rPr lang="nl-BE" sz="2000" dirty="0"/>
              <a:t>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BC7CA46-7948-4328-A69B-F7E032BD197B}"/>
              </a:ext>
            </a:extLst>
          </p:cNvPr>
          <p:cNvSpPr txBox="1"/>
          <p:nvPr/>
        </p:nvSpPr>
        <p:spPr>
          <a:xfrm>
            <a:off x="1130583" y="4899335"/>
            <a:ext cx="527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 err="1">
                <a:solidFill>
                  <a:srgbClr val="FF0000"/>
                </a:solidFill>
              </a:rPr>
              <a:t>Infinitive</a:t>
            </a:r>
            <a:r>
              <a:rPr lang="nl-BE" sz="3600" b="1" dirty="0">
                <a:solidFill>
                  <a:srgbClr val="FF0000"/>
                </a:solidFill>
              </a:rPr>
              <a:t> WITHOUT </a:t>
            </a:r>
            <a:r>
              <a:rPr lang="nl-BE" sz="3600" b="1" dirty="0" err="1">
                <a:solidFill>
                  <a:srgbClr val="FF0000"/>
                </a:solidFill>
              </a:rPr>
              <a:t>to</a:t>
            </a:r>
            <a:endParaRPr lang="nl-B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419600" y="457200"/>
            <a:ext cx="6675120" cy="5943600"/>
          </a:xfrm>
        </p:spPr>
        <p:txBody>
          <a:bodyPr/>
          <a:lstStyle/>
          <a:p>
            <a:r>
              <a:rPr lang="nl-BE" u="sng" dirty="0" err="1"/>
              <a:t>Use</a:t>
            </a:r>
            <a:r>
              <a:rPr lang="nl-BE" u="sng" dirty="0"/>
              <a:t>:</a:t>
            </a:r>
          </a:p>
          <a:p>
            <a:r>
              <a:rPr lang="nl-BE" dirty="0" err="1">
                <a:solidFill>
                  <a:srgbClr val="00B050"/>
                </a:solidFill>
              </a:rPr>
              <a:t>Decisions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about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the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future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that</a:t>
            </a:r>
            <a:r>
              <a:rPr lang="nl-BE" dirty="0">
                <a:solidFill>
                  <a:srgbClr val="00B050"/>
                </a:solidFill>
              </a:rPr>
              <a:t> have </a:t>
            </a:r>
            <a:r>
              <a:rPr lang="nl-BE" dirty="0" err="1">
                <a:solidFill>
                  <a:srgbClr val="00B050"/>
                </a:solidFill>
              </a:rPr>
              <a:t>already</a:t>
            </a:r>
            <a:r>
              <a:rPr lang="nl-BE" dirty="0">
                <a:solidFill>
                  <a:srgbClr val="00B050"/>
                </a:solidFill>
              </a:rPr>
              <a:t> been made</a:t>
            </a:r>
          </a:p>
          <a:p>
            <a:pPr lvl="1"/>
            <a:r>
              <a:rPr lang="nl-BE" dirty="0" err="1"/>
              <a:t>Tomorrow</a:t>
            </a:r>
            <a:r>
              <a:rPr lang="nl-BE" dirty="0"/>
              <a:t>, </a:t>
            </a:r>
            <a:r>
              <a:rPr lang="nl-BE" dirty="0" err="1"/>
              <a:t>I’m</a:t>
            </a:r>
            <a:r>
              <a:rPr lang="nl-BE" dirty="0"/>
              <a:t> </a:t>
            </a:r>
            <a:r>
              <a:rPr lang="nl-BE" dirty="0" err="1"/>
              <a:t>going</a:t>
            </a:r>
            <a:r>
              <a:rPr lang="nl-BE" dirty="0"/>
              <a:t> to </a:t>
            </a:r>
            <a:r>
              <a:rPr lang="nl-BE" dirty="0" err="1"/>
              <a:t>cook</a:t>
            </a:r>
            <a:r>
              <a:rPr lang="nl-BE" dirty="0"/>
              <a:t> </a:t>
            </a:r>
            <a:r>
              <a:rPr lang="nl-BE" dirty="0" err="1"/>
              <a:t>mexican</a:t>
            </a:r>
            <a:r>
              <a:rPr lang="nl-BE" dirty="0"/>
              <a:t> lasagne.</a:t>
            </a:r>
          </a:p>
          <a:p>
            <a:pPr lvl="1"/>
            <a:r>
              <a:rPr lang="nl-BE" dirty="0"/>
              <a:t>Tom is </a:t>
            </a:r>
            <a:r>
              <a:rPr lang="nl-BE" dirty="0" err="1"/>
              <a:t>going</a:t>
            </a:r>
            <a:r>
              <a:rPr lang="nl-BE" dirty="0"/>
              <a:t> to a concert next weekend.</a:t>
            </a:r>
          </a:p>
          <a:p>
            <a:r>
              <a:rPr lang="nl-BE" dirty="0">
                <a:solidFill>
                  <a:srgbClr val="00B050"/>
                </a:solidFill>
              </a:rPr>
              <a:t>To make a </a:t>
            </a:r>
            <a:r>
              <a:rPr lang="nl-BE" dirty="0" err="1">
                <a:solidFill>
                  <a:srgbClr val="00B050"/>
                </a:solidFill>
              </a:rPr>
              <a:t>prediciton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about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the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future</a:t>
            </a:r>
            <a:r>
              <a:rPr lang="nl-BE" dirty="0">
                <a:solidFill>
                  <a:srgbClr val="00B050"/>
                </a:solidFill>
              </a:rPr>
              <a:t> </a:t>
            </a:r>
            <a:r>
              <a:rPr lang="nl-BE" dirty="0" err="1">
                <a:solidFill>
                  <a:srgbClr val="00B050"/>
                </a:solidFill>
              </a:rPr>
              <a:t>based</a:t>
            </a:r>
            <a:r>
              <a:rPr lang="nl-BE" dirty="0">
                <a:solidFill>
                  <a:srgbClr val="00B050"/>
                </a:solidFill>
              </a:rPr>
              <a:t> on </a:t>
            </a:r>
            <a:r>
              <a:rPr lang="nl-BE" dirty="0" err="1">
                <a:solidFill>
                  <a:srgbClr val="00B050"/>
                </a:solidFill>
              </a:rPr>
              <a:t>some</a:t>
            </a:r>
            <a:r>
              <a:rPr lang="nl-BE" dirty="0">
                <a:solidFill>
                  <a:srgbClr val="00B050"/>
                </a:solidFill>
              </a:rPr>
              <a:t> present </a:t>
            </a:r>
            <a:r>
              <a:rPr lang="nl-BE" dirty="0" err="1">
                <a:solidFill>
                  <a:srgbClr val="00B050"/>
                </a:solidFill>
              </a:rPr>
              <a:t>evidence</a:t>
            </a:r>
            <a:endParaRPr lang="nl-BE" dirty="0">
              <a:solidFill>
                <a:srgbClr val="00B050"/>
              </a:solidFill>
            </a:endParaRPr>
          </a:p>
          <a:p>
            <a:pPr lvl="1"/>
            <a:r>
              <a:rPr lang="nl-BE" dirty="0"/>
              <a:t>Look at </a:t>
            </a:r>
            <a:r>
              <a:rPr lang="nl-BE" dirty="0" err="1"/>
              <a:t>those</a:t>
            </a:r>
            <a:r>
              <a:rPr lang="nl-BE" dirty="0"/>
              <a:t> </a:t>
            </a:r>
            <a:r>
              <a:rPr lang="nl-BE" dirty="0" err="1"/>
              <a:t>clouds</a:t>
            </a:r>
            <a:r>
              <a:rPr lang="nl-BE" dirty="0"/>
              <a:t>. It’s </a:t>
            </a:r>
            <a:r>
              <a:rPr lang="nl-BE" dirty="0" err="1"/>
              <a:t>going</a:t>
            </a:r>
            <a:r>
              <a:rPr lang="nl-BE" dirty="0"/>
              <a:t> to </a:t>
            </a:r>
            <a:r>
              <a:rPr lang="nl-BE" dirty="0" err="1"/>
              <a:t>rain</a:t>
            </a:r>
            <a:r>
              <a:rPr lang="nl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going</a:t>
            </a:r>
            <a:r>
              <a:rPr lang="nl-BE" dirty="0"/>
              <a:t> to: </a:t>
            </a:r>
            <a:r>
              <a:rPr lang="nl-BE" dirty="0" err="1"/>
              <a:t>formation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To </a:t>
            </a:r>
            <a:r>
              <a:rPr lang="nl-BE" dirty="0" err="1"/>
              <a:t>be</a:t>
            </a:r>
            <a:r>
              <a:rPr lang="nl-BE" dirty="0"/>
              <a:t> + </a:t>
            </a:r>
            <a:r>
              <a:rPr lang="nl-BE" dirty="0" err="1"/>
              <a:t>going</a:t>
            </a:r>
            <a:r>
              <a:rPr lang="nl-BE" dirty="0"/>
              <a:t> to +  </a:t>
            </a:r>
            <a:r>
              <a:rPr lang="nl-BE" dirty="0" err="1"/>
              <a:t>infinitive</a:t>
            </a:r>
            <a:endParaRPr lang="nl-BE" dirty="0"/>
          </a:p>
          <a:p>
            <a:pPr lvl="1"/>
            <a:r>
              <a:rPr lang="nl-BE" u="sng" dirty="0"/>
              <a:t>I</a:t>
            </a:r>
            <a:r>
              <a:rPr lang="nl-BE" dirty="0"/>
              <a:t> </a:t>
            </a:r>
            <a:r>
              <a:rPr lang="nl-BE" b="1" dirty="0" err="1"/>
              <a:t>am</a:t>
            </a:r>
            <a:r>
              <a:rPr lang="nl-BE" b="1" dirty="0"/>
              <a:t> </a:t>
            </a:r>
            <a:r>
              <a:rPr lang="nl-BE" b="1" dirty="0" err="1"/>
              <a:t>going</a:t>
            </a:r>
            <a:r>
              <a:rPr lang="nl-BE" b="1" dirty="0"/>
              <a:t> to </a:t>
            </a:r>
            <a:r>
              <a:rPr lang="nl-BE" i="1" dirty="0"/>
              <a:t>train</a:t>
            </a:r>
            <a:r>
              <a:rPr lang="nl-BE" dirty="0"/>
              <a:t> </a:t>
            </a:r>
            <a:r>
              <a:rPr lang="nl-BE" dirty="0" err="1"/>
              <a:t>my</a:t>
            </a:r>
            <a:r>
              <a:rPr lang="nl-BE" dirty="0"/>
              <a:t> dog to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obiedient</a:t>
            </a:r>
            <a:r>
              <a:rPr lang="nl-BE" dirty="0"/>
              <a:t>.</a:t>
            </a:r>
          </a:p>
          <a:p>
            <a:r>
              <a:rPr lang="nl-BE" dirty="0"/>
              <a:t>To </a:t>
            </a:r>
            <a:r>
              <a:rPr lang="nl-BE" dirty="0" err="1"/>
              <a:t>be</a:t>
            </a:r>
            <a:r>
              <a:rPr lang="nl-BE" dirty="0"/>
              <a:t> (</a:t>
            </a:r>
            <a:r>
              <a:rPr lang="nl-BE" dirty="0" err="1"/>
              <a:t>negative</a:t>
            </a:r>
            <a:r>
              <a:rPr lang="nl-BE" dirty="0"/>
              <a:t>)+ </a:t>
            </a:r>
            <a:r>
              <a:rPr lang="nl-BE" dirty="0" err="1"/>
              <a:t>going</a:t>
            </a:r>
            <a:r>
              <a:rPr lang="nl-BE" dirty="0"/>
              <a:t> to+ </a:t>
            </a:r>
            <a:r>
              <a:rPr lang="nl-BE" dirty="0" err="1"/>
              <a:t>infinitive</a:t>
            </a:r>
            <a:endParaRPr lang="nl-BE" dirty="0"/>
          </a:p>
          <a:p>
            <a:pPr lvl="1"/>
            <a:r>
              <a:rPr lang="nl-BE" u="sng" dirty="0" err="1"/>
              <a:t>She</a:t>
            </a:r>
            <a:r>
              <a:rPr lang="nl-BE" dirty="0"/>
              <a:t> </a:t>
            </a:r>
            <a:r>
              <a:rPr lang="nl-BE" b="1" dirty="0" err="1"/>
              <a:t>isn’t</a:t>
            </a:r>
            <a:r>
              <a:rPr lang="nl-BE" b="1" dirty="0"/>
              <a:t> </a:t>
            </a:r>
            <a:r>
              <a:rPr lang="nl-BE" b="1" dirty="0" err="1"/>
              <a:t>going</a:t>
            </a:r>
            <a:r>
              <a:rPr lang="nl-BE" b="1" dirty="0"/>
              <a:t> to </a:t>
            </a:r>
            <a:r>
              <a:rPr lang="nl-BE" i="1" dirty="0" err="1"/>
              <a:t>learn</a:t>
            </a:r>
            <a:r>
              <a:rPr lang="nl-BE" dirty="0"/>
              <a:t> </a:t>
            </a:r>
            <a:r>
              <a:rPr lang="nl-BE" dirty="0" err="1"/>
              <a:t>Mandarin</a:t>
            </a:r>
            <a:r>
              <a:rPr lang="nl-BE" dirty="0"/>
              <a:t>.</a:t>
            </a:r>
          </a:p>
          <a:p>
            <a:r>
              <a:rPr lang="nl-BE" dirty="0"/>
              <a:t>To </a:t>
            </a:r>
            <a:r>
              <a:rPr lang="nl-BE" dirty="0" err="1"/>
              <a:t>be</a:t>
            </a:r>
            <a:r>
              <a:rPr lang="nl-BE" dirty="0"/>
              <a:t>+ subject+ </a:t>
            </a:r>
            <a:r>
              <a:rPr lang="nl-BE" dirty="0" err="1"/>
              <a:t>going</a:t>
            </a:r>
            <a:r>
              <a:rPr lang="nl-BE" dirty="0"/>
              <a:t> to+ </a:t>
            </a:r>
            <a:r>
              <a:rPr lang="nl-BE" dirty="0" err="1"/>
              <a:t>infinitive</a:t>
            </a:r>
            <a:endParaRPr lang="nl-BE" dirty="0"/>
          </a:p>
          <a:p>
            <a:pPr lvl="1"/>
            <a:r>
              <a:rPr lang="nl-BE" b="1" dirty="0"/>
              <a:t>Are</a:t>
            </a:r>
            <a:r>
              <a:rPr lang="nl-BE" dirty="0"/>
              <a:t> </a:t>
            </a:r>
            <a:r>
              <a:rPr lang="nl-BE" u="sng" dirty="0"/>
              <a:t>we</a:t>
            </a:r>
            <a:r>
              <a:rPr lang="nl-BE" dirty="0"/>
              <a:t> </a:t>
            </a:r>
            <a:r>
              <a:rPr lang="nl-BE" b="1" dirty="0" err="1"/>
              <a:t>going</a:t>
            </a:r>
            <a:r>
              <a:rPr lang="nl-BE" b="1" dirty="0"/>
              <a:t> to </a:t>
            </a:r>
            <a:r>
              <a:rPr lang="nl-BE" i="1" dirty="0" err="1"/>
              <a:t>see</a:t>
            </a:r>
            <a:r>
              <a:rPr lang="nl-BE" dirty="0"/>
              <a:t> the musical </a:t>
            </a:r>
            <a:r>
              <a:rPr lang="nl-BE" dirty="0" err="1"/>
              <a:t>next</a:t>
            </a:r>
            <a:r>
              <a:rPr lang="nl-BE" dirty="0"/>
              <a:t> week?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E67527-1B88-4B80-B658-9562E9373C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nl-BE" dirty="0" err="1"/>
              <a:t>Tomorrow</a:t>
            </a:r>
            <a:r>
              <a:rPr lang="nl-BE" dirty="0"/>
              <a:t>, </a:t>
            </a:r>
            <a:r>
              <a:rPr lang="nl-BE" u="sng" dirty="0" err="1"/>
              <a:t>I</a:t>
            </a:r>
            <a:r>
              <a:rPr lang="nl-BE" b="1" dirty="0" err="1"/>
              <a:t>’m</a:t>
            </a:r>
            <a:r>
              <a:rPr lang="nl-BE" b="1" dirty="0"/>
              <a:t> </a:t>
            </a:r>
            <a:r>
              <a:rPr lang="nl-BE" b="1" dirty="0" err="1"/>
              <a:t>going</a:t>
            </a:r>
            <a:r>
              <a:rPr lang="nl-BE" b="1" dirty="0"/>
              <a:t> </a:t>
            </a:r>
            <a:r>
              <a:rPr lang="nl-BE" b="1" dirty="0" err="1"/>
              <a:t>to</a:t>
            </a:r>
            <a:r>
              <a:rPr lang="nl-BE" i="1" dirty="0"/>
              <a:t> </a:t>
            </a:r>
            <a:r>
              <a:rPr lang="nl-BE" i="1" dirty="0" err="1"/>
              <a:t>cook</a:t>
            </a:r>
            <a:r>
              <a:rPr lang="nl-BE" i="1" dirty="0"/>
              <a:t> </a:t>
            </a:r>
            <a:r>
              <a:rPr lang="nl-BE" dirty="0" err="1"/>
              <a:t>mexican</a:t>
            </a:r>
            <a:r>
              <a:rPr lang="nl-BE" dirty="0"/>
              <a:t> lasagne.</a:t>
            </a:r>
          </a:p>
          <a:p>
            <a:pPr lvl="1"/>
            <a:r>
              <a:rPr lang="nl-BE" u="sng" dirty="0"/>
              <a:t>Tom</a:t>
            </a:r>
            <a:r>
              <a:rPr lang="nl-BE" dirty="0"/>
              <a:t> </a:t>
            </a:r>
            <a:r>
              <a:rPr lang="nl-BE" b="1" dirty="0"/>
              <a:t>is </a:t>
            </a:r>
            <a:r>
              <a:rPr lang="nl-BE" b="1" dirty="0" err="1"/>
              <a:t>going</a:t>
            </a:r>
            <a:r>
              <a:rPr lang="nl-BE" b="1" dirty="0"/>
              <a:t> </a:t>
            </a:r>
            <a:r>
              <a:rPr lang="nl-BE" b="1" dirty="0" err="1"/>
              <a:t>to</a:t>
            </a:r>
            <a:r>
              <a:rPr lang="nl-BE" dirty="0"/>
              <a:t> </a:t>
            </a:r>
            <a:r>
              <a:rPr lang="nl-BE" i="1" dirty="0" err="1"/>
              <a:t>see</a:t>
            </a:r>
            <a:r>
              <a:rPr lang="nl-BE" dirty="0"/>
              <a:t> a </a:t>
            </a:r>
            <a:r>
              <a:rPr lang="nl-BE" dirty="0" err="1"/>
              <a:t>play</a:t>
            </a:r>
            <a:r>
              <a:rPr lang="nl-BE" dirty="0"/>
              <a:t> next weekend.</a:t>
            </a:r>
          </a:p>
          <a:p>
            <a:pPr lvl="1"/>
            <a:r>
              <a:rPr lang="nl-B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nl-BE" u="sng" dirty="0"/>
              <a:t> </a:t>
            </a:r>
            <a:r>
              <a:rPr lang="nl-BE" dirty="0"/>
              <a:t>at </a:t>
            </a:r>
            <a:r>
              <a:rPr lang="nl-BE" dirty="0" err="1"/>
              <a:t>those</a:t>
            </a:r>
            <a:r>
              <a:rPr lang="nl-BE" dirty="0"/>
              <a:t> </a:t>
            </a:r>
            <a:r>
              <a:rPr lang="nl-BE" dirty="0" err="1"/>
              <a:t>clouds</a:t>
            </a:r>
            <a:r>
              <a:rPr lang="nl-BE" dirty="0"/>
              <a:t>. </a:t>
            </a:r>
            <a:r>
              <a:rPr lang="nl-BE" u="sng" dirty="0"/>
              <a:t>It</a:t>
            </a:r>
            <a:r>
              <a:rPr lang="nl-BE" b="1" dirty="0"/>
              <a:t>’s </a:t>
            </a:r>
            <a:r>
              <a:rPr lang="nl-BE" b="1" dirty="0" err="1"/>
              <a:t>going</a:t>
            </a:r>
            <a:r>
              <a:rPr lang="nl-BE" b="1" dirty="0"/>
              <a:t> </a:t>
            </a:r>
            <a:r>
              <a:rPr lang="nl-BE" b="1" dirty="0" err="1"/>
              <a:t>to</a:t>
            </a:r>
            <a:r>
              <a:rPr lang="nl-BE" b="1" dirty="0"/>
              <a:t> </a:t>
            </a:r>
            <a:r>
              <a:rPr lang="nl-BE" i="1" dirty="0" err="1"/>
              <a:t>rain</a:t>
            </a:r>
            <a:r>
              <a:rPr lang="nl-BE" dirty="0"/>
              <a:t>.</a:t>
            </a:r>
          </a:p>
          <a:p>
            <a:endParaRPr lang="nl-BE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2A4507E-C5A0-4A97-AF3F-E546EB7ACEDE}"/>
              </a:ext>
            </a:extLst>
          </p:cNvPr>
          <p:cNvSpPr/>
          <p:nvPr/>
        </p:nvSpPr>
        <p:spPr>
          <a:xfrm>
            <a:off x="1261528" y="4963513"/>
            <a:ext cx="4915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600" b="1" dirty="0" err="1">
                <a:solidFill>
                  <a:srgbClr val="FF0000"/>
                </a:solidFill>
              </a:rPr>
              <a:t>Infinitive</a:t>
            </a:r>
            <a:r>
              <a:rPr lang="nl-BE" sz="3600" b="1" dirty="0">
                <a:solidFill>
                  <a:srgbClr val="FF0000"/>
                </a:solidFill>
              </a:rPr>
              <a:t> WITHOUT </a:t>
            </a:r>
            <a:r>
              <a:rPr lang="nl-BE" sz="3600" b="1" dirty="0" err="1">
                <a:solidFill>
                  <a:srgbClr val="FF0000"/>
                </a:solidFill>
              </a:rPr>
              <a:t>to</a:t>
            </a:r>
            <a:endParaRPr lang="nl-B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45219" y="78910"/>
            <a:ext cx="9512511" cy="1233424"/>
          </a:xfrm>
        </p:spPr>
        <p:txBody>
          <a:bodyPr rtlCol="0"/>
          <a:lstStyle/>
          <a:p>
            <a:pPr rtl="0"/>
            <a:r>
              <a:rPr lang="fr-FR" dirty="0"/>
              <a:t>Future simple </a:t>
            </a:r>
            <a:r>
              <a:rPr lang="fr-FR" sz="2000" dirty="0"/>
              <a:t>(</a:t>
            </a:r>
            <a:r>
              <a:rPr lang="fr-FR" sz="2000" dirty="0" err="1"/>
              <a:t>will</a:t>
            </a:r>
            <a:r>
              <a:rPr lang="fr-FR" sz="2000" dirty="0"/>
              <a:t>)                   </a:t>
            </a:r>
            <a:r>
              <a:rPr lang="fr-FR" dirty="0"/>
              <a:t>VS        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1"/>
          </p:nvPr>
        </p:nvSpPr>
        <p:spPr>
          <a:xfrm>
            <a:off x="889379" y="1450390"/>
            <a:ext cx="4480560" cy="4123944"/>
          </a:xfrm>
        </p:spPr>
        <p:txBody>
          <a:bodyPr rtlCol="0">
            <a:normAutofit/>
          </a:bodyPr>
          <a:lstStyle/>
          <a:p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the moment of </a:t>
            </a:r>
            <a:r>
              <a:rPr lang="fr-FR" dirty="0" err="1"/>
              <a:t>speaking</a:t>
            </a:r>
            <a:endParaRPr lang="fr-FR" dirty="0"/>
          </a:p>
          <a:p>
            <a:r>
              <a:rPr lang="nl-BE" dirty="0" err="1"/>
              <a:t>To</a:t>
            </a:r>
            <a:r>
              <a:rPr lang="nl-BE" dirty="0"/>
              <a:t> make a </a:t>
            </a:r>
            <a:r>
              <a:rPr lang="nl-BE" dirty="0" err="1"/>
              <a:t>prediction</a:t>
            </a:r>
            <a:r>
              <a:rPr lang="nl-BE" dirty="0"/>
              <a:t> </a:t>
            </a:r>
            <a:r>
              <a:rPr lang="nl-BE" dirty="0" err="1"/>
              <a:t>based</a:t>
            </a:r>
            <a:r>
              <a:rPr lang="nl-BE" dirty="0"/>
              <a:t> on </a:t>
            </a:r>
            <a:r>
              <a:rPr lang="nl-BE" dirty="0" err="1"/>
              <a:t>our</a:t>
            </a:r>
            <a:r>
              <a:rPr lang="nl-BE" dirty="0"/>
              <a:t> opinion or </a:t>
            </a:r>
            <a:r>
              <a:rPr lang="nl-BE" dirty="0" err="1"/>
              <a:t>experience</a:t>
            </a:r>
            <a:r>
              <a:rPr lang="nl-BE" dirty="0"/>
              <a:t>.</a:t>
            </a:r>
          </a:p>
          <a:p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predict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we </a:t>
            </a:r>
            <a:r>
              <a:rPr lang="nl-BE" dirty="0" err="1"/>
              <a:t>often</a:t>
            </a:r>
            <a:r>
              <a:rPr lang="nl-BE" dirty="0"/>
              <a:t> </a:t>
            </a:r>
            <a:r>
              <a:rPr lang="nl-BE" dirty="0" err="1"/>
              <a:t>use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: </a:t>
            </a:r>
            <a:r>
              <a:rPr lang="nl-BE" dirty="0" err="1"/>
              <a:t>to</a:t>
            </a:r>
            <a:r>
              <a:rPr lang="nl-BE" dirty="0"/>
              <a:t> bet,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expect</a:t>
            </a:r>
            <a:r>
              <a:rPr lang="nl-BE" dirty="0"/>
              <a:t>, </a:t>
            </a:r>
            <a:r>
              <a:rPr lang="nl-BE" dirty="0" err="1"/>
              <a:t>to</a:t>
            </a:r>
            <a:r>
              <a:rPr lang="nl-BE" dirty="0"/>
              <a:t> hope,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imagine</a:t>
            </a:r>
            <a:r>
              <a:rPr lang="nl-BE" dirty="0"/>
              <a:t>,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reckon</a:t>
            </a:r>
            <a:r>
              <a:rPr lang="nl-BE" dirty="0"/>
              <a:t>,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think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wonder. But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‘</a:t>
            </a:r>
            <a:r>
              <a:rPr lang="nl-BE" dirty="0" err="1"/>
              <a:t>I’m</a:t>
            </a:r>
            <a:r>
              <a:rPr lang="nl-BE" dirty="0"/>
              <a:t> </a:t>
            </a:r>
            <a:r>
              <a:rPr lang="nl-BE" dirty="0" err="1"/>
              <a:t>sure</a:t>
            </a:r>
            <a:r>
              <a:rPr lang="nl-BE" dirty="0"/>
              <a:t>’</a:t>
            </a:r>
            <a:endParaRPr lang="fr-FR" dirty="0"/>
          </a:p>
          <a:p>
            <a:r>
              <a:rPr lang="fr-FR" b="1" dirty="0" err="1"/>
              <a:t>Prediction</a:t>
            </a:r>
            <a:r>
              <a:rPr lang="fr-FR" b="1" dirty="0"/>
              <a:t> </a:t>
            </a:r>
            <a:r>
              <a:rPr lang="fr-FR" b="1" dirty="0" err="1"/>
              <a:t>based</a:t>
            </a:r>
            <a:r>
              <a:rPr lang="fr-FR" b="1" dirty="0"/>
              <a:t> on  </a:t>
            </a:r>
            <a:r>
              <a:rPr lang="fr-FR" b="1" dirty="0" err="1"/>
              <a:t>facts</a:t>
            </a:r>
            <a:r>
              <a:rPr lang="fr-FR" b="1" dirty="0"/>
              <a:t>, </a:t>
            </a:r>
            <a:r>
              <a:rPr lang="fr-FR" b="1" dirty="0" err="1"/>
              <a:t>thoughts</a:t>
            </a:r>
            <a:r>
              <a:rPr lang="fr-FR" b="1" dirty="0"/>
              <a:t> or </a:t>
            </a:r>
            <a:r>
              <a:rPr lang="fr-FR" b="1" dirty="0" err="1"/>
              <a:t>beliefs</a:t>
            </a:r>
            <a:r>
              <a:rPr lang="fr-FR" b="1" dirty="0"/>
              <a:t>.</a:t>
            </a:r>
          </a:p>
        </p:txBody>
      </p:sp>
      <p:sp>
        <p:nvSpPr>
          <p:cNvPr id="5" name="Espace réservé du contenu 4"/>
          <p:cNvSpPr>
            <a:spLocks noGrp="1"/>
          </p:cNvSpPr>
          <p:nvPr>
            <p:ph sz="half" idx="2"/>
          </p:nvPr>
        </p:nvSpPr>
        <p:spPr>
          <a:xfrm>
            <a:off x="6532276" y="1477022"/>
            <a:ext cx="4480560" cy="4123944"/>
          </a:xfrm>
        </p:spPr>
        <p:txBody>
          <a:bodyPr rtlCol="0">
            <a:normAutofit/>
          </a:bodyPr>
          <a:lstStyle/>
          <a:p>
            <a:r>
              <a:rPr lang="nl-BE" dirty="0" err="1"/>
              <a:t>To</a:t>
            </a:r>
            <a:r>
              <a:rPr lang="nl-BE" dirty="0"/>
              <a:t> make a </a:t>
            </a:r>
            <a:r>
              <a:rPr lang="nl-BE" dirty="0" err="1"/>
              <a:t>prediciton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</a:t>
            </a:r>
            <a:r>
              <a:rPr lang="nl-BE" dirty="0" err="1"/>
              <a:t>based</a:t>
            </a:r>
            <a:r>
              <a:rPr lang="nl-BE" dirty="0"/>
              <a:t> on </a:t>
            </a:r>
            <a:r>
              <a:rPr lang="nl-BE" dirty="0" err="1"/>
              <a:t>some</a:t>
            </a:r>
            <a:r>
              <a:rPr lang="nl-BE" dirty="0"/>
              <a:t> present </a:t>
            </a:r>
            <a:r>
              <a:rPr lang="nl-BE" dirty="0" err="1"/>
              <a:t>evidence</a:t>
            </a:r>
            <a:endParaRPr lang="nl-BE" dirty="0"/>
          </a:p>
          <a:p>
            <a:r>
              <a:rPr lang="nl-BE" dirty="0" err="1"/>
              <a:t>Decisions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have </a:t>
            </a:r>
            <a:r>
              <a:rPr lang="nl-BE" dirty="0" err="1"/>
              <a:t>already</a:t>
            </a:r>
            <a:r>
              <a:rPr lang="nl-BE" dirty="0"/>
              <a:t> been made</a:t>
            </a:r>
          </a:p>
          <a:p>
            <a:r>
              <a:rPr lang="fr-FR" b="1" dirty="0" err="1"/>
              <a:t>Prediction</a:t>
            </a:r>
            <a:r>
              <a:rPr lang="fr-FR" b="1" dirty="0"/>
              <a:t> </a:t>
            </a:r>
            <a:r>
              <a:rPr lang="fr-FR" b="1" dirty="0" err="1"/>
              <a:t>based</a:t>
            </a:r>
            <a:r>
              <a:rPr lang="fr-FR" b="1" dirty="0"/>
              <a:t> on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you</a:t>
            </a:r>
            <a:r>
              <a:rPr lang="fr-FR" b="1" dirty="0"/>
              <a:t> notice/ on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planned</a:t>
            </a:r>
            <a:r>
              <a:rPr lang="fr-FR" b="1" dirty="0"/>
              <a:t>.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948039" y="1411550"/>
            <a:ext cx="34307" cy="40903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err="1"/>
              <a:t>Practise</a:t>
            </a:r>
            <a:r>
              <a:rPr lang="fr-FR" dirty="0"/>
              <a:t> !</a:t>
            </a:r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ways</a:t>
            </a:r>
            <a:r>
              <a:rPr lang="nl-BE" dirty="0"/>
              <a:t> to talk </a:t>
            </a:r>
            <a:r>
              <a:rPr lang="nl-BE" dirty="0" err="1"/>
              <a:t>about</a:t>
            </a:r>
            <a:r>
              <a:rPr lang="nl-BE" dirty="0"/>
              <a:t> the </a:t>
            </a:r>
            <a:r>
              <a:rPr lang="nl-BE" dirty="0" err="1"/>
              <a:t>future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Present </a:t>
            </a:r>
            <a:r>
              <a:rPr lang="nl-BE" dirty="0" err="1"/>
              <a:t>continuous</a:t>
            </a:r>
            <a:r>
              <a:rPr lang="nl-BE" dirty="0"/>
              <a:t>=&gt; to express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arranged</a:t>
            </a:r>
            <a:r>
              <a:rPr lang="nl-BE" dirty="0"/>
              <a:t> </a:t>
            </a:r>
            <a:r>
              <a:rPr lang="nl-BE" dirty="0" err="1"/>
              <a:t>future</a:t>
            </a:r>
            <a:endParaRPr lang="nl-BE" dirty="0"/>
          </a:p>
          <a:p>
            <a:pPr lvl="1"/>
            <a:r>
              <a:rPr lang="nl-BE" dirty="0"/>
              <a:t>We </a:t>
            </a:r>
            <a:r>
              <a:rPr lang="nl-BE" b="1" dirty="0"/>
              <a:t>are travelling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plane</a:t>
            </a:r>
            <a:r>
              <a:rPr lang="nl-BE" dirty="0"/>
              <a:t> to </a:t>
            </a:r>
            <a:r>
              <a:rPr lang="nl-BE" dirty="0" err="1"/>
              <a:t>Edinbrugh</a:t>
            </a:r>
            <a:r>
              <a:rPr lang="nl-BE" dirty="0"/>
              <a:t>. Tickets are </a:t>
            </a:r>
            <a:r>
              <a:rPr lang="nl-BE" dirty="0" err="1"/>
              <a:t>already</a:t>
            </a:r>
            <a:r>
              <a:rPr lang="nl-BE" dirty="0"/>
              <a:t> </a:t>
            </a:r>
            <a:r>
              <a:rPr lang="nl-BE" dirty="0" err="1"/>
              <a:t>bought</a:t>
            </a:r>
            <a:r>
              <a:rPr lang="nl-BE" dirty="0"/>
              <a:t>.</a:t>
            </a:r>
          </a:p>
          <a:p>
            <a:r>
              <a:rPr lang="nl-BE" dirty="0"/>
              <a:t>Present </a:t>
            </a:r>
            <a:r>
              <a:rPr lang="nl-BE" dirty="0" err="1"/>
              <a:t>simple</a:t>
            </a:r>
            <a:r>
              <a:rPr lang="nl-BE" dirty="0"/>
              <a:t> =&gt; </a:t>
            </a:r>
            <a:r>
              <a:rPr lang="nl-BE" dirty="0" err="1"/>
              <a:t>timetables</a:t>
            </a:r>
            <a:r>
              <a:rPr lang="nl-BE" dirty="0"/>
              <a:t> and programmes</a:t>
            </a:r>
          </a:p>
          <a:p>
            <a:pPr lvl="1"/>
            <a:r>
              <a:rPr lang="nl-BE" dirty="0"/>
              <a:t>The </a:t>
            </a:r>
            <a:r>
              <a:rPr lang="nl-BE" dirty="0" err="1"/>
              <a:t>class</a:t>
            </a:r>
            <a:r>
              <a:rPr lang="nl-BE" dirty="0"/>
              <a:t> </a:t>
            </a:r>
            <a:r>
              <a:rPr lang="nl-BE" b="1" dirty="0"/>
              <a:t>starts</a:t>
            </a:r>
            <a:r>
              <a:rPr lang="nl-BE" dirty="0"/>
              <a:t> at </a:t>
            </a:r>
            <a:r>
              <a:rPr lang="nl-BE" dirty="0" err="1"/>
              <a:t>nine</a:t>
            </a:r>
            <a:r>
              <a:rPr lang="nl-BE" dirty="0"/>
              <a:t>.</a:t>
            </a:r>
          </a:p>
          <a:p>
            <a:pPr lvl="1"/>
            <a:r>
              <a:rPr lang="nl-BE" dirty="0"/>
              <a:t>The train </a:t>
            </a:r>
            <a:r>
              <a:rPr lang="nl-BE" b="1" dirty="0" err="1"/>
              <a:t>leaves</a:t>
            </a:r>
            <a:r>
              <a:rPr lang="nl-BE" dirty="0"/>
              <a:t> at 16h45.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ntrée scolaire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7D7B3F4A2D04488A98BA5E7E6AB39" ma:contentTypeVersion="6" ma:contentTypeDescription="Een nieuw document maken." ma:contentTypeScope="" ma:versionID="2f4643beb3a3967160a5b6057b23a201">
  <xsd:schema xmlns:xsd="http://www.w3.org/2001/XMLSchema" xmlns:xs="http://www.w3.org/2001/XMLSchema" xmlns:p="http://schemas.microsoft.com/office/2006/metadata/properties" xmlns:ns2="14210480-987e-480f-9ed3-ec05579fc9d4" targetNamespace="http://schemas.microsoft.com/office/2006/metadata/properties" ma:root="true" ma:fieldsID="e8dc3fb98e9622e18c8d9f91411afaa6" ns2:_="">
    <xsd:import namespace="14210480-987e-480f-9ed3-ec05579fc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10480-987e-480f-9ed3-ec05579fc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8CC383-9679-4FF2-B08C-5EC7BB412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10480-987e-480f-9ed3-ec05579fc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Breedbeeld</PresentationFormat>
  <Paragraphs>65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Cambria</vt:lpstr>
      <vt:lpstr>Rentrée scolaire 16x9</vt:lpstr>
      <vt:lpstr>Talking about the future     </vt:lpstr>
      <vt:lpstr> Future simple VS to be going to</vt:lpstr>
      <vt:lpstr>Future simple</vt:lpstr>
      <vt:lpstr>Will: formation</vt:lpstr>
      <vt:lpstr>To be going to</vt:lpstr>
      <vt:lpstr>To be going to: formation</vt:lpstr>
      <vt:lpstr>Future simple (will)                   VS         To be going to</vt:lpstr>
      <vt:lpstr>Practise !</vt:lpstr>
      <vt:lpstr>Other ways to talk about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the future</dc:title>
  <dc:creator/>
  <cp:lastModifiedBy/>
  <cp:revision>2</cp:revision>
  <dcterms:created xsi:type="dcterms:W3CDTF">2013-07-30T15:42:55Z</dcterms:created>
  <dcterms:modified xsi:type="dcterms:W3CDTF">2020-04-22T19:24:53Z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0x010100F677D7B3F4A2D04488A98BA5E7E6AB39</vt:lpwstr>
  </property>
</Properties>
</file>