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56" r:id="rId4"/>
    <p:sldId id="257" r:id="rId5"/>
    <p:sldId id="258" r:id="rId6"/>
    <p:sldId id="259" r:id="rId7"/>
    <p:sldId id="260" r:id="rId8"/>
    <p:sldId id="261" r:id="rId9"/>
    <p:sldId id="262" r:id="rId10"/>
    <p:sldId id="263"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85262-A069-6C58-6920-94BD43456814}" v="7" dt="2020-03-23T09:26:48.118"/>
    <p1510:client id="{89BFE687-9E88-0693-F037-4AA58A842D9B}" v="10" dt="2020-04-28T11:35:28.256"/>
    <p1510:client id="{9CB4B7FD-85EF-1C36-88FA-AF54F1CDC836}" v="513" dt="2020-03-23T13:35:43.681"/>
    <p1510:client id="{ACA815CB-76C4-CC98-9647-E6B182CEB6C7}" v="2173" dt="2020-03-23T12:55:41.409"/>
    <p1510:client id="{D8FB2E7D-3431-4375-B7A8-6492CD205B41}" v="22" dt="2020-03-23T09:22:01.569"/>
    <p1510:client id="{DB568973-7EEA-4B34-97D7-2BD85FF93307}" v="2088" dt="2020-03-23T13:31:44.8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605"/>
  </p:normalViewPr>
  <p:slideViewPr>
    <p:cSldViewPr snapToGrid="0">
      <p:cViewPr>
        <p:scale>
          <a:sx n="75" d="100"/>
          <a:sy n="75" d="100"/>
        </p:scale>
        <p:origin x="1224"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30.04.2020</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30.04.2020</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30.04.2020</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30.04.2020</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30.04.2020</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30.04.2020</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nl.freepik.com/premium-vector/naadloos-patroon-met-sterren-op-witte-achtergrond_2049543.ht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837473B0-CC2E-450A-ABE3-18F120FF3D39}">
                <a1611:picAttrSrcUrl xmlns:a1611="http://schemas.microsoft.com/office/drawing/2016/11/main" r:id="rId14"/>
              </a:ext>
            </a:extLst>
          </a:blip>
          <a:srcRect/>
          <a:stretch>
            <a:fillRect t="-39000" b="-39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30.04.2020</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A891DBA-B48A-4429-B361-76C996578ED3}"/>
              </a:ext>
            </a:extLst>
          </p:cNvPr>
          <p:cNvSpPr>
            <a:spLocks noGrp="1"/>
          </p:cNvSpPr>
          <p:nvPr>
            <p:ph type="ctrTitle"/>
          </p:nvPr>
        </p:nvSpPr>
        <p:spPr/>
        <p:txBody>
          <a:bodyPr>
            <a:normAutofit/>
          </a:bodyPr>
          <a:lstStyle/>
          <a:p>
            <a:r>
              <a:rPr lang="nl-BE" sz="16600" b="1" dirty="0"/>
              <a:t>DOBBLE</a:t>
            </a:r>
          </a:p>
        </p:txBody>
      </p:sp>
      <p:sp>
        <p:nvSpPr>
          <p:cNvPr id="5" name="Ondertitel 4">
            <a:extLst>
              <a:ext uri="{FF2B5EF4-FFF2-40B4-BE49-F238E27FC236}">
                <a16:creationId xmlns:a16="http://schemas.microsoft.com/office/drawing/2014/main" id="{5D39DC56-3F3A-4DD6-AA1B-AB1AE362E4D8}"/>
              </a:ext>
            </a:extLst>
          </p:cNvPr>
          <p:cNvSpPr>
            <a:spLocks noGrp="1"/>
          </p:cNvSpPr>
          <p:nvPr>
            <p:ph type="subTitle" idx="1"/>
          </p:nvPr>
        </p:nvSpPr>
        <p:spPr/>
        <p:txBody>
          <a:bodyPr>
            <a:normAutofit fontScale="92500"/>
          </a:bodyPr>
          <a:lstStyle/>
          <a:p>
            <a:r>
              <a:rPr lang="nl-BE" sz="8800" dirty="0"/>
              <a:t>Ken jij de maaltafels?</a:t>
            </a:r>
          </a:p>
        </p:txBody>
      </p:sp>
    </p:spTree>
    <p:extLst>
      <p:ext uri="{BB962C8B-B14F-4D97-AF65-F5344CB8AC3E}">
        <p14:creationId xmlns:p14="http://schemas.microsoft.com/office/powerpoint/2010/main" val="4009374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DCD9EDA3-FE4B-4975-B46A-8ADDD4EF676D}"/>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20</a:t>
            </a:r>
            <a:endParaRPr lang="nl-NL"/>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a:t>
            </a:r>
          </a:p>
          <a:p>
            <a:pPr marL="0" indent="0">
              <a:buNone/>
            </a:pPr>
            <a:r>
              <a:rPr lang="nl-NL" b="1">
                <a:cs typeface="Calibri" panose="020F0502020204030204"/>
              </a:rPr>
              <a:t>     64         	 6+6+6+6 = … 	</a:t>
            </a:r>
          </a:p>
        </p:txBody>
      </p:sp>
      <p:sp>
        <p:nvSpPr>
          <p:cNvPr id="13" name="Ovaal 12">
            <a:extLst>
              <a:ext uri="{FF2B5EF4-FFF2-40B4-BE49-F238E27FC236}">
                <a16:creationId xmlns:a16="http://schemas.microsoft.com/office/drawing/2014/main" id="{974F5B4D-0BB2-476D-86A0-01E9C312289E}"/>
              </a:ext>
            </a:extLst>
          </p:cNvPr>
          <p:cNvSpPr/>
          <p:nvPr/>
        </p:nvSpPr>
        <p:spPr>
          <a:xfrm rot="5400000">
            <a:off x="4328857" y="1629404"/>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Ster: 5 punten 30">
            <a:extLst>
              <a:ext uri="{FF2B5EF4-FFF2-40B4-BE49-F238E27FC236}">
                <a16:creationId xmlns:a16="http://schemas.microsoft.com/office/drawing/2014/main" id="{B0CE8E75-BD3F-4F5F-A579-1B224C6AD776}"/>
              </a:ext>
            </a:extLst>
          </p:cNvPr>
          <p:cNvSpPr/>
          <p:nvPr/>
        </p:nvSpPr>
        <p:spPr>
          <a:xfrm>
            <a:off x="5520100"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Ster: 5 punten 32">
            <a:extLst>
              <a:ext uri="{FF2B5EF4-FFF2-40B4-BE49-F238E27FC236}">
                <a16:creationId xmlns:a16="http://schemas.microsoft.com/office/drawing/2014/main" id="{223FA94B-E713-4661-95F5-188FD71A24CE}"/>
              </a:ext>
            </a:extLst>
          </p:cNvPr>
          <p:cNvSpPr/>
          <p:nvPr/>
        </p:nvSpPr>
        <p:spPr>
          <a:xfrm>
            <a:off x="5534167"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Ster: 5 punten 33">
            <a:extLst>
              <a:ext uri="{FF2B5EF4-FFF2-40B4-BE49-F238E27FC236}">
                <a16:creationId xmlns:a16="http://schemas.microsoft.com/office/drawing/2014/main" id="{F27618AE-E424-4BD4-8131-8EEFADBC40DC}"/>
              </a:ext>
            </a:extLst>
          </p:cNvPr>
          <p:cNvSpPr/>
          <p:nvPr/>
        </p:nvSpPr>
        <p:spPr>
          <a:xfrm>
            <a:off x="5533194"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B2D4DD2F-A778-4DDC-966B-7BB49572892C}"/>
              </a:ext>
            </a:extLst>
          </p:cNvPr>
          <p:cNvSpPr/>
          <p:nvPr/>
        </p:nvSpPr>
        <p:spPr>
          <a:xfrm>
            <a:off x="5533194"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Ster: 5 punten 36">
            <a:extLst>
              <a:ext uri="{FF2B5EF4-FFF2-40B4-BE49-F238E27FC236}">
                <a16:creationId xmlns:a16="http://schemas.microsoft.com/office/drawing/2014/main" id="{E13F4070-EFD1-4EA0-BFA9-21ABD3E9EB04}"/>
              </a:ext>
            </a:extLst>
          </p:cNvPr>
          <p:cNvSpPr/>
          <p:nvPr/>
        </p:nvSpPr>
        <p:spPr>
          <a:xfrm>
            <a:off x="5523719"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Ster: 5 punten 38">
            <a:extLst>
              <a:ext uri="{FF2B5EF4-FFF2-40B4-BE49-F238E27FC236}">
                <a16:creationId xmlns:a16="http://schemas.microsoft.com/office/drawing/2014/main" id="{35B70765-1780-49D8-9793-60CDC65B2038}"/>
              </a:ext>
            </a:extLst>
          </p:cNvPr>
          <p:cNvSpPr/>
          <p:nvPr/>
        </p:nvSpPr>
        <p:spPr>
          <a:xfrm>
            <a:off x="5533195"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54074444-ACA5-4952-883B-51E22DBAE982}"/>
              </a:ext>
            </a:extLst>
          </p:cNvPr>
          <p:cNvSpPr/>
          <p:nvPr/>
        </p:nvSpPr>
        <p:spPr>
          <a:xfrm>
            <a:off x="5533195"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14764235-04A3-4F01-9EF6-C9E96C544632}"/>
              </a:ext>
            </a:extLst>
          </p:cNvPr>
          <p:cNvSpPr/>
          <p:nvPr/>
        </p:nvSpPr>
        <p:spPr>
          <a:xfrm>
            <a:off x="5522973" y="270124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5" name="Ster: 5 punten 44">
            <a:extLst>
              <a:ext uri="{FF2B5EF4-FFF2-40B4-BE49-F238E27FC236}">
                <a16:creationId xmlns:a16="http://schemas.microsoft.com/office/drawing/2014/main" id="{322C94AC-1821-4062-8217-EBEE59E29146}"/>
              </a:ext>
            </a:extLst>
          </p:cNvPr>
          <p:cNvSpPr/>
          <p:nvPr/>
        </p:nvSpPr>
        <p:spPr>
          <a:xfrm>
            <a:off x="5176521"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6" name="Ster: 5 punten 45">
            <a:extLst>
              <a:ext uri="{FF2B5EF4-FFF2-40B4-BE49-F238E27FC236}">
                <a16:creationId xmlns:a16="http://schemas.microsoft.com/office/drawing/2014/main" id="{C3735B56-C072-4554-9716-1499C4874706}"/>
              </a:ext>
            </a:extLst>
          </p:cNvPr>
          <p:cNvSpPr/>
          <p:nvPr/>
        </p:nvSpPr>
        <p:spPr>
          <a:xfrm>
            <a:off x="5190588"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Ster: 5 punten 46">
            <a:extLst>
              <a:ext uri="{FF2B5EF4-FFF2-40B4-BE49-F238E27FC236}">
                <a16:creationId xmlns:a16="http://schemas.microsoft.com/office/drawing/2014/main" id="{BE1D1BA8-DB9B-4922-A0B0-CA00AE33BFDE}"/>
              </a:ext>
            </a:extLst>
          </p:cNvPr>
          <p:cNvSpPr/>
          <p:nvPr/>
        </p:nvSpPr>
        <p:spPr>
          <a:xfrm>
            <a:off x="5189615"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Ster: 5 punten 47">
            <a:extLst>
              <a:ext uri="{FF2B5EF4-FFF2-40B4-BE49-F238E27FC236}">
                <a16:creationId xmlns:a16="http://schemas.microsoft.com/office/drawing/2014/main" id="{FAD7DF0F-A277-4339-8B84-2D94F873DF78}"/>
              </a:ext>
            </a:extLst>
          </p:cNvPr>
          <p:cNvSpPr/>
          <p:nvPr/>
        </p:nvSpPr>
        <p:spPr>
          <a:xfrm>
            <a:off x="5189615"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Ster: 5 punten 48">
            <a:extLst>
              <a:ext uri="{FF2B5EF4-FFF2-40B4-BE49-F238E27FC236}">
                <a16:creationId xmlns:a16="http://schemas.microsoft.com/office/drawing/2014/main" id="{AC667841-0CF9-4233-A44E-655526EE6201}"/>
              </a:ext>
            </a:extLst>
          </p:cNvPr>
          <p:cNvSpPr/>
          <p:nvPr/>
        </p:nvSpPr>
        <p:spPr>
          <a:xfrm>
            <a:off x="5180140"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97311875-D795-4507-A45F-5D52B1CB0705}"/>
              </a:ext>
            </a:extLst>
          </p:cNvPr>
          <p:cNvSpPr/>
          <p:nvPr/>
        </p:nvSpPr>
        <p:spPr>
          <a:xfrm>
            <a:off x="5189616"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1DCCB7D7-54A5-4440-BEC7-CF7F6E2666AE}"/>
              </a:ext>
            </a:extLst>
          </p:cNvPr>
          <p:cNvSpPr/>
          <p:nvPr/>
        </p:nvSpPr>
        <p:spPr>
          <a:xfrm>
            <a:off x="5189616"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7B4854E6-0610-493C-B70C-BA8521800C27}"/>
              </a:ext>
            </a:extLst>
          </p:cNvPr>
          <p:cNvSpPr/>
          <p:nvPr/>
        </p:nvSpPr>
        <p:spPr>
          <a:xfrm>
            <a:off x="5176521" y="270124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39831A4A-D55E-46F2-9E1F-3C2740C63686}"/>
              </a:ext>
            </a:extLst>
          </p:cNvPr>
          <p:cNvSpPr/>
          <p:nvPr/>
        </p:nvSpPr>
        <p:spPr>
          <a:xfrm>
            <a:off x="4825704"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Ster: 5 punten 53">
            <a:extLst>
              <a:ext uri="{FF2B5EF4-FFF2-40B4-BE49-F238E27FC236}">
                <a16:creationId xmlns:a16="http://schemas.microsoft.com/office/drawing/2014/main" id="{D23E1A04-BCF0-4A93-8B07-E8B5DA2348C9}"/>
              </a:ext>
            </a:extLst>
          </p:cNvPr>
          <p:cNvSpPr/>
          <p:nvPr/>
        </p:nvSpPr>
        <p:spPr>
          <a:xfrm>
            <a:off x="4839771"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Ster: 5 punten 54">
            <a:extLst>
              <a:ext uri="{FF2B5EF4-FFF2-40B4-BE49-F238E27FC236}">
                <a16:creationId xmlns:a16="http://schemas.microsoft.com/office/drawing/2014/main" id="{EE317B76-E4D5-45FB-86AF-656B950FA3A4}"/>
              </a:ext>
            </a:extLst>
          </p:cNvPr>
          <p:cNvSpPr/>
          <p:nvPr/>
        </p:nvSpPr>
        <p:spPr>
          <a:xfrm>
            <a:off x="4838798"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6" name="Ster: 5 punten 55">
            <a:extLst>
              <a:ext uri="{FF2B5EF4-FFF2-40B4-BE49-F238E27FC236}">
                <a16:creationId xmlns:a16="http://schemas.microsoft.com/office/drawing/2014/main" id="{13D4445C-C6B6-457B-8628-2CF4C9D18798}"/>
              </a:ext>
            </a:extLst>
          </p:cNvPr>
          <p:cNvSpPr/>
          <p:nvPr/>
        </p:nvSpPr>
        <p:spPr>
          <a:xfrm>
            <a:off x="4838798"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7" name="Ster: 5 punten 56">
            <a:extLst>
              <a:ext uri="{FF2B5EF4-FFF2-40B4-BE49-F238E27FC236}">
                <a16:creationId xmlns:a16="http://schemas.microsoft.com/office/drawing/2014/main" id="{BC935026-8E54-4C59-A49A-AD23C1E682BD}"/>
              </a:ext>
            </a:extLst>
          </p:cNvPr>
          <p:cNvSpPr/>
          <p:nvPr/>
        </p:nvSpPr>
        <p:spPr>
          <a:xfrm>
            <a:off x="4829323"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8" name="Ster: 5 punten 57">
            <a:extLst>
              <a:ext uri="{FF2B5EF4-FFF2-40B4-BE49-F238E27FC236}">
                <a16:creationId xmlns:a16="http://schemas.microsoft.com/office/drawing/2014/main" id="{03A19217-5BAE-42E8-89CE-54B376AC576B}"/>
              </a:ext>
            </a:extLst>
          </p:cNvPr>
          <p:cNvSpPr/>
          <p:nvPr/>
        </p:nvSpPr>
        <p:spPr>
          <a:xfrm>
            <a:off x="4838799"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9" name="Ster: 5 punten 58">
            <a:extLst>
              <a:ext uri="{FF2B5EF4-FFF2-40B4-BE49-F238E27FC236}">
                <a16:creationId xmlns:a16="http://schemas.microsoft.com/office/drawing/2014/main" id="{7E84731A-5E16-4C21-BA8E-5190D9A8C52B}"/>
              </a:ext>
            </a:extLst>
          </p:cNvPr>
          <p:cNvSpPr/>
          <p:nvPr/>
        </p:nvSpPr>
        <p:spPr>
          <a:xfrm>
            <a:off x="4838799"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Ster: 5 punten 59">
            <a:extLst>
              <a:ext uri="{FF2B5EF4-FFF2-40B4-BE49-F238E27FC236}">
                <a16:creationId xmlns:a16="http://schemas.microsoft.com/office/drawing/2014/main" id="{4C63E2F4-518F-416E-B42D-5A1F88F18654}"/>
              </a:ext>
            </a:extLst>
          </p:cNvPr>
          <p:cNvSpPr/>
          <p:nvPr/>
        </p:nvSpPr>
        <p:spPr>
          <a:xfrm>
            <a:off x="4825704" y="270124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1" name="Ster: 5 punten 60">
            <a:extLst>
              <a:ext uri="{FF2B5EF4-FFF2-40B4-BE49-F238E27FC236}">
                <a16:creationId xmlns:a16="http://schemas.microsoft.com/office/drawing/2014/main" id="{10EB1EC4-3510-452A-90B9-1E492E5979D3}"/>
              </a:ext>
            </a:extLst>
          </p:cNvPr>
          <p:cNvSpPr/>
          <p:nvPr/>
        </p:nvSpPr>
        <p:spPr>
          <a:xfrm>
            <a:off x="4476659"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2" name="Ster: 5 punten 61">
            <a:extLst>
              <a:ext uri="{FF2B5EF4-FFF2-40B4-BE49-F238E27FC236}">
                <a16:creationId xmlns:a16="http://schemas.microsoft.com/office/drawing/2014/main" id="{C060B45B-6022-40E6-9E0A-034F57F90C2B}"/>
              </a:ext>
            </a:extLst>
          </p:cNvPr>
          <p:cNvSpPr/>
          <p:nvPr/>
        </p:nvSpPr>
        <p:spPr>
          <a:xfrm>
            <a:off x="4490726"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3" name="Ster: 5 punten 62">
            <a:extLst>
              <a:ext uri="{FF2B5EF4-FFF2-40B4-BE49-F238E27FC236}">
                <a16:creationId xmlns:a16="http://schemas.microsoft.com/office/drawing/2014/main" id="{D041BEB7-0303-47E5-B25D-5437704D22C9}"/>
              </a:ext>
            </a:extLst>
          </p:cNvPr>
          <p:cNvSpPr/>
          <p:nvPr/>
        </p:nvSpPr>
        <p:spPr>
          <a:xfrm>
            <a:off x="4489753"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4" name="Ster: 5 punten 63">
            <a:extLst>
              <a:ext uri="{FF2B5EF4-FFF2-40B4-BE49-F238E27FC236}">
                <a16:creationId xmlns:a16="http://schemas.microsoft.com/office/drawing/2014/main" id="{036CB099-EE80-4C1C-8018-D73E58AABB9B}"/>
              </a:ext>
            </a:extLst>
          </p:cNvPr>
          <p:cNvSpPr/>
          <p:nvPr/>
        </p:nvSpPr>
        <p:spPr>
          <a:xfrm>
            <a:off x="4489753"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5" name="Ster: 5 punten 64">
            <a:extLst>
              <a:ext uri="{FF2B5EF4-FFF2-40B4-BE49-F238E27FC236}">
                <a16:creationId xmlns:a16="http://schemas.microsoft.com/office/drawing/2014/main" id="{DFC12FE6-D5F3-49F4-8079-FD5C98C5C523}"/>
              </a:ext>
            </a:extLst>
          </p:cNvPr>
          <p:cNvSpPr/>
          <p:nvPr/>
        </p:nvSpPr>
        <p:spPr>
          <a:xfrm>
            <a:off x="4480278"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6" name="Ster: 5 punten 65">
            <a:extLst>
              <a:ext uri="{FF2B5EF4-FFF2-40B4-BE49-F238E27FC236}">
                <a16:creationId xmlns:a16="http://schemas.microsoft.com/office/drawing/2014/main" id="{D6B6CC85-5DE4-45C1-BEA3-81341253065A}"/>
              </a:ext>
            </a:extLst>
          </p:cNvPr>
          <p:cNvSpPr/>
          <p:nvPr/>
        </p:nvSpPr>
        <p:spPr>
          <a:xfrm>
            <a:off x="4489754"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 name="Ster: 5 punten 66">
            <a:extLst>
              <a:ext uri="{FF2B5EF4-FFF2-40B4-BE49-F238E27FC236}">
                <a16:creationId xmlns:a16="http://schemas.microsoft.com/office/drawing/2014/main" id="{5A18FF4D-71F6-4811-8FC1-42E0B9CF4317}"/>
              </a:ext>
            </a:extLst>
          </p:cNvPr>
          <p:cNvSpPr/>
          <p:nvPr/>
        </p:nvSpPr>
        <p:spPr>
          <a:xfrm>
            <a:off x="4489754"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8" name="Ster: 5 punten 67">
            <a:extLst>
              <a:ext uri="{FF2B5EF4-FFF2-40B4-BE49-F238E27FC236}">
                <a16:creationId xmlns:a16="http://schemas.microsoft.com/office/drawing/2014/main" id="{2E7C1475-CE28-490E-ADC5-54AE32B275EB}"/>
              </a:ext>
            </a:extLst>
          </p:cNvPr>
          <p:cNvSpPr/>
          <p:nvPr/>
        </p:nvSpPr>
        <p:spPr>
          <a:xfrm>
            <a:off x="4476659" y="270124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9" name="Ster: 5 punten 68">
            <a:extLst>
              <a:ext uri="{FF2B5EF4-FFF2-40B4-BE49-F238E27FC236}">
                <a16:creationId xmlns:a16="http://schemas.microsoft.com/office/drawing/2014/main" id="{5FDE3E1E-542C-4640-8006-B109D311EB0D}"/>
              </a:ext>
            </a:extLst>
          </p:cNvPr>
          <p:cNvSpPr/>
          <p:nvPr/>
        </p:nvSpPr>
        <p:spPr>
          <a:xfrm>
            <a:off x="4146331"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0" name="Ster: 5 punten 69">
            <a:extLst>
              <a:ext uri="{FF2B5EF4-FFF2-40B4-BE49-F238E27FC236}">
                <a16:creationId xmlns:a16="http://schemas.microsoft.com/office/drawing/2014/main" id="{7F672A24-4532-4D34-B2C4-AD02F11C7431}"/>
              </a:ext>
            </a:extLst>
          </p:cNvPr>
          <p:cNvSpPr/>
          <p:nvPr/>
        </p:nvSpPr>
        <p:spPr>
          <a:xfrm>
            <a:off x="4160398"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1" name="Ster: 5 punten 70">
            <a:extLst>
              <a:ext uri="{FF2B5EF4-FFF2-40B4-BE49-F238E27FC236}">
                <a16:creationId xmlns:a16="http://schemas.microsoft.com/office/drawing/2014/main" id="{E8450A78-3E90-4E93-B747-548F0352B090}"/>
              </a:ext>
            </a:extLst>
          </p:cNvPr>
          <p:cNvSpPr/>
          <p:nvPr/>
        </p:nvSpPr>
        <p:spPr>
          <a:xfrm>
            <a:off x="4159425"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2" name="Ster: 5 punten 71">
            <a:extLst>
              <a:ext uri="{FF2B5EF4-FFF2-40B4-BE49-F238E27FC236}">
                <a16:creationId xmlns:a16="http://schemas.microsoft.com/office/drawing/2014/main" id="{2B2B0DA2-FD81-4376-A844-6108915BB4BC}"/>
              </a:ext>
            </a:extLst>
          </p:cNvPr>
          <p:cNvSpPr/>
          <p:nvPr/>
        </p:nvSpPr>
        <p:spPr>
          <a:xfrm>
            <a:off x="4159425"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3" name="Ster: 5 punten 72">
            <a:extLst>
              <a:ext uri="{FF2B5EF4-FFF2-40B4-BE49-F238E27FC236}">
                <a16:creationId xmlns:a16="http://schemas.microsoft.com/office/drawing/2014/main" id="{EE99EFC1-021B-4F0A-A733-0A2B7B9EB411}"/>
              </a:ext>
            </a:extLst>
          </p:cNvPr>
          <p:cNvSpPr/>
          <p:nvPr/>
        </p:nvSpPr>
        <p:spPr>
          <a:xfrm>
            <a:off x="4149950"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 name="Ster: 5 punten 73">
            <a:extLst>
              <a:ext uri="{FF2B5EF4-FFF2-40B4-BE49-F238E27FC236}">
                <a16:creationId xmlns:a16="http://schemas.microsoft.com/office/drawing/2014/main" id="{5445229C-5579-4B69-A738-C7A6BB6DE1CB}"/>
              </a:ext>
            </a:extLst>
          </p:cNvPr>
          <p:cNvSpPr/>
          <p:nvPr/>
        </p:nvSpPr>
        <p:spPr>
          <a:xfrm>
            <a:off x="4159426"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5" name="Ster: 5 punten 74">
            <a:extLst>
              <a:ext uri="{FF2B5EF4-FFF2-40B4-BE49-F238E27FC236}">
                <a16:creationId xmlns:a16="http://schemas.microsoft.com/office/drawing/2014/main" id="{058FC62F-2F01-409F-950D-94EE58F0A6DA}"/>
              </a:ext>
            </a:extLst>
          </p:cNvPr>
          <p:cNvSpPr/>
          <p:nvPr/>
        </p:nvSpPr>
        <p:spPr>
          <a:xfrm>
            <a:off x="4159426"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6" name="Ster: 5 punten 75">
            <a:extLst>
              <a:ext uri="{FF2B5EF4-FFF2-40B4-BE49-F238E27FC236}">
                <a16:creationId xmlns:a16="http://schemas.microsoft.com/office/drawing/2014/main" id="{B8D21DE6-4ACD-42D6-A00D-8D3283C88607}"/>
              </a:ext>
            </a:extLst>
          </p:cNvPr>
          <p:cNvSpPr/>
          <p:nvPr/>
        </p:nvSpPr>
        <p:spPr>
          <a:xfrm>
            <a:off x="4146331" y="270124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7" name="Ster: 5 punten 76">
            <a:extLst>
              <a:ext uri="{FF2B5EF4-FFF2-40B4-BE49-F238E27FC236}">
                <a16:creationId xmlns:a16="http://schemas.microsoft.com/office/drawing/2014/main" id="{ABDA0B0F-9441-4CCC-8F2D-AC2626AFB52D}"/>
              </a:ext>
            </a:extLst>
          </p:cNvPr>
          <p:cNvSpPr/>
          <p:nvPr/>
        </p:nvSpPr>
        <p:spPr>
          <a:xfrm>
            <a:off x="3787771" y="4897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8" name="Ster: 5 punten 77">
            <a:extLst>
              <a:ext uri="{FF2B5EF4-FFF2-40B4-BE49-F238E27FC236}">
                <a16:creationId xmlns:a16="http://schemas.microsoft.com/office/drawing/2014/main" id="{E3BB4422-9D70-4DBF-8530-BC98ECE9DFBB}"/>
              </a:ext>
            </a:extLst>
          </p:cNvPr>
          <p:cNvSpPr/>
          <p:nvPr/>
        </p:nvSpPr>
        <p:spPr>
          <a:xfrm>
            <a:off x="3801838" y="143735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9" name="Ster: 5 punten 78">
            <a:extLst>
              <a:ext uri="{FF2B5EF4-FFF2-40B4-BE49-F238E27FC236}">
                <a16:creationId xmlns:a16="http://schemas.microsoft.com/office/drawing/2014/main" id="{7CB4709E-3EAA-4D6D-83C0-48795064757F}"/>
              </a:ext>
            </a:extLst>
          </p:cNvPr>
          <p:cNvSpPr/>
          <p:nvPr/>
        </p:nvSpPr>
        <p:spPr>
          <a:xfrm>
            <a:off x="3800865" y="20881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0" name="Ster: 5 punten 79">
            <a:extLst>
              <a:ext uri="{FF2B5EF4-FFF2-40B4-BE49-F238E27FC236}">
                <a16:creationId xmlns:a16="http://schemas.microsoft.com/office/drawing/2014/main" id="{0DB10973-595F-4279-B779-7F119617A641}"/>
              </a:ext>
            </a:extLst>
          </p:cNvPr>
          <p:cNvSpPr/>
          <p:nvPr/>
        </p:nvSpPr>
        <p:spPr>
          <a:xfrm>
            <a:off x="3800865" y="23946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1" name="Ster: 5 punten 80">
            <a:extLst>
              <a:ext uri="{FF2B5EF4-FFF2-40B4-BE49-F238E27FC236}">
                <a16:creationId xmlns:a16="http://schemas.microsoft.com/office/drawing/2014/main" id="{E26667CC-0A67-47FF-98F3-71F9D28FE9AC}"/>
              </a:ext>
            </a:extLst>
          </p:cNvPr>
          <p:cNvSpPr/>
          <p:nvPr/>
        </p:nvSpPr>
        <p:spPr>
          <a:xfrm>
            <a:off x="3791390" y="8055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2" name="Ster: 5 punten 81">
            <a:extLst>
              <a:ext uri="{FF2B5EF4-FFF2-40B4-BE49-F238E27FC236}">
                <a16:creationId xmlns:a16="http://schemas.microsoft.com/office/drawing/2014/main" id="{03B6DE93-FFA0-4ADD-8F77-8A2624767FC7}"/>
              </a:ext>
            </a:extLst>
          </p:cNvPr>
          <p:cNvSpPr/>
          <p:nvPr/>
        </p:nvSpPr>
        <p:spPr>
          <a:xfrm>
            <a:off x="3800866" y="1121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3" name="Ster: 5 punten 82">
            <a:extLst>
              <a:ext uri="{FF2B5EF4-FFF2-40B4-BE49-F238E27FC236}">
                <a16:creationId xmlns:a16="http://schemas.microsoft.com/office/drawing/2014/main" id="{475ABABF-FF9C-4FB4-BFD7-EDCD946B7A7F}"/>
              </a:ext>
            </a:extLst>
          </p:cNvPr>
          <p:cNvSpPr/>
          <p:nvPr/>
        </p:nvSpPr>
        <p:spPr>
          <a:xfrm>
            <a:off x="3800866" y="17531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4" name="Ster: 5 punten 83">
            <a:extLst>
              <a:ext uri="{FF2B5EF4-FFF2-40B4-BE49-F238E27FC236}">
                <a16:creationId xmlns:a16="http://schemas.microsoft.com/office/drawing/2014/main" id="{C8431448-1322-4A3A-972E-F01CC0A889E7}"/>
              </a:ext>
            </a:extLst>
          </p:cNvPr>
          <p:cNvSpPr/>
          <p:nvPr/>
        </p:nvSpPr>
        <p:spPr>
          <a:xfrm>
            <a:off x="3787771" y="270124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5" name="Ovaal 84">
            <a:extLst>
              <a:ext uri="{FF2B5EF4-FFF2-40B4-BE49-F238E27FC236}">
                <a16:creationId xmlns:a16="http://schemas.microsoft.com/office/drawing/2014/main" id="{77C4865F-6B84-4CE5-A828-219E4B0E983F}"/>
              </a:ext>
            </a:extLst>
          </p:cNvPr>
          <p:cNvSpPr/>
          <p:nvPr/>
        </p:nvSpPr>
        <p:spPr>
          <a:xfrm rot="5400000">
            <a:off x="3955191" y="1629404"/>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6" name="Ovaal 85">
            <a:extLst>
              <a:ext uri="{FF2B5EF4-FFF2-40B4-BE49-F238E27FC236}">
                <a16:creationId xmlns:a16="http://schemas.microsoft.com/office/drawing/2014/main" id="{42065FE7-6188-4409-9C96-1C06864D0113}"/>
              </a:ext>
            </a:extLst>
          </p:cNvPr>
          <p:cNvSpPr/>
          <p:nvPr/>
        </p:nvSpPr>
        <p:spPr>
          <a:xfrm rot="5400000">
            <a:off x="3604551" y="1629405"/>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7" name="Ovaal 86">
            <a:extLst>
              <a:ext uri="{FF2B5EF4-FFF2-40B4-BE49-F238E27FC236}">
                <a16:creationId xmlns:a16="http://schemas.microsoft.com/office/drawing/2014/main" id="{F6632B18-3E38-403B-A443-A9CFCB14C097}"/>
              </a:ext>
            </a:extLst>
          </p:cNvPr>
          <p:cNvSpPr/>
          <p:nvPr/>
        </p:nvSpPr>
        <p:spPr>
          <a:xfrm rot="5400000">
            <a:off x="3254053" y="1629405"/>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8" name="Ovaal 87">
            <a:extLst>
              <a:ext uri="{FF2B5EF4-FFF2-40B4-BE49-F238E27FC236}">
                <a16:creationId xmlns:a16="http://schemas.microsoft.com/office/drawing/2014/main" id="{43A7AC48-0C8F-45A2-B897-A5395D778732}"/>
              </a:ext>
            </a:extLst>
          </p:cNvPr>
          <p:cNvSpPr/>
          <p:nvPr/>
        </p:nvSpPr>
        <p:spPr>
          <a:xfrm rot="5400000">
            <a:off x="2927936" y="1597618"/>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9" name="Ovaal 88">
            <a:extLst>
              <a:ext uri="{FF2B5EF4-FFF2-40B4-BE49-F238E27FC236}">
                <a16:creationId xmlns:a16="http://schemas.microsoft.com/office/drawing/2014/main" id="{BF10C205-BC1D-46BC-90F0-4D0EF2F3D913}"/>
              </a:ext>
            </a:extLst>
          </p:cNvPr>
          <p:cNvSpPr/>
          <p:nvPr/>
        </p:nvSpPr>
        <p:spPr>
          <a:xfrm rot="5400000">
            <a:off x="2575754" y="1624227"/>
            <a:ext cx="2722689" cy="356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324956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D8282B-70D3-40C9-A2B5-0338BE7921A3}"/>
              </a:ext>
            </a:extLst>
          </p:cNvPr>
          <p:cNvSpPr>
            <a:spLocks noGrp="1"/>
          </p:cNvSpPr>
          <p:nvPr>
            <p:ph type="title"/>
          </p:nvPr>
        </p:nvSpPr>
        <p:spPr/>
        <p:txBody>
          <a:bodyPr/>
          <a:lstStyle/>
          <a:p>
            <a:r>
              <a:rPr lang="nl-NL">
                <a:cs typeface="Calibri Light"/>
              </a:rPr>
              <a:t>Handleiding</a:t>
            </a:r>
            <a:endParaRPr lang="nl-NL"/>
          </a:p>
        </p:txBody>
      </p:sp>
      <p:sp>
        <p:nvSpPr>
          <p:cNvPr id="3" name="Tijdelijke aanduiding voor inhoud 2">
            <a:extLst>
              <a:ext uri="{FF2B5EF4-FFF2-40B4-BE49-F238E27FC236}">
                <a16:creationId xmlns:a16="http://schemas.microsoft.com/office/drawing/2014/main" id="{E60125CB-C1D4-4213-A495-F767146EF1B1}"/>
              </a:ext>
            </a:extLst>
          </p:cNvPr>
          <p:cNvSpPr>
            <a:spLocks noGrp="1"/>
          </p:cNvSpPr>
          <p:nvPr>
            <p:ph idx="1"/>
          </p:nvPr>
        </p:nvSpPr>
        <p:spPr/>
        <p:txBody>
          <a:bodyPr vert="horz" lIns="91440" tIns="45720" rIns="91440" bIns="45720" rtlCol="0" anchor="t">
            <a:normAutofit/>
          </a:bodyPr>
          <a:lstStyle/>
          <a:p>
            <a:r>
              <a:rPr lang="nl-NL" dirty="0">
                <a:ea typeface="+mn-lt"/>
                <a:cs typeface="+mn-lt"/>
              </a:rPr>
              <a:t>Je kan het spel met één of meerdere personen spelen. </a:t>
            </a:r>
          </a:p>
          <a:p>
            <a:r>
              <a:rPr lang="nl-NL" dirty="0">
                <a:ea typeface="+mn-lt"/>
                <a:cs typeface="+mn-lt"/>
              </a:rPr>
              <a:t>Je legt één kaart met de tekst naar boven gericht. De andere twaalf kaarten leg je op een stapel met de tekst naar beneden gericht. Je draait de bovenste kaart om. Nu liggen er twee kaarten met de tekst naar boven. Nu moet je goed kijken wat bij elkaar hoort (bv. 10 X 2 = … en 20). Je zegt het juiste antwoord om ter snelst als je dit met meerdere personen speelt. De kaart die je hebt omgedraaid is de nieuwe speelkaart en daarna draai je de tweede kaart om. Dit blijf je herhalen tot alle kaarten op zijn. Wie de meeste kaarten heeft, is gewonnen. </a:t>
            </a:r>
            <a:endParaRPr lang="nl-NL" dirty="0"/>
          </a:p>
        </p:txBody>
      </p:sp>
    </p:spTree>
    <p:extLst>
      <p:ext uri="{BB962C8B-B14F-4D97-AF65-F5344CB8AC3E}">
        <p14:creationId xmlns:p14="http://schemas.microsoft.com/office/powerpoint/2010/main" val="3053967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sz="half" idx="1"/>
          </p:nvPr>
        </p:nvSpPr>
        <p:spPr>
          <a:xfrm>
            <a:off x="191218" y="129097"/>
            <a:ext cx="5713562" cy="6594205"/>
          </a:xfrm>
        </p:spPr>
        <p:txBody>
          <a:bodyPr vert="horz" lIns="91440" tIns="45720" rIns="91440" bIns="45720" rtlCol="0" anchor="t">
            <a:noAutofit/>
          </a:bodyPr>
          <a:lstStyle/>
          <a:p>
            <a:pPr marL="514350" indent="-514350">
              <a:buAutoNum type="arabicPeriod"/>
            </a:pPr>
            <a:r>
              <a:rPr lang="de-DE">
                <a:ea typeface="+mn-lt"/>
                <a:cs typeface="+mn-lt"/>
              </a:rPr>
              <a:t>2 X 5 = 10 </a:t>
            </a:r>
            <a:endParaRPr lang="de-DE">
              <a:cs typeface="Calibri" panose="020F0502020204030204"/>
            </a:endParaRPr>
          </a:p>
          <a:p>
            <a:pPr marL="514350" indent="-514350">
              <a:buAutoNum type="arabicPeriod"/>
            </a:pPr>
            <a:r>
              <a:rPr lang="de-DE">
                <a:ea typeface="+mn-lt"/>
                <a:cs typeface="+mn-lt"/>
              </a:rPr>
              <a:t>4 X 3 = 12</a:t>
            </a:r>
            <a:endParaRPr lang="de-DE">
              <a:cs typeface="Calibri" panose="020F0502020204030204"/>
            </a:endParaRPr>
          </a:p>
          <a:p>
            <a:pPr marL="514350" indent="-514350">
              <a:buAutoNum type="arabicPeriod"/>
            </a:pPr>
            <a:r>
              <a:rPr lang="de-DE">
                <a:ea typeface="+mn-lt"/>
                <a:cs typeface="+mn-lt"/>
              </a:rPr>
              <a:t>3 X 9 = 27 </a:t>
            </a:r>
            <a:endParaRPr lang="de-DE">
              <a:cs typeface="Calibri" panose="020F0502020204030204"/>
            </a:endParaRPr>
          </a:p>
          <a:p>
            <a:pPr marL="514350" indent="-514350">
              <a:buAutoNum type="arabicPeriod"/>
            </a:pPr>
            <a:r>
              <a:rPr lang="de-DE">
                <a:ea typeface="+mn-lt"/>
                <a:cs typeface="+mn-lt"/>
              </a:rPr>
              <a:t>4 X 6 = 24 </a:t>
            </a:r>
            <a:endParaRPr lang="de-DE">
              <a:cs typeface="Calibri" panose="020F0502020204030204"/>
            </a:endParaRPr>
          </a:p>
          <a:p>
            <a:pPr marL="514350" indent="-514350">
              <a:buAutoNum type="arabicPeriod"/>
            </a:pPr>
            <a:r>
              <a:rPr lang="de-DE">
                <a:ea typeface="+mn-lt"/>
                <a:cs typeface="+mn-lt"/>
              </a:rPr>
              <a:t>5 X 7 = 35 </a:t>
            </a:r>
            <a:endParaRPr lang="de-DE">
              <a:cs typeface="Calibri" panose="020F0502020204030204"/>
            </a:endParaRPr>
          </a:p>
          <a:p>
            <a:pPr marL="514350" indent="-514350">
              <a:buAutoNum type="arabicPeriod"/>
            </a:pPr>
            <a:r>
              <a:rPr lang="de-DE">
                <a:ea typeface="+mn-lt"/>
                <a:cs typeface="+mn-lt"/>
              </a:rPr>
              <a:t>6 X 8 = 48 </a:t>
            </a:r>
            <a:endParaRPr lang="de-DE">
              <a:cs typeface="Calibri" panose="020F0502020204030204"/>
            </a:endParaRPr>
          </a:p>
          <a:p>
            <a:pPr marL="514350" indent="-514350">
              <a:buAutoNum type="arabicPeriod"/>
            </a:pPr>
            <a:r>
              <a:rPr lang="de-DE">
                <a:ea typeface="+mn-lt"/>
                <a:cs typeface="+mn-lt"/>
              </a:rPr>
              <a:t>7 X 6 = 42 </a:t>
            </a:r>
            <a:endParaRPr lang="de-DE">
              <a:cs typeface="Calibri" panose="020F0502020204030204"/>
            </a:endParaRPr>
          </a:p>
          <a:p>
            <a:pPr marL="514350" indent="-514350">
              <a:buAutoNum type="arabicPeriod"/>
            </a:pPr>
            <a:r>
              <a:rPr lang="de-DE">
                <a:ea typeface="+mn-lt"/>
                <a:cs typeface="+mn-lt"/>
              </a:rPr>
              <a:t>8 X 4= 32 </a:t>
            </a:r>
            <a:endParaRPr lang="de-DE">
              <a:cs typeface="Calibri" panose="020F0502020204030204"/>
            </a:endParaRPr>
          </a:p>
          <a:p>
            <a:pPr marL="514350" indent="-514350">
              <a:buAutoNum type="arabicPeriod"/>
            </a:pPr>
            <a:r>
              <a:rPr lang="de-DE">
                <a:ea typeface="+mn-lt"/>
                <a:cs typeface="+mn-lt"/>
              </a:rPr>
              <a:t>9 X 7 = 63 </a:t>
            </a:r>
            <a:endParaRPr lang="de-DE">
              <a:cs typeface="Calibri" panose="020F0502020204030204"/>
            </a:endParaRPr>
          </a:p>
          <a:p>
            <a:pPr marL="514350" indent="-514350">
              <a:buAutoNum type="arabicPeriod"/>
            </a:pPr>
            <a:r>
              <a:rPr lang="de-DE">
                <a:ea typeface="+mn-lt"/>
                <a:cs typeface="+mn-lt"/>
              </a:rPr>
              <a:t>8 X 8 = 64</a:t>
            </a:r>
            <a:endParaRPr lang="de-DE">
              <a:cs typeface="Calibri" panose="020F0502020204030204"/>
            </a:endParaRPr>
          </a:p>
          <a:p>
            <a:pPr marL="514350" indent="-514350">
              <a:buAutoNum type="arabicPeriod"/>
            </a:pPr>
            <a:r>
              <a:rPr lang="de-DE">
                <a:ea typeface="+mn-lt"/>
                <a:cs typeface="+mn-lt"/>
              </a:rPr>
              <a:t>10 X 2 = 20 </a:t>
            </a:r>
            <a:endParaRPr lang="de-DE">
              <a:cs typeface="Calibri" panose="020F0502020204030204"/>
            </a:endParaRPr>
          </a:p>
          <a:p>
            <a:pPr marL="514350" indent="-514350">
              <a:buAutoNum type="arabicPeriod"/>
            </a:pPr>
            <a:r>
              <a:rPr lang="de-DE">
                <a:ea typeface="+mn-lt"/>
                <a:cs typeface="+mn-lt"/>
              </a:rPr>
              <a:t>7 X 3 = 21 </a:t>
            </a:r>
            <a:endParaRPr lang="de-DE">
              <a:cs typeface="Calibri" panose="020F0502020204030204"/>
            </a:endParaRPr>
          </a:p>
          <a:p>
            <a:pPr marL="514350" indent="-514350">
              <a:buAutoNum type="arabicPeriod"/>
            </a:pPr>
            <a:r>
              <a:rPr lang="de-DE">
                <a:ea typeface="+mn-lt"/>
                <a:cs typeface="+mn-lt"/>
              </a:rPr>
              <a:t>8 X 7 = 56 </a:t>
            </a:r>
            <a:endParaRPr lang="de-DE">
              <a:cs typeface="Calibri" panose="020F0502020204030204"/>
            </a:endParaRPr>
          </a:p>
        </p:txBody>
      </p:sp>
    </p:spTree>
    <p:extLst>
      <p:ext uri="{BB962C8B-B14F-4D97-AF65-F5344CB8AC3E}">
        <p14:creationId xmlns:p14="http://schemas.microsoft.com/office/powerpoint/2010/main" val="335143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EA2C93F-EE0A-40A6-9040-DEEC91A7FE8C}"/>
              </a:ext>
            </a:extLst>
          </p:cNvPr>
          <p:cNvSpPr>
            <a:spLocks noGrp="1"/>
          </p:cNvSpPr>
          <p:nvPr>
            <p:ph sz="half" idx="1"/>
          </p:nvPr>
        </p:nvSpPr>
        <p:spPr>
          <a:xfrm>
            <a:off x="838200" y="272871"/>
            <a:ext cx="5181600" cy="6306658"/>
          </a:xfrm>
          <a:ln>
            <a:solidFill>
              <a:schemeClr val="tx1"/>
            </a:solidFill>
          </a:ln>
        </p:spPr>
        <p:txBody>
          <a:bodyPr vert="horz" lIns="91440" tIns="45720" rIns="91440" bIns="45720" rtlCol="0" anchor="t">
            <a:normAutofit/>
          </a:bodyPr>
          <a:lstStyle/>
          <a:p>
            <a:pPr marL="0" indent="0">
              <a:buNone/>
            </a:pPr>
            <a:endParaRPr lang="nl-NL" b="1">
              <a:cs typeface="Calibri" panose="020F0502020204030204"/>
            </a:endParaRPr>
          </a:p>
          <a:p>
            <a:pPr marL="0" indent="0">
              <a:buNone/>
            </a:pPr>
            <a:r>
              <a:rPr lang="nl-NL" b="1">
                <a:cs typeface="Calibri" panose="020F0502020204030204"/>
              </a:rPr>
              <a:t>   2 X 5 = …</a:t>
            </a: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27                       3+3+3+3=…</a:t>
            </a:r>
          </a:p>
        </p:txBody>
      </p:sp>
      <p:sp>
        <p:nvSpPr>
          <p:cNvPr id="4" name="Tijdelijke aanduiding voor inhoud 3">
            <a:extLst>
              <a:ext uri="{FF2B5EF4-FFF2-40B4-BE49-F238E27FC236}">
                <a16:creationId xmlns:a16="http://schemas.microsoft.com/office/drawing/2014/main" id="{215FBBCC-4202-4B74-90D6-3E293797C632}"/>
              </a:ext>
            </a:extLst>
          </p:cNvPr>
          <p:cNvSpPr>
            <a:spLocks noGrp="1"/>
          </p:cNvSpPr>
          <p:nvPr>
            <p:ph sz="half" idx="2"/>
          </p:nvPr>
        </p:nvSpPr>
        <p:spPr>
          <a:xfrm>
            <a:off x="6172200" y="272871"/>
            <a:ext cx="5181600" cy="6306658"/>
          </a:xfrm>
          <a:ln>
            <a:solidFill>
              <a:schemeClr val="tx1"/>
            </a:solidFill>
          </a:ln>
        </p:spPr>
        <p:txBody>
          <a:bodyPr vert="horz" lIns="91440" tIns="45720" rIns="91440" bIns="45720" rtlCol="0" anchor="t">
            <a:normAutofit/>
          </a:bodyPr>
          <a:lstStyle/>
          <a:p>
            <a:pPr marL="0" indent="0">
              <a:buNone/>
            </a:pPr>
            <a:endParaRPr lang="nl-NL" b="1">
              <a:cs typeface="Calibri" panose="020F0502020204030204"/>
            </a:endParaRPr>
          </a:p>
          <a:p>
            <a:pPr marL="0" indent="0">
              <a:buNone/>
            </a:pPr>
            <a:r>
              <a:rPr lang="nl-NL" b="1">
                <a:cs typeface="Calibri" panose="020F0502020204030204"/>
              </a:rPr>
              <a:t>  6 X 8 = …                          </a:t>
            </a:r>
            <a:endParaRPr lang="nl-NL"/>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35                                  5+5 = ...</a:t>
            </a:r>
            <a:endParaRPr lang="nl-NL" b="1"/>
          </a:p>
        </p:txBody>
      </p:sp>
      <p:sp>
        <p:nvSpPr>
          <p:cNvPr id="6" name="Ster: 5 punten 5">
            <a:extLst>
              <a:ext uri="{FF2B5EF4-FFF2-40B4-BE49-F238E27FC236}">
                <a16:creationId xmlns:a16="http://schemas.microsoft.com/office/drawing/2014/main" id="{2E9ECE1C-25EA-4EB0-9682-F91ACB444886}"/>
              </a:ext>
            </a:extLst>
          </p:cNvPr>
          <p:cNvSpPr/>
          <p:nvPr/>
        </p:nvSpPr>
        <p:spPr>
          <a:xfrm>
            <a:off x="5505148"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ter: 5 punten 6">
            <a:extLst>
              <a:ext uri="{FF2B5EF4-FFF2-40B4-BE49-F238E27FC236}">
                <a16:creationId xmlns:a16="http://schemas.microsoft.com/office/drawing/2014/main" id="{193E09AC-011A-4972-924F-47C2B131A0F0}"/>
              </a:ext>
            </a:extLst>
          </p:cNvPr>
          <p:cNvSpPr/>
          <p:nvPr/>
        </p:nvSpPr>
        <p:spPr>
          <a:xfrm>
            <a:off x="5505147"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Ster: 5 punten 7">
            <a:extLst>
              <a:ext uri="{FF2B5EF4-FFF2-40B4-BE49-F238E27FC236}">
                <a16:creationId xmlns:a16="http://schemas.microsoft.com/office/drawing/2014/main" id="{3E981751-67CB-42C0-8761-0683D10567DA}"/>
              </a:ext>
            </a:extLst>
          </p:cNvPr>
          <p:cNvSpPr/>
          <p:nvPr/>
        </p:nvSpPr>
        <p:spPr>
          <a:xfrm>
            <a:off x="5505146"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Ster: 5 punten 8">
            <a:extLst>
              <a:ext uri="{FF2B5EF4-FFF2-40B4-BE49-F238E27FC236}">
                <a16:creationId xmlns:a16="http://schemas.microsoft.com/office/drawing/2014/main" id="{CC802963-6493-4504-9313-FF81764A0172}"/>
              </a:ext>
            </a:extLst>
          </p:cNvPr>
          <p:cNvSpPr/>
          <p:nvPr/>
        </p:nvSpPr>
        <p:spPr>
          <a:xfrm>
            <a:off x="5505145" y="13135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Ster: 5 punten 9">
            <a:extLst>
              <a:ext uri="{FF2B5EF4-FFF2-40B4-BE49-F238E27FC236}">
                <a16:creationId xmlns:a16="http://schemas.microsoft.com/office/drawing/2014/main" id="{AE030B75-EBFD-43EA-9A10-54473A8DE504}"/>
              </a:ext>
            </a:extLst>
          </p:cNvPr>
          <p:cNvSpPr/>
          <p:nvPr/>
        </p:nvSpPr>
        <p:spPr>
          <a:xfrm>
            <a:off x="5505144" y="16201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Ster: 5 punten 10">
            <a:extLst>
              <a:ext uri="{FF2B5EF4-FFF2-40B4-BE49-F238E27FC236}">
                <a16:creationId xmlns:a16="http://schemas.microsoft.com/office/drawing/2014/main" id="{C7271C58-FDB5-48F2-8F0F-8E188B33F73F}"/>
              </a:ext>
            </a:extLst>
          </p:cNvPr>
          <p:cNvSpPr/>
          <p:nvPr/>
        </p:nvSpPr>
        <p:spPr>
          <a:xfrm>
            <a:off x="5505144"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er: 5 punten 13">
            <a:extLst>
              <a:ext uri="{FF2B5EF4-FFF2-40B4-BE49-F238E27FC236}">
                <a16:creationId xmlns:a16="http://schemas.microsoft.com/office/drawing/2014/main" id="{1E67EDFB-A057-4984-BDDE-6DCCDCB0677F}"/>
              </a:ext>
            </a:extLst>
          </p:cNvPr>
          <p:cNvSpPr/>
          <p:nvPr/>
        </p:nvSpPr>
        <p:spPr>
          <a:xfrm>
            <a:off x="5139375"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53C7CC4D-A979-4603-927F-CB6603E0D159}"/>
              </a:ext>
            </a:extLst>
          </p:cNvPr>
          <p:cNvSpPr/>
          <p:nvPr/>
        </p:nvSpPr>
        <p:spPr>
          <a:xfrm>
            <a:off x="5139374"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er: 5 punten 15">
            <a:extLst>
              <a:ext uri="{FF2B5EF4-FFF2-40B4-BE49-F238E27FC236}">
                <a16:creationId xmlns:a16="http://schemas.microsoft.com/office/drawing/2014/main" id="{4CC6D65A-DA30-4DC7-B281-4F2C313D5A68}"/>
              </a:ext>
            </a:extLst>
          </p:cNvPr>
          <p:cNvSpPr/>
          <p:nvPr/>
        </p:nvSpPr>
        <p:spPr>
          <a:xfrm>
            <a:off x="5139373"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er: 5 punten 16">
            <a:extLst>
              <a:ext uri="{FF2B5EF4-FFF2-40B4-BE49-F238E27FC236}">
                <a16:creationId xmlns:a16="http://schemas.microsoft.com/office/drawing/2014/main" id="{43750B71-4306-423F-A21C-EFC156EA305B}"/>
              </a:ext>
            </a:extLst>
          </p:cNvPr>
          <p:cNvSpPr/>
          <p:nvPr/>
        </p:nvSpPr>
        <p:spPr>
          <a:xfrm>
            <a:off x="5139372" y="13135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er: 5 punten 17">
            <a:extLst>
              <a:ext uri="{FF2B5EF4-FFF2-40B4-BE49-F238E27FC236}">
                <a16:creationId xmlns:a16="http://schemas.microsoft.com/office/drawing/2014/main" id="{7C3DB3BF-6EDD-43C6-9EC4-B9DDBEB1C82E}"/>
              </a:ext>
            </a:extLst>
          </p:cNvPr>
          <p:cNvSpPr/>
          <p:nvPr/>
        </p:nvSpPr>
        <p:spPr>
          <a:xfrm>
            <a:off x="5139371" y="16201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Ster: 5 punten 18">
            <a:extLst>
              <a:ext uri="{FF2B5EF4-FFF2-40B4-BE49-F238E27FC236}">
                <a16:creationId xmlns:a16="http://schemas.microsoft.com/office/drawing/2014/main" id="{02E53CC1-265F-4B4A-8FE7-F6C9163F644C}"/>
              </a:ext>
            </a:extLst>
          </p:cNvPr>
          <p:cNvSpPr/>
          <p:nvPr/>
        </p:nvSpPr>
        <p:spPr>
          <a:xfrm>
            <a:off x="5139371"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Ster: 5 punten 19">
            <a:extLst>
              <a:ext uri="{FF2B5EF4-FFF2-40B4-BE49-F238E27FC236}">
                <a16:creationId xmlns:a16="http://schemas.microsoft.com/office/drawing/2014/main" id="{AEDA5600-850A-4AD3-B65B-C0A13FD907EE}"/>
              </a:ext>
            </a:extLst>
          </p:cNvPr>
          <p:cNvSpPr/>
          <p:nvPr/>
        </p:nvSpPr>
        <p:spPr>
          <a:xfrm>
            <a:off x="4765406"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Ster: 5 punten 20">
            <a:extLst>
              <a:ext uri="{FF2B5EF4-FFF2-40B4-BE49-F238E27FC236}">
                <a16:creationId xmlns:a16="http://schemas.microsoft.com/office/drawing/2014/main" id="{8CF1BDDB-DA41-4E5D-88D8-36E872C92385}"/>
              </a:ext>
            </a:extLst>
          </p:cNvPr>
          <p:cNvSpPr/>
          <p:nvPr/>
        </p:nvSpPr>
        <p:spPr>
          <a:xfrm>
            <a:off x="4765405"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Ster: 5 punten 21">
            <a:extLst>
              <a:ext uri="{FF2B5EF4-FFF2-40B4-BE49-F238E27FC236}">
                <a16:creationId xmlns:a16="http://schemas.microsoft.com/office/drawing/2014/main" id="{9AFE2C22-BD32-4ABF-98A7-28E4DE831FBB}"/>
              </a:ext>
            </a:extLst>
          </p:cNvPr>
          <p:cNvSpPr/>
          <p:nvPr/>
        </p:nvSpPr>
        <p:spPr>
          <a:xfrm>
            <a:off x="4765404"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er: 5 punten 22">
            <a:extLst>
              <a:ext uri="{FF2B5EF4-FFF2-40B4-BE49-F238E27FC236}">
                <a16:creationId xmlns:a16="http://schemas.microsoft.com/office/drawing/2014/main" id="{A498533E-370F-4244-A97B-4A8B40777259}"/>
              </a:ext>
            </a:extLst>
          </p:cNvPr>
          <p:cNvSpPr/>
          <p:nvPr/>
        </p:nvSpPr>
        <p:spPr>
          <a:xfrm>
            <a:off x="4765403" y="13135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Ster: 5 punten 23">
            <a:extLst>
              <a:ext uri="{FF2B5EF4-FFF2-40B4-BE49-F238E27FC236}">
                <a16:creationId xmlns:a16="http://schemas.microsoft.com/office/drawing/2014/main" id="{2EB7CFDE-3418-4DA3-8E84-4FBE7DDB20F2}"/>
              </a:ext>
            </a:extLst>
          </p:cNvPr>
          <p:cNvSpPr/>
          <p:nvPr/>
        </p:nvSpPr>
        <p:spPr>
          <a:xfrm>
            <a:off x="4765402" y="16201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Ster: 5 punten 24">
            <a:extLst>
              <a:ext uri="{FF2B5EF4-FFF2-40B4-BE49-F238E27FC236}">
                <a16:creationId xmlns:a16="http://schemas.microsoft.com/office/drawing/2014/main" id="{8313573C-8771-453D-8CE4-D568052CC7FB}"/>
              </a:ext>
            </a:extLst>
          </p:cNvPr>
          <p:cNvSpPr/>
          <p:nvPr/>
        </p:nvSpPr>
        <p:spPr>
          <a:xfrm>
            <a:off x="4765402"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Ster: 5 punten 25">
            <a:extLst>
              <a:ext uri="{FF2B5EF4-FFF2-40B4-BE49-F238E27FC236}">
                <a16:creationId xmlns:a16="http://schemas.microsoft.com/office/drawing/2014/main" id="{8994E031-7A4B-4AA8-9F30-AA9F9B9E5E0A}"/>
              </a:ext>
            </a:extLst>
          </p:cNvPr>
          <p:cNvSpPr/>
          <p:nvPr/>
        </p:nvSpPr>
        <p:spPr>
          <a:xfrm>
            <a:off x="4410183"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Ster: 5 punten 26">
            <a:extLst>
              <a:ext uri="{FF2B5EF4-FFF2-40B4-BE49-F238E27FC236}">
                <a16:creationId xmlns:a16="http://schemas.microsoft.com/office/drawing/2014/main" id="{DED5D4E4-8413-4811-B979-A28F714C0DDD}"/>
              </a:ext>
            </a:extLst>
          </p:cNvPr>
          <p:cNvSpPr/>
          <p:nvPr/>
        </p:nvSpPr>
        <p:spPr>
          <a:xfrm>
            <a:off x="4410182"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Ster: 5 punten 27">
            <a:extLst>
              <a:ext uri="{FF2B5EF4-FFF2-40B4-BE49-F238E27FC236}">
                <a16:creationId xmlns:a16="http://schemas.microsoft.com/office/drawing/2014/main" id="{5A37D8CB-038F-45C8-9B08-90ACDB2BD18C}"/>
              </a:ext>
            </a:extLst>
          </p:cNvPr>
          <p:cNvSpPr/>
          <p:nvPr/>
        </p:nvSpPr>
        <p:spPr>
          <a:xfrm>
            <a:off x="4410181"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Ster: 5 punten 28">
            <a:extLst>
              <a:ext uri="{FF2B5EF4-FFF2-40B4-BE49-F238E27FC236}">
                <a16:creationId xmlns:a16="http://schemas.microsoft.com/office/drawing/2014/main" id="{8D7C0FE7-27EF-4350-B0C5-469321FD48BB}"/>
              </a:ext>
            </a:extLst>
          </p:cNvPr>
          <p:cNvSpPr/>
          <p:nvPr/>
        </p:nvSpPr>
        <p:spPr>
          <a:xfrm>
            <a:off x="4410180" y="13135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Ster: 5 punten 29">
            <a:extLst>
              <a:ext uri="{FF2B5EF4-FFF2-40B4-BE49-F238E27FC236}">
                <a16:creationId xmlns:a16="http://schemas.microsoft.com/office/drawing/2014/main" id="{AA93996C-C23A-4341-AEE7-7D9CB37BA4B0}"/>
              </a:ext>
            </a:extLst>
          </p:cNvPr>
          <p:cNvSpPr/>
          <p:nvPr/>
        </p:nvSpPr>
        <p:spPr>
          <a:xfrm>
            <a:off x="4410179" y="16201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Ster: 5 punten 30">
            <a:extLst>
              <a:ext uri="{FF2B5EF4-FFF2-40B4-BE49-F238E27FC236}">
                <a16:creationId xmlns:a16="http://schemas.microsoft.com/office/drawing/2014/main" id="{C94AF16F-FB5D-454A-8592-86FE69FC04D5}"/>
              </a:ext>
            </a:extLst>
          </p:cNvPr>
          <p:cNvSpPr/>
          <p:nvPr/>
        </p:nvSpPr>
        <p:spPr>
          <a:xfrm>
            <a:off x="4410179"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Ovaal 31">
            <a:extLst>
              <a:ext uri="{FF2B5EF4-FFF2-40B4-BE49-F238E27FC236}">
                <a16:creationId xmlns:a16="http://schemas.microsoft.com/office/drawing/2014/main" id="{7052EFEA-C5F8-41EE-B8E7-DD4EA9E54846}"/>
              </a:ext>
            </a:extLst>
          </p:cNvPr>
          <p:cNvSpPr/>
          <p:nvPr/>
        </p:nvSpPr>
        <p:spPr>
          <a:xfrm rot="5400000">
            <a:off x="3556773"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3" name="Ovaal 32">
            <a:extLst>
              <a:ext uri="{FF2B5EF4-FFF2-40B4-BE49-F238E27FC236}">
                <a16:creationId xmlns:a16="http://schemas.microsoft.com/office/drawing/2014/main" id="{F31675CE-E626-4348-BEA4-15E779E918EF}"/>
              </a:ext>
            </a:extLst>
          </p:cNvPr>
          <p:cNvSpPr/>
          <p:nvPr/>
        </p:nvSpPr>
        <p:spPr>
          <a:xfrm rot="5400000">
            <a:off x="3918839"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4" name="Ovaal 33">
            <a:extLst>
              <a:ext uri="{FF2B5EF4-FFF2-40B4-BE49-F238E27FC236}">
                <a16:creationId xmlns:a16="http://schemas.microsoft.com/office/drawing/2014/main" id="{41C529F8-B4A0-4F12-BA1E-DF4EAFB7154A}"/>
              </a:ext>
            </a:extLst>
          </p:cNvPr>
          <p:cNvSpPr/>
          <p:nvPr/>
        </p:nvSpPr>
        <p:spPr>
          <a:xfrm rot="5400000">
            <a:off x="4271354"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Ovaal 34">
            <a:extLst>
              <a:ext uri="{FF2B5EF4-FFF2-40B4-BE49-F238E27FC236}">
                <a16:creationId xmlns:a16="http://schemas.microsoft.com/office/drawing/2014/main" id="{3FBBC923-B9DB-4618-98D0-7CA2458A53BE}"/>
              </a:ext>
            </a:extLst>
          </p:cNvPr>
          <p:cNvSpPr/>
          <p:nvPr/>
        </p:nvSpPr>
        <p:spPr>
          <a:xfrm rot="5400000">
            <a:off x="4650384"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9" name="Ster: 5 punten 38">
            <a:extLst>
              <a:ext uri="{FF2B5EF4-FFF2-40B4-BE49-F238E27FC236}">
                <a16:creationId xmlns:a16="http://schemas.microsoft.com/office/drawing/2014/main" id="{CDDFA7B3-DB2D-41F2-BA25-D2DCBC12B8E0}"/>
              </a:ext>
            </a:extLst>
          </p:cNvPr>
          <p:cNvSpPr/>
          <p:nvPr/>
        </p:nvSpPr>
        <p:spPr>
          <a:xfrm>
            <a:off x="10867722"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14397330-7647-4031-937C-3F2FF77048A3}"/>
              </a:ext>
            </a:extLst>
          </p:cNvPr>
          <p:cNvSpPr/>
          <p:nvPr/>
        </p:nvSpPr>
        <p:spPr>
          <a:xfrm>
            <a:off x="10867722"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23D46256-2883-40CB-90F7-BCE31E2B62DD}"/>
              </a:ext>
            </a:extLst>
          </p:cNvPr>
          <p:cNvSpPr/>
          <p:nvPr/>
        </p:nvSpPr>
        <p:spPr>
          <a:xfrm>
            <a:off x="10858195"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Ster: 5 punten 41">
            <a:extLst>
              <a:ext uri="{FF2B5EF4-FFF2-40B4-BE49-F238E27FC236}">
                <a16:creationId xmlns:a16="http://schemas.microsoft.com/office/drawing/2014/main" id="{E1C448E2-38E2-4BA6-8EE9-1C3C6E72AD52}"/>
              </a:ext>
            </a:extLst>
          </p:cNvPr>
          <p:cNvSpPr/>
          <p:nvPr/>
        </p:nvSpPr>
        <p:spPr>
          <a:xfrm>
            <a:off x="10858195" y="131356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Ster: 5 punten 42">
            <a:extLst>
              <a:ext uri="{FF2B5EF4-FFF2-40B4-BE49-F238E27FC236}">
                <a16:creationId xmlns:a16="http://schemas.microsoft.com/office/drawing/2014/main" id="{5CA49E16-77B6-40C5-8B8D-EDE48F403788}"/>
              </a:ext>
            </a:extLst>
          </p:cNvPr>
          <p:cNvSpPr/>
          <p:nvPr/>
        </p:nvSpPr>
        <p:spPr>
          <a:xfrm>
            <a:off x="10867718" y="162012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4" name="Ster: 5 punten 43">
            <a:extLst>
              <a:ext uri="{FF2B5EF4-FFF2-40B4-BE49-F238E27FC236}">
                <a16:creationId xmlns:a16="http://schemas.microsoft.com/office/drawing/2014/main" id="{60EDC7C7-98C4-4765-9D1C-FC43D4F7D593}"/>
              </a:ext>
            </a:extLst>
          </p:cNvPr>
          <p:cNvSpPr/>
          <p:nvPr/>
        </p:nvSpPr>
        <p:spPr>
          <a:xfrm>
            <a:off x="10867718"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5" name="Ster: 5 punten 44">
            <a:extLst>
              <a:ext uri="{FF2B5EF4-FFF2-40B4-BE49-F238E27FC236}">
                <a16:creationId xmlns:a16="http://schemas.microsoft.com/office/drawing/2014/main" id="{80489AAE-4937-4B96-8D47-B88CF500330E}"/>
              </a:ext>
            </a:extLst>
          </p:cNvPr>
          <p:cNvSpPr/>
          <p:nvPr/>
        </p:nvSpPr>
        <p:spPr>
          <a:xfrm>
            <a:off x="10492425"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6" name="Ster: 5 punten 45">
            <a:extLst>
              <a:ext uri="{FF2B5EF4-FFF2-40B4-BE49-F238E27FC236}">
                <a16:creationId xmlns:a16="http://schemas.microsoft.com/office/drawing/2014/main" id="{FAD03F62-5B9F-460E-AC87-F49028DB9BAE}"/>
              </a:ext>
            </a:extLst>
          </p:cNvPr>
          <p:cNvSpPr/>
          <p:nvPr/>
        </p:nvSpPr>
        <p:spPr>
          <a:xfrm>
            <a:off x="10501946" y="162012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Ster: 5 punten 46">
            <a:extLst>
              <a:ext uri="{FF2B5EF4-FFF2-40B4-BE49-F238E27FC236}">
                <a16:creationId xmlns:a16="http://schemas.microsoft.com/office/drawing/2014/main" id="{22A49C1D-E41A-44E7-BE00-0B99EC1001E9}"/>
              </a:ext>
            </a:extLst>
          </p:cNvPr>
          <p:cNvSpPr/>
          <p:nvPr/>
        </p:nvSpPr>
        <p:spPr>
          <a:xfrm>
            <a:off x="10501946"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Ster: 5 punten 47">
            <a:extLst>
              <a:ext uri="{FF2B5EF4-FFF2-40B4-BE49-F238E27FC236}">
                <a16:creationId xmlns:a16="http://schemas.microsoft.com/office/drawing/2014/main" id="{E8D09F30-8603-417B-B696-A322C3421D41}"/>
              </a:ext>
            </a:extLst>
          </p:cNvPr>
          <p:cNvSpPr/>
          <p:nvPr/>
        </p:nvSpPr>
        <p:spPr>
          <a:xfrm>
            <a:off x="10118455"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Ster: 5 punten 48">
            <a:extLst>
              <a:ext uri="{FF2B5EF4-FFF2-40B4-BE49-F238E27FC236}">
                <a16:creationId xmlns:a16="http://schemas.microsoft.com/office/drawing/2014/main" id="{B0C1B214-A453-4883-B821-D2917CBD4F1E}"/>
              </a:ext>
            </a:extLst>
          </p:cNvPr>
          <p:cNvSpPr/>
          <p:nvPr/>
        </p:nvSpPr>
        <p:spPr>
          <a:xfrm>
            <a:off x="10118455"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647564A0-7C87-4012-B4B6-15F2D9ACA260}"/>
              </a:ext>
            </a:extLst>
          </p:cNvPr>
          <p:cNvSpPr/>
          <p:nvPr/>
        </p:nvSpPr>
        <p:spPr>
          <a:xfrm>
            <a:off x="10118453"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86A0EEEA-98B4-4A0C-9E44-0459DEC7C156}"/>
              </a:ext>
            </a:extLst>
          </p:cNvPr>
          <p:cNvSpPr/>
          <p:nvPr/>
        </p:nvSpPr>
        <p:spPr>
          <a:xfrm>
            <a:off x="10118453" y="131356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A7AB190E-3C76-4AE2-80F9-98CCF114329B}"/>
              </a:ext>
            </a:extLst>
          </p:cNvPr>
          <p:cNvSpPr/>
          <p:nvPr/>
        </p:nvSpPr>
        <p:spPr>
          <a:xfrm>
            <a:off x="10127976" y="162012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0F40CFF0-D0F0-43B6-9C27-5E3CE5D13FD2}"/>
              </a:ext>
            </a:extLst>
          </p:cNvPr>
          <p:cNvSpPr/>
          <p:nvPr/>
        </p:nvSpPr>
        <p:spPr>
          <a:xfrm>
            <a:off x="10127976"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Ster: 5 punten 53">
            <a:extLst>
              <a:ext uri="{FF2B5EF4-FFF2-40B4-BE49-F238E27FC236}">
                <a16:creationId xmlns:a16="http://schemas.microsoft.com/office/drawing/2014/main" id="{42FEE4A8-30CD-44F5-A20C-D0C6DE628864}"/>
              </a:ext>
            </a:extLst>
          </p:cNvPr>
          <p:cNvSpPr/>
          <p:nvPr/>
        </p:nvSpPr>
        <p:spPr>
          <a:xfrm>
            <a:off x="9772758" y="3938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Ster: 5 punten 54">
            <a:extLst>
              <a:ext uri="{FF2B5EF4-FFF2-40B4-BE49-F238E27FC236}">
                <a16:creationId xmlns:a16="http://schemas.microsoft.com/office/drawing/2014/main" id="{A92E6830-F2BB-4CC3-BD90-D26E53482901}"/>
              </a:ext>
            </a:extLst>
          </p:cNvPr>
          <p:cNvSpPr/>
          <p:nvPr/>
        </p:nvSpPr>
        <p:spPr>
          <a:xfrm>
            <a:off x="9772756" y="7004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6" name="Ster: 5 punten 55">
            <a:extLst>
              <a:ext uri="{FF2B5EF4-FFF2-40B4-BE49-F238E27FC236}">
                <a16:creationId xmlns:a16="http://schemas.microsoft.com/office/drawing/2014/main" id="{1A05DCDC-A45A-40E5-A71F-B12288A19525}"/>
              </a:ext>
            </a:extLst>
          </p:cNvPr>
          <p:cNvSpPr/>
          <p:nvPr/>
        </p:nvSpPr>
        <p:spPr>
          <a:xfrm>
            <a:off x="9772756" y="10070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7" name="Ster: 5 punten 56">
            <a:extLst>
              <a:ext uri="{FF2B5EF4-FFF2-40B4-BE49-F238E27FC236}">
                <a16:creationId xmlns:a16="http://schemas.microsoft.com/office/drawing/2014/main" id="{7E08F93B-D340-46D1-956E-13EDD60C1DF1}"/>
              </a:ext>
            </a:extLst>
          </p:cNvPr>
          <p:cNvSpPr/>
          <p:nvPr/>
        </p:nvSpPr>
        <p:spPr>
          <a:xfrm>
            <a:off x="9772754" y="131356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8" name="Ster: 5 punten 57">
            <a:extLst>
              <a:ext uri="{FF2B5EF4-FFF2-40B4-BE49-F238E27FC236}">
                <a16:creationId xmlns:a16="http://schemas.microsoft.com/office/drawing/2014/main" id="{CB5D69C2-6FC3-46F6-8B26-D8D37EDE04CF}"/>
              </a:ext>
            </a:extLst>
          </p:cNvPr>
          <p:cNvSpPr/>
          <p:nvPr/>
        </p:nvSpPr>
        <p:spPr>
          <a:xfrm>
            <a:off x="9772754" y="162012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9" name="Ster: 5 punten 58">
            <a:extLst>
              <a:ext uri="{FF2B5EF4-FFF2-40B4-BE49-F238E27FC236}">
                <a16:creationId xmlns:a16="http://schemas.microsoft.com/office/drawing/2014/main" id="{9A004CF1-77D9-43C4-B3FC-77C722C1CC8B}"/>
              </a:ext>
            </a:extLst>
          </p:cNvPr>
          <p:cNvSpPr/>
          <p:nvPr/>
        </p:nvSpPr>
        <p:spPr>
          <a:xfrm>
            <a:off x="9772754"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Ovaal 59">
            <a:extLst>
              <a:ext uri="{FF2B5EF4-FFF2-40B4-BE49-F238E27FC236}">
                <a16:creationId xmlns:a16="http://schemas.microsoft.com/office/drawing/2014/main" id="{FF6902DD-B67C-4D6B-B734-D8CE335DBC51}"/>
              </a:ext>
            </a:extLst>
          </p:cNvPr>
          <p:cNvSpPr/>
          <p:nvPr/>
        </p:nvSpPr>
        <p:spPr>
          <a:xfrm rot="5400000">
            <a:off x="9281414"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1" name="Ovaal 60">
            <a:extLst>
              <a:ext uri="{FF2B5EF4-FFF2-40B4-BE49-F238E27FC236}">
                <a16:creationId xmlns:a16="http://schemas.microsoft.com/office/drawing/2014/main" id="{1D98B9D9-4D30-46F6-8A4F-4D2D0B8A3FD8}"/>
              </a:ext>
            </a:extLst>
          </p:cNvPr>
          <p:cNvSpPr/>
          <p:nvPr/>
        </p:nvSpPr>
        <p:spPr>
          <a:xfrm rot="5400000">
            <a:off x="9624404"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2" name="Ovaal 61">
            <a:extLst>
              <a:ext uri="{FF2B5EF4-FFF2-40B4-BE49-F238E27FC236}">
                <a16:creationId xmlns:a16="http://schemas.microsoft.com/office/drawing/2014/main" id="{855E6729-E191-42B7-8B51-CE53C3677C07}"/>
              </a:ext>
            </a:extLst>
          </p:cNvPr>
          <p:cNvSpPr/>
          <p:nvPr/>
        </p:nvSpPr>
        <p:spPr>
          <a:xfrm rot="5400000">
            <a:off x="10012958"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3" name="Ster: 5 punten 62">
            <a:extLst>
              <a:ext uri="{FF2B5EF4-FFF2-40B4-BE49-F238E27FC236}">
                <a16:creationId xmlns:a16="http://schemas.microsoft.com/office/drawing/2014/main" id="{2614DB38-F442-4ED2-842F-12E619E79702}"/>
              </a:ext>
            </a:extLst>
          </p:cNvPr>
          <p:cNvSpPr/>
          <p:nvPr/>
        </p:nvSpPr>
        <p:spPr>
          <a:xfrm>
            <a:off x="10496245" y="71173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4" name="Ster: 5 punten 63">
            <a:extLst>
              <a:ext uri="{FF2B5EF4-FFF2-40B4-BE49-F238E27FC236}">
                <a16:creationId xmlns:a16="http://schemas.microsoft.com/office/drawing/2014/main" id="{925A6931-C0E0-4271-BD8B-E46E58B069F6}"/>
              </a:ext>
            </a:extLst>
          </p:cNvPr>
          <p:cNvSpPr/>
          <p:nvPr/>
        </p:nvSpPr>
        <p:spPr>
          <a:xfrm>
            <a:off x="10496245" y="101829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5" name="Ster: 5 punten 64">
            <a:extLst>
              <a:ext uri="{FF2B5EF4-FFF2-40B4-BE49-F238E27FC236}">
                <a16:creationId xmlns:a16="http://schemas.microsoft.com/office/drawing/2014/main" id="{566B63C0-6283-4C56-B8E3-33139EBE8E27}"/>
              </a:ext>
            </a:extLst>
          </p:cNvPr>
          <p:cNvSpPr/>
          <p:nvPr/>
        </p:nvSpPr>
        <p:spPr>
          <a:xfrm>
            <a:off x="10496243" y="13248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4" name="Ster: 5 punten 103">
            <a:extLst>
              <a:ext uri="{FF2B5EF4-FFF2-40B4-BE49-F238E27FC236}">
                <a16:creationId xmlns:a16="http://schemas.microsoft.com/office/drawing/2014/main" id="{359FAE98-4D7A-450C-BF10-C7C05E6924A4}"/>
              </a:ext>
            </a:extLst>
          </p:cNvPr>
          <p:cNvSpPr/>
          <p:nvPr/>
        </p:nvSpPr>
        <p:spPr>
          <a:xfrm>
            <a:off x="9406575" y="40341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5" name="Ster: 5 punten 104">
            <a:extLst>
              <a:ext uri="{FF2B5EF4-FFF2-40B4-BE49-F238E27FC236}">
                <a16:creationId xmlns:a16="http://schemas.microsoft.com/office/drawing/2014/main" id="{0E5FF2DC-5329-4C83-B54A-CEEAADC03BCF}"/>
              </a:ext>
            </a:extLst>
          </p:cNvPr>
          <p:cNvSpPr/>
          <p:nvPr/>
        </p:nvSpPr>
        <p:spPr>
          <a:xfrm>
            <a:off x="9416096" y="16296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6" name="Ster: 5 punten 105">
            <a:extLst>
              <a:ext uri="{FF2B5EF4-FFF2-40B4-BE49-F238E27FC236}">
                <a16:creationId xmlns:a16="http://schemas.microsoft.com/office/drawing/2014/main" id="{5FD5390F-532B-4EE8-9045-8F91911E3713}"/>
              </a:ext>
            </a:extLst>
          </p:cNvPr>
          <p:cNvSpPr/>
          <p:nvPr/>
        </p:nvSpPr>
        <p:spPr>
          <a:xfrm>
            <a:off x="9032605" y="40341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7" name="Ster: 5 punten 106">
            <a:extLst>
              <a:ext uri="{FF2B5EF4-FFF2-40B4-BE49-F238E27FC236}">
                <a16:creationId xmlns:a16="http://schemas.microsoft.com/office/drawing/2014/main" id="{ECD9C3CE-AEFA-4ECC-92F8-09B20306839A}"/>
              </a:ext>
            </a:extLst>
          </p:cNvPr>
          <p:cNvSpPr/>
          <p:nvPr/>
        </p:nvSpPr>
        <p:spPr>
          <a:xfrm>
            <a:off x="9032605" y="70997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8" name="Ster: 5 punten 107">
            <a:extLst>
              <a:ext uri="{FF2B5EF4-FFF2-40B4-BE49-F238E27FC236}">
                <a16:creationId xmlns:a16="http://schemas.microsoft.com/office/drawing/2014/main" id="{277203A3-E0C5-4D69-98E1-3574772FC662}"/>
              </a:ext>
            </a:extLst>
          </p:cNvPr>
          <p:cNvSpPr/>
          <p:nvPr/>
        </p:nvSpPr>
        <p:spPr>
          <a:xfrm>
            <a:off x="9032603" y="101653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 name="Ster: 5 punten 108">
            <a:extLst>
              <a:ext uri="{FF2B5EF4-FFF2-40B4-BE49-F238E27FC236}">
                <a16:creationId xmlns:a16="http://schemas.microsoft.com/office/drawing/2014/main" id="{1BAA3F04-8D22-4F34-8B94-3886FBC4D09D}"/>
              </a:ext>
            </a:extLst>
          </p:cNvPr>
          <p:cNvSpPr/>
          <p:nvPr/>
        </p:nvSpPr>
        <p:spPr>
          <a:xfrm>
            <a:off x="9032603" y="132309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0" name="Ster: 5 punten 109">
            <a:extLst>
              <a:ext uri="{FF2B5EF4-FFF2-40B4-BE49-F238E27FC236}">
                <a16:creationId xmlns:a16="http://schemas.microsoft.com/office/drawing/2014/main" id="{746EFA80-0B2E-4F74-BC55-723A35CFDD60}"/>
              </a:ext>
            </a:extLst>
          </p:cNvPr>
          <p:cNvSpPr/>
          <p:nvPr/>
        </p:nvSpPr>
        <p:spPr>
          <a:xfrm>
            <a:off x="9042126" y="16296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1" name="Ster: 5 punten 110">
            <a:extLst>
              <a:ext uri="{FF2B5EF4-FFF2-40B4-BE49-F238E27FC236}">
                <a16:creationId xmlns:a16="http://schemas.microsoft.com/office/drawing/2014/main" id="{DF99A7AA-2FD1-4B76-BE7E-784D3CB201E9}"/>
              </a:ext>
            </a:extLst>
          </p:cNvPr>
          <p:cNvSpPr/>
          <p:nvPr/>
        </p:nvSpPr>
        <p:spPr>
          <a:xfrm>
            <a:off x="9042126" y="19362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2" name="Ster: 5 punten 111">
            <a:extLst>
              <a:ext uri="{FF2B5EF4-FFF2-40B4-BE49-F238E27FC236}">
                <a16:creationId xmlns:a16="http://schemas.microsoft.com/office/drawing/2014/main" id="{83AF5D67-9D81-4303-8BB0-A98D5ECA22BB}"/>
              </a:ext>
            </a:extLst>
          </p:cNvPr>
          <p:cNvSpPr/>
          <p:nvPr/>
        </p:nvSpPr>
        <p:spPr>
          <a:xfrm>
            <a:off x="8686908" y="40341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3" name="Ster: 5 punten 112">
            <a:extLst>
              <a:ext uri="{FF2B5EF4-FFF2-40B4-BE49-F238E27FC236}">
                <a16:creationId xmlns:a16="http://schemas.microsoft.com/office/drawing/2014/main" id="{8B29B159-BEFB-459A-B16B-825AB6B4F5DA}"/>
              </a:ext>
            </a:extLst>
          </p:cNvPr>
          <p:cNvSpPr/>
          <p:nvPr/>
        </p:nvSpPr>
        <p:spPr>
          <a:xfrm>
            <a:off x="8686906" y="70997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4" name="Ster: 5 punten 113">
            <a:extLst>
              <a:ext uri="{FF2B5EF4-FFF2-40B4-BE49-F238E27FC236}">
                <a16:creationId xmlns:a16="http://schemas.microsoft.com/office/drawing/2014/main" id="{0D748C48-3502-4BB0-8C6A-E9C9FC09426D}"/>
              </a:ext>
            </a:extLst>
          </p:cNvPr>
          <p:cNvSpPr/>
          <p:nvPr/>
        </p:nvSpPr>
        <p:spPr>
          <a:xfrm>
            <a:off x="8686906" y="101653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 name="Ster: 5 punten 114">
            <a:extLst>
              <a:ext uri="{FF2B5EF4-FFF2-40B4-BE49-F238E27FC236}">
                <a16:creationId xmlns:a16="http://schemas.microsoft.com/office/drawing/2014/main" id="{35E6E933-36A7-4AA6-BAE7-F3FD404E178F}"/>
              </a:ext>
            </a:extLst>
          </p:cNvPr>
          <p:cNvSpPr/>
          <p:nvPr/>
        </p:nvSpPr>
        <p:spPr>
          <a:xfrm>
            <a:off x="8686904" y="132309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6" name="Ster: 5 punten 115">
            <a:extLst>
              <a:ext uri="{FF2B5EF4-FFF2-40B4-BE49-F238E27FC236}">
                <a16:creationId xmlns:a16="http://schemas.microsoft.com/office/drawing/2014/main" id="{B23A16FA-F714-42B1-BC0C-11E3DA3B8C9A}"/>
              </a:ext>
            </a:extLst>
          </p:cNvPr>
          <p:cNvSpPr/>
          <p:nvPr/>
        </p:nvSpPr>
        <p:spPr>
          <a:xfrm>
            <a:off x="8686904" y="16296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7" name="Ster: 5 punten 116">
            <a:extLst>
              <a:ext uri="{FF2B5EF4-FFF2-40B4-BE49-F238E27FC236}">
                <a16:creationId xmlns:a16="http://schemas.microsoft.com/office/drawing/2014/main" id="{BA01953A-C97E-4AAD-824A-370F74D2432A}"/>
              </a:ext>
            </a:extLst>
          </p:cNvPr>
          <p:cNvSpPr/>
          <p:nvPr/>
        </p:nvSpPr>
        <p:spPr>
          <a:xfrm>
            <a:off x="8686904" y="19362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8" name="Ovaal 117">
            <a:extLst>
              <a:ext uri="{FF2B5EF4-FFF2-40B4-BE49-F238E27FC236}">
                <a16:creationId xmlns:a16="http://schemas.microsoft.com/office/drawing/2014/main" id="{3C8E195D-7F1A-43A9-AABE-6FD0A8EDD773}"/>
              </a:ext>
            </a:extLst>
          </p:cNvPr>
          <p:cNvSpPr/>
          <p:nvPr/>
        </p:nvSpPr>
        <p:spPr>
          <a:xfrm rot="5400000">
            <a:off x="8195564" y="1150202"/>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9" name="Ovaal 118">
            <a:extLst>
              <a:ext uri="{FF2B5EF4-FFF2-40B4-BE49-F238E27FC236}">
                <a16:creationId xmlns:a16="http://schemas.microsoft.com/office/drawing/2014/main" id="{175D9602-2C32-4A29-83F2-651D27742766}"/>
              </a:ext>
            </a:extLst>
          </p:cNvPr>
          <p:cNvSpPr/>
          <p:nvPr/>
        </p:nvSpPr>
        <p:spPr>
          <a:xfrm rot="5400000">
            <a:off x="8538554" y="1150202"/>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0" name="Ster: 5 punten 119">
            <a:extLst>
              <a:ext uri="{FF2B5EF4-FFF2-40B4-BE49-F238E27FC236}">
                <a16:creationId xmlns:a16="http://schemas.microsoft.com/office/drawing/2014/main" id="{723821C7-D5A4-47F9-BB8A-66B4BF48FD43}"/>
              </a:ext>
            </a:extLst>
          </p:cNvPr>
          <p:cNvSpPr/>
          <p:nvPr/>
        </p:nvSpPr>
        <p:spPr>
          <a:xfrm>
            <a:off x="9410395" y="72126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 name="Ster: 5 punten 120">
            <a:extLst>
              <a:ext uri="{FF2B5EF4-FFF2-40B4-BE49-F238E27FC236}">
                <a16:creationId xmlns:a16="http://schemas.microsoft.com/office/drawing/2014/main" id="{DF431DF4-ABE3-46C5-A94F-6A8127E5291A}"/>
              </a:ext>
            </a:extLst>
          </p:cNvPr>
          <p:cNvSpPr/>
          <p:nvPr/>
        </p:nvSpPr>
        <p:spPr>
          <a:xfrm>
            <a:off x="9410395" y="10278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2" name="Ster: 5 punten 121">
            <a:extLst>
              <a:ext uri="{FF2B5EF4-FFF2-40B4-BE49-F238E27FC236}">
                <a16:creationId xmlns:a16="http://schemas.microsoft.com/office/drawing/2014/main" id="{0C4E899E-99C3-4937-974B-321D3F5EA2EC}"/>
              </a:ext>
            </a:extLst>
          </p:cNvPr>
          <p:cNvSpPr/>
          <p:nvPr/>
        </p:nvSpPr>
        <p:spPr>
          <a:xfrm>
            <a:off x="9410393" y="133437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3" name="Ster: 5 punten 142">
            <a:extLst>
              <a:ext uri="{FF2B5EF4-FFF2-40B4-BE49-F238E27FC236}">
                <a16:creationId xmlns:a16="http://schemas.microsoft.com/office/drawing/2014/main" id="{EC22CBBB-B1AD-4B74-B0E5-491D92B5BAE9}"/>
              </a:ext>
            </a:extLst>
          </p:cNvPr>
          <p:cNvSpPr/>
          <p:nvPr/>
        </p:nvSpPr>
        <p:spPr>
          <a:xfrm>
            <a:off x="9400868" y="192668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4" name="Ovaal 143">
            <a:extLst>
              <a:ext uri="{FF2B5EF4-FFF2-40B4-BE49-F238E27FC236}">
                <a16:creationId xmlns:a16="http://schemas.microsoft.com/office/drawing/2014/main" id="{468421D8-21D2-45A9-B2AD-37F73D7B5C21}"/>
              </a:ext>
            </a:extLst>
          </p:cNvPr>
          <p:cNvSpPr/>
          <p:nvPr/>
        </p:nvSpPr>
        <p:spPr>
          <a:xfrm rot="5400000">
            <a:off x="8919348" y="1140677"/>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45" name="Ovaal 144">
            <a:extLst>
              <a:ext uri="{FF2B5EF4-FFF2-40B4-BE49-F238E27FC236}">
                <a16:creationId xmlns:a16="http://schemas.microsoft.com/office/drawing/2014/main" id="{BEE61855-0B5A-45D9-A20E-EFBC10C1F3AB}"/>
              </a:ext>
            </a:extLst>
          </p:cNvPr>
          <p:cNvSpPr/>
          <p:nvPr/>
        </p:nvSpPr>
        <p:spPr>
          <a:xfrm rot="5400000">
            <a:off x="7833498" y="1150202"/>
            <a:ext cx="2007286"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50203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D453F575-B296-4DB5-A7F2-3370E546A694}"/>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8 X 4 = …                 </a:t>
            </a: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10	        8+8+8+8+8+8+8+8 = … </a:t>
            </a:r>
          </a:p>
        </p:txBody>
      </p:sp>
      <p:sp>
        <p:nvSpPr>
          <p:cNvPr id="3" name="Tijdelijke aanduiding voor inhoud 3">
            <a:extLst>
              <a:ext uri="{FF2B5EF4-FFF2-40B4-BE49-F238E27FC236}">
                <a16:creationId xmlns:a16="http://schemas.microsoft.com/office/drawing/2014/main" id="{39C340FD-2CE6-4AE5-A747-1C5CA4E9131D}"/>
              </a:ext>
            </a:extLst>
          </p:cNvPr>
          <p:cNvSpPr txBox="1">
            <a:spLocks/>
          </p:cNvSpPr>
          <p:nvPr/>
        </p:nvSpPr>
        <p:spPr>
          <a:xfrm>
            <a:off x="6172200" y="272871"/>
            <a:ext cx="5181600" cy="6306658"/>
          </a:xfrm>
          <a:prstGeom prst="rect">
            <a:avLst/>
          </a:prstGeom>
          <a:ln>
            <a:solidFill>
              <a:schemeClr val="tx1"/>
            </a:solidFill>
          </a:ln>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10 X 2 = …</a:t>
            </a:r>
            <a:endParaRPr lang="nl-NL"/>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a:t>
            </a:r>
          </a:p>
          <a:p>
            <a:pPr marL="0" indent="0">
              <a:buNone/>
            </a:pPr>
            <a:r>
              <a:rPr lang="nl-NL" b="1">
                <a:cs typeface="Calibri" panose="020F0502020204030204"/>
              </a:rPr>
              <a:t>      21	        7+7+7+7+7+7+7+7 = …</a:t>
            </a:r>
            <a:endParaRPr lang="nl-NL" b="1"/>
          </a:p>
        </p:txBody>
      </p:sp>
      <p:sp>
        <p:nvSpPr>
          <p:cNvPr id="10" name="Ster: 5 punten 9">
            <a:extLst>
              <a:ext uri="{FF2B5EF4-FFF2-40B4-BE49-F238E27FC236}">
                <a16:creationId xmlns:a16="http://schemas.microsoft.com/office/drawing/2014/main" id="{6F792347-09F9-4CAC-8DB1-3BBEE70868CA}"/>
              </a:ext>
            </a:extLst>
          </p:cNvPr>
          <p:cNvSpPr/>
          <p:nvPr/>
        </p:nvSpPr>
        <p:spPr>
          <a:xfrm>
            <a:off x="10210800" y="495300"/>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Ster: 5 punten 10">
            <a:extLst>
              <a:ext uri="{FF2B5EF4-FFF2-40B4-BE49-F238E27FC236}">
                <a16:creationId xmlns:a16="http://schemas.microsoft.com/office/drawing/2014/main" id="{8DCBACB0-13DC-420B-93F2-1964BDE3DB66}"/>
              </a:ext>
            </a:extLst>
          </p:cNvPr>
          <p:cNvSpPr/>
          <p:nvPr/>
        </p:nvSpPr>
        <p:spPr>
          <a:xfrm>
            <a:off x="10744200" y="49529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Ster: 5 punten 11">
            <a:extLst>
              <a:ext uri="{FF2B5EF4-FFF2-40B4-BE49-F238E27FC236}">
                <a16:creationId xmlns:a16="http://schemas.microsoft.com/office/drawing/2014/main" id="{24B4358D-236C-4200-8AA3-E72FD7F81B7F}"/>
              </a:ext>
            </a:extLst>
          </p:cNvPr>
          <p:cNvSpPr/>
          <p:nvPr/>
        </p:nvSpPr>
        <p:spPr>
          <a:xfrm>
            <a:off x="10744199" y="106679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Ster: 5 punten 12">
            <a:extLst>
              <a:ext uri="{FF2B5EF4-FFF2-40B4-BE49-F238E27FC236}">
                <a16:creationId xmlns:a16="http://schemas.microsoft.com/office/drawing/2014/main" id="{C6D03E00-EB9A-4BE5-B53D-24226F7CAA3E}"/>
              </a:ext>
            </a:extLst>
          </p:cNvPr>
          <p:cNvSpPr/>
          <p:nvPr/>
        </p:nvSpPr>
        <p:spPr>
          <a:xfrm>
            <a:off x="10210799" y="163829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er: 5 punten 13">
            <a:extLst>
              <a:ext uri="{FF2B5EF4-FFF2-40B4-BE49-F238E27FC236}">
                <a16:creationId xmlns:a16="http://schemas.microsoft.com/office/drawing/2014/main" id="{C2E76E17-7A11-4DE0-8EB9-E557156EE3E2}"/>
              </a:ext>
            </a:extLst>
          </p:cNvPr>
          <p:cNvSpPr/>
          <p:nvPr/>
        </p:nvSpPr>
        <p:spPr>
          <a:xfrm>
            <a:off x="10744199" y="2676524"/>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BD6EEA9C-A734-4DC1-B90B-985FA9928335}"/>
              </a:ext>
            </a:extLst>
          </p:cNvPr>
          <p:cNvSpPr/>
          <p:nvPr/>
        </p:nvSpPr>
        <p:spPr>
          <a:xfrm>
            <a:off x="10744199" y="160019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er: 5 punten 15">
            <a:extLst>
              <a:ext uri="{FF2B5EF4-FFF2-40B4-BE49-F238E27FC236}">
                <a16:creationId xmlns:a16="http://schemas.microsoft.com/office/drawing/2014/main" id="{8F64ADD1-BE81-4748-BA81-9251196B308F}"/>
              </a:ext>
            </a:extLst>
          </p:cNvPr>
          <p:cNvSpPr/>
          <p:nvPr/>
        </p:nvSpPr>
        <p:spPr>
          <a:xfrm>
            <a:off x="10744199" y="215264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er: 5 punten 16">
            <a:extLst>
              <a:ext uri="{FF2B5EF4-FFF2-40B4-BE49-F238E27FC236}">
                <a16:creationId xmlns:a16="http://schemas.microsoft.com/office/drawing/2014/main" id="{F44D4F18-2B7E-43A7-B049-22178C9B54F8}"/>
              </a:ext>
            </a:extLst>
          </p:cNvPr>
          <p:cNvSpPr/>
          <p:nvPr/>
        </p:nvSpPr>
        <p:spPr>
          <a:xfrm>
            <a:off x="10210799" y="2676524"/>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er: 5 punten 17">
            <a:extLst>
              <a:ext uri="{FF2B5EF4-FFF2-40B4-BE49-F238E27FC236}">
                <a16:creationId xmlns:a16="http://schemas.microsoft.com/office/drawing/2014/main" id="{7F7334FD-F085-4B7D-ACE8-A6D6C80D4395}"/>
              </a:ext>
            </a:extLst>
          </p:cNvPr>
          <p:cNvSpPr/>
          <p:nvPr/>
        </p:nvSpPr>
        <p:spPr>
          <a:xfrm>
            <a:off x="10210799" y="106679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Ster: 5 punten 18">
            <a:extLst>
              <a:ext uri="{FF2B5EF4-FFF2-40B4-BE49-F238E27FC236}">
                <a16:creationId xmlns:a16="http://schemas.microsoft.com/office/drawing/2014/main" id="{B1CD5C8F-FE75-445E-AAC6-33A8FDEB0E93}"/>
              </a:ext>
            </a:extLst>
          </p:cNvPr>
          <p:cNvSpPr/>
          <p:nvPr/>
        </p:nvSpPr>
        <p:spPr>
          <a:xfrm>
            <a:off x="10210799" y="2152649"/>
            <a:ext cx="381000" cy="3905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Ovaal 19">
            <a:extLst>
              <a:ext uri="{FF2B5EF4-FFF2-40B4-BE49-F238E27FC236}">
                <a16:creationId xmlns:a16="http://schemas.microsoft.com/office/drawing/2014/main" id="{DF9B8DCD-FBB1-4F44-98A3-B41623C37D71}"/>
              </a:ext>
            </a:extLst>
          </p:cNvPr>
          <p:cNvSpPr/>
          <p:nvPr/>
        </p:nvSpPr>
        <p:spPr>
          <a:xfrm rot="5400000">
            <a:off x="9067799" y="1508902"/>
            <a:ext cx="2682815" cy="5339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6" name="Ovaal 25">
            <a:extLst>
              <a:ext uri="{FF2B5EF4-FFF2-40B4-BE49-F238E27FC236}">
                <a16:creationId xmlns:a16="http://schemas.microsoft.com/office/drawing/2014/main" id="{75E7D659-BA06-4C31-BC79-4D500180A1CB}"/>
              </a:ext>
            </a:extLst>
          </p:cNvPr>
          <p:cNvSpPr/>
          <p:nvPr/>
        </p:nvSpPr>
        <p:spPr>
          <a:xfrm rot="5400000">
            <a:off x="9614138" y="1508901"/>
            <a:ext cx="2682815" cy="5339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Ster: 5 punten 27">
            <a:extLst>
              <a:ext uri="{FF2B5EF4-FFF2-40B4-BE49-F238E27FC236}">
                <a16:creationId xmlns:a16="http://schemas.microsoft.com/office/drawing/2014/main" id="{2C44AD6D-8E50-474E-B522-A281528DA6DC}"/>
              </a:ext>
            </a:extLst>
          </p:cNvPr>
          <p:cNvSpPr/>
          <p:nvPr/>
        </p:nvSpPr>
        <p:spPr>
          <a:xfrm>
            <a:off x="5477992"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Ster: 5 punten 28">
            <a:extLst>
              <a:ext uri="{FF2B5EF4-FFF2-40B4-BE49-F238E27FC236}">
                <a16:creationId xmlns:a16="http://schemas.microsoft.com/office/drawing/2014/main" id="{D0B5B8F8-FDE5-4107-A318-52E0D3EE46C7}"/>
              </a:ext>
            </a:extLst>
          </p:cNvPr>
          <p:cNvSpPr/>
          <p:nvPr/>
        </p:nvSpPr>
        <p:spPr>
          <a:xfrm>
            <a:off x="5128408"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Ster: 5 punten 29">
            <a:extLst>
              <a:ext uri="{FF2B5EF4-FFF2-40B4-BE49-F238E27FC236}">
                <a16:creationId xmlns:a16="http://schemas.microsoft.com/office/drawing/2014/main" id="{99564429-F118-4459-8BFF-A0B852022138}"/>
              </a:ext>
            </a:extLst>
          </p:cNvPr>
          <p:cNvSpPr/>
          <p:nvPr/>
        </p:nvSpPr>
        <p:spPr>
          <a:xfrm>
            <a:off x="4791621"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Ster: 5 punten 30">
            <a:extLst>
              <a:ext uri="{FF2B5EF4-FFF2-40B4-BE49-F238E27FC236}">
                <a16:creationId xmlns:a16="http://schemas.microsoft.com/office/drawing/2014/main" id="{0B28F5A6-DC7F-4DC5-9B2A-5B2B65544602}"/>
              </a:ext>
            </a:extLst>
          </p:cNvPr>
          <p:cNvSpPr/>
          <p:nvPr/>
        </p:nvSpPr>
        <p:spPr>
          <a:xfrm>
            <a:off x="4442154"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Ster: 5 punten 31">
            <a:extLst>
              <a:ext uri="{FF2B5EF4-FFF2-40B4-BE49-F238E27FC236}">
                <a16:creationId xmlns:a16="http://schemas.microsoft.com/office/drawing/2014/main" id="{310AA5BE-E861-4FD0-AB76-60D0FE08A3BA}"/>
              </a:ext>
            </a:extLst>
          </p:cNvPr>
          <p:cNvSpPr/>
          <p:nvPr/>
        </p:nvSpPr>
        <p:spPr>
          <a:xfrm>
            <a:off x="4105411"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Ster: 5 punten 32">
            <a:extLst>
              <a:ext uri="{FF2B5EF4-FFF2-40B4-BE49-F238E27FC236}">
                <a16:creationId xmlns:a16="http://schemas.microsoft.com/office/drawing/2014/main" id="{18E75C85-EA20-45E1-831A-F169293082AA}"/>
              </a:ext>
            </a:extLst>
          </p:cNvPr>
          <p:cNvSpPr/>
          <p:nvPr/>
        </p:nvSpPr>
        <p:spPr>
          <a:xfrm>
            <a:off x="3755944"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Ster: 5 punten 33">
            <a:extLst>
              <a:ext uri="{FF2B5EF4-FFF2-40B4-BE49-F238E27FC236}">
                <a16:creationId xmlns:a16="http://schemas.microsoft.com/office/drawing/2014/main" id="{B0669FEA-EAD7-4DCB-89A1-B6F7A3CA7C33}"/>
              </a:ext>
            </a:extLst>
          </p:cNvPr>
          <p:cNvSpPr/>
          <p:nvPr/>
        </p:nvSpPr>
        <p:spPr>
          <a:xfrm>
            <a:off x="3406477"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620C8816-22E1-4B65-ABCA-139C2F4D4C7A}"/>
              </a:ext>
            </a:extLst>
          </p:cNvPr>
          <p:cNvSpPr/>
          <p:nvPr/>
        </p:nvSpPr>
        <p:spPr>
          <a:xfrm>
            <a:off x="5477992"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Ster: 5 punten 35">
            <a:extLst>
              <a:ext uri="{FF2B5EF4-FFF2-40B4-BE49-F238E27FC236}">
                <a16:creationId xmlns:a16="http://schemas.microsoft.com/office/drawing/2014/main" id="{5B929D50-405E-40E6-B654-3AF7FD0EF7EF}"/>
              </a:ext>
            </a:extLst>
          </p:cNvPr>
          <p:cNvSpPr/>
          <p:nvPr/>
        </p:nvSpPr>
        <p:spPr>
          <a:xfrm>
            <a:off x="5128408"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Ster: 5 punten 36">
            <a:extLst>
              <a:ext uri="{FF2B5EF4-FFF2-40B4-BE49-F238E27FC236}">
                <a16:creationId xmlns:a16="http://schemas.microsoft.com/office/drawing/2014/main" id="{EC75B97C-7FD2-466F-8078-338222C79AE8}"/>
              </a:ext>
            </a:extLst>
          </p:cNvPr>
          <p:cNvSpPr/>
          <p:nvPr/>
        </p:nvSpPr>
        <p:spPr>
          <a:xfrm>
            <a:off x="4791621"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8" name="Ster: 5 punten 37">
            <a:extLst>
              <a:ext uri="{FF2B5EF4-FFF2-40B4-BE49-F238E27FC236}">
                <a16:creationId xmlns:a16="http://schemas.microsoft.com/office/drawing/2014/main" id="{C0E5D279-80F3-4CC3-9F49-6E1E6B11C23B}"/>
              </a:ext>
            </a:extLst>
          </p:cNvPr>
          <p:cNvSpPr/>
          <p:nvPr/>
        </p:nvSpPr>
        <p:spPr>
          <a:xfrm>
            <a:off x="4442154"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Ster: 5 punten 38">
            <a:extLst>
              <a:ext uri="{FF2B5EF4-FFF2-40B4-BE49-F238E27FC236}">
                <a16:creationId xmlns:a16="http://schemas.microsoft.com/office/drawing/2014/main" id="{383426D3-1F27-4D5F-8C55-707AAB08550A}"/>
              </a:ext>
            </a:extLst>
          </p:cNvPr>
          <p:cNvSpPr/>
          <p:nvPr/>
        </p:nvSpPr>
        <p:spPr>
          <a:xfrm>
            <a:off x="4105411"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FD6D3FE6-408B-4558-AD79-F29FD0236232}"/>
              </a:ext>
            </a:extLst>
          </p:cNvPr>
          <p:cNvSpPr/>
          <p:nvPr/>
        </p:nvSpPr>
        <p:spPr>
          <a:xfrm>
            <a:off x="3755944"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66E1C625-3030-4986-AE11-3F8B2DF542BD}"/>
              </a:ext>
            </a:extLst>
          </p:cNvPr>
          <p:cNvSpPr/>
          <p:nvPr/>
        </p:nvSpPr>
        <p:spPr>
          <a:xfrm>
            <a:off x="3406477" y="7602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Ster: 5 punten 41">
            <a:extLst>
              <a:ext uri="{FF2B5EF4-FFF2-40B4-BE49-F238E27FC236}">
                <a16:creationId xmlns:a16="http://schemas.microsoft.com/office/drawing/2014/main" id="{57A7AA8D-8213-43C6-AFC8-7E0F0FF7A9B1}"/>
              </a:ext>
            </a:extLst>
          </p:cNvPr>
          <p:cNvSpPr/>
          <p:nvPr/>
        </p:nvSpPr>
        <p:spPr>
          <a:xfrm>
            <a:off x="5477992"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Ster: 5 punten 42">
            <a:extLst>
              <a:ext uri="{FF2B5EF4-FFF2-40B4-BE49-F238E27FC236}">
                <a16:creationId xmlns:a16="http://schemas.microsoft.com/office/drawing/2014/main" id="{A4088A16-7481-4C93-B8C5-927F5F9C39CB}"/>
              </a:ext>
            </a:extLst>
          </p:cNvPr>
          <p:cNvSpPr/>
          <p:nvPr/>
        </p:nvSpPr>
        <p:spPr>
          <a:xfrm>
            <a:off x="5128408"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4" name="Ster: 5 punten 43">
            <a:extLst>
              <a:ext uri="{FF2B5EF4-FFF2-40B4-BE49-F238E27FC236}">
                <a16:creationId xmlns:a16="http://schemas.microsoft.com/office/drawing/2014/main" id="{A953B538-E9F0-4D04-B784-37904A4AE000}"/>
              </a:ext>
            </a:extLst>
          </p:cNvPr>
          <p:cNvSpPr/>
          <p:nvPr/>
        </p:nvSpPr>
        <p:spPr>
          <a:xfrm>
            <a:off x="4791621"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5" name="Ster: 5 punten 44">
            <a:extLst>
              <a:ext uri="{FF2B5EF4-FFF2-40B4-BE49-F238E27FC236}">
                <a16:creationId xmlns:a16="http://schemas.microsoft.com/office/drawing/2014/main" id="{A08699E0-5919-49C6-8831-B309D55CF34B}"/>
              </a:ext>
            </a:extLst>
          </p:cNvPr>
          <p:cNvSpPr/>
          <p:nvPr/>
        </p:nvSpPr>
        <p:spPr>
          <a:xfrm>
            <a:off x="4442154"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6" name="Ster: 5 punten 45">
            <a:extLst>
              <a:ext uri="{FF2B5EF4-FFF2-40B4-BE49-F238E27FC236}">
                <a16:creationId xmlns:a16="http://schemas.microsoft.com/office/drawing/2014/main" id="{D36B3CB3-CBCA-47AD-AFE5-77B730822589}"/>
              </a:ext>
            </a:extLst>
          </p:cNvPr>
          <p:cNvSpPr/>
          <p:nvPr/>
        </p:nvSpPr>
        <p:spPr>
          <a:xfrm>
            <a:off x="4105411"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Ster: 5 punten 46">
            <a:extLst>
              <a:ext uri="{FF2B5EF4-FFF2-40B4-BE49-F238E27FC236}">
                <a16:creationId xmlns:a16="http://schemas.microsoft.com/office/drawing/2014/main" id="{1DCF9481-DA53-450D-B975-364F27A26165}"/>
              </a:ext>
            </a:extLst>
          </p:cNvPr>
          <p:cNvSpPr/>
          <p:nvPr/>
        </p:nvSpPr>
        <p:spPr>
          <a:xfrm>
            <a:off x="3755944"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Ster: 5 punten 47">
            <a:extLst>
              <a:ext uri="{FF2B5EF4-FFF2-40B4-BE49-F238E27FC236}">
                <a16:creationId xmlns:a16="http://schemas.microsoft.com/office/drawing/2014/main" id="{E23C7AB6-848D-47DB-8DDF-1D7FCD2A1985}"/>
              </a:ext>
            </a:extLst>
          </p:cNvPr>
          <p:cNvSpPr/>
          <p:nvPr/>
        </p:nvSpPr>
        <p:spPr>
          <a:xfrm>
            <a:off x="3406477" y="11365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Ster: 5 punten 48">
            <a:extLst>
              <a:ext uri="{FF2B5EF4-FFF2-40B4-BE49-F238E27FC236}">
                <a16:creationId xmlns:a16="http://schemas.microsoft.com/office/drawing/2014/main" id="{24031288-4329-4524-8C77-D2B86FF88152}"/>
              </a:ext>
            </a:extLst>
          </p:cNvPr>
          <p:cNvSpPr/>
          <p:nvPr/>
        </p:nvSpPr>
        <p:spPr>
          <a:xfrm>
            <a:off x="5472175"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3845102B-607B-4715-BE32-EE5E7B1BC937}"/>
              </a:ext>
            </a:extLst>
          </p:cNvPr>
          <p:cNvSpPr/>
          <p:nvPr/>
        </p:nvSpPr>
        <p:spPr>
          <a:xfrm>
            <a:off x="5122591"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75FE5D2E-9427-474F-BD7D-91AEF470E6A4}"/>
              </a:ext>
            </a:extLst>
          </p:cNvPr>
          <p:cNvSpPr/>
          <p:nvPr/>
        </p:nvSpPr>
        <p:spPr>
          <a:xfrm>
            <a:off x="4785804"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7E916C30-0CAA-4D7C-86A4-F9B1D86E02C6}"/>
              </a:ext>
            </a:extLst>
          </p:cNvPr>
          <p:cNvSpPr/>
          <p:nvPr/>
        </p:nvSpPr>
        <p:spPr>
          <a:xfrm>
            <a:off x="4436337"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4FD58D29-06BF-4F55-85EE-BF8A7EC63663}"/>
              </a:ext>
            </a:extLst>
          </p:cNvPr>
          <p:cNvSpPr/>
          <p:nvPr/>
        </p:nvSpPr>
        <p:spPr>
          <a:xfrm>
            <a:off x="4099594"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Ster: 5 punten 53">
            <a:extLst>
              <a:ext uri="{FF2B5EF4-FFF2-40B4-BE49-F238E27FC236}">
                <a16:creationId xmlns:a16="http://schemas.microsoft.com/office/drawing/2014/main" id="{CC2BAB02-B745-44B4-A1D2-58FF02563BAC}"/>
              </a:ext>
            </a:extLst>
          </p:cNvPr>
          <p:cNvSpPr/>
          <p:nvPr/>
        </p:nvSpPr>
        <p:spPr>
          <a:xfrm>
            <a:off x="3750127"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Ster: 5 punten 54">
            <a:extLst>
              <a:ext uri="{FF2B5EF4-FFF2-40B4-BE49-F238E27FC236}">
                <a16:creationId xmlns:a16="http://schemas.microsoft.com/office/drawing/2014/main" id="{081790F9-17E1-464D-A7AC-FBBC949E476B}"/>
              </a:ext>
            </a:extLst>
          </p:cNvPr>
          <p:cNvSpPr/>
          <p:nvPr/>
        </p:nvSpPr>
        <p:spPr>
          <a:xfrm>
            <a:off x="3400660" y="1517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6" name="Ster: 5 punten 55">
            <a:extLst>
              <a:ext uri="{FF2B5EF4-FFF2-40B4-BE49-F238E27FC236}">
                <a16:creationId xmlns:a16="http://schemas.microsoft.com/office/drawing/2014/main" id="{661EB144-2AA3-488C-A5E6-253BBB304015}"/>
              </a:ext>
            </a:extLst>
          </p:cNvPr>
          <p:cNvSpPr/>
          <p:nvPr/>
        </p:nvSpPr>
        <p:spPr>
          <a:xfrm>
            <a:off x="5472175"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7" name="Ster: 5 punten 56">
            <a:extLst>
              <a:ext uri="{FF2B5EF4-FFF2-40B4-BE49-F238E27FC236}">
                <a16:creationId xmlns:a16="http://schemas.microsoft.com/office/drawing/2014/main" id="{4C78F13D-0CBE-4B86-951E-E13C53ADA0D4}"/>
              </a:ext>
            </a:extLst>
          </p:cNvPr>
          <p:cNvSpPr/>
          <p:nvPr/>
        </p:nvSpPr>
        <p:spPr>
          <a:xfrm>
            <a:off x="5122591"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8" name="Ster: 5 punten 57">
            <a:extLst>
              <a:ext uri="{FF2B5EF4-FFF2-40B4-BE49-F238E27FC236}">
                <a16:creationId xmlns:a16="http://schemas.microsoft.com/office/drawing/2014/main" id="{3B0477D5-4906-44DA-B1B4-D3C9EBF6C5A8}"/>
              </a:ext>
            </a:extLst>
          </p:cNvPr>
          <p:cNvSpPr/>
          <p:nvPr/>
        </p:nvSpPr>
        <p:spPr>
          <a:xfrm>
            <a:off x="4785804"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9" name="Ster: 5 punten 58">
            <a:extLst>
              <a:ext uri="{FF2B5EF4-FFF2-40B4-BE49-F238E27FC236}">
                <a16:creationId xmlns:a16="http://schemas.microsoft.com/office/drawing/2014/main" id="{437AC546-4843-43C3-843A-9C6FE8CB1A63}"/>
              </a:ext>
            </a:extLst>
          </p:cNvPr>
          <p:cNvSpPr/>
          <p:nvPr/>
        </p:nvSpPr>
        <p:spPr>
          <a:xfrm>
            <a:off x="4436337"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Ster: 5 punten 59">
            <a:extLst>
              <a:ext uri="{FF2B5EF4-FFF2-40B4-BE49-F238E27FC236}">
                <a16:creationId xmlns:a16="http://schemas.microsoft.com/office/drawing/2014/main" id="{D57E93B3-34D2-4E6E-B314-3BAE415FA86B}"/>
              </a:ext>
            </a:extLst>
          </p:cNvPr>
          <p:cNvSpPr/>
          <p:nvPr/>
        </p:nvSpPr>
        <p:spPr>
          <a:xfrm>
            <a:off x="4099594"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1" name="Ster: 5 punten 60">
            <a:extLst>
              <a:ext uri="{FF2B5EF4-FFF2-40B4-BE49-F238E27FC236}">
                <a16:creationId xmlns:a16="http://schemas.microsoft.com/office/drawing/2014/main" id="{ADCC0961-679B-4B58-9FBA-17D25AE0AE1F}"/>
              </a:ext>
            </a:extLst>
          </p:cNvPr>
          <p:cNvSpPr/>
          <p:nvPr/>
        </p:nvSpPr>
        <p:spPr>
          <a:xfrm>
            <a:off x="3750127"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2" name="Ster: 5 punten 61">
            <a:extLst>
              <a:ext uri="{FF2B5EF4-FFF2-40B4-BE49-F238E27FC236}">
                <a16:creationId xmlns:a16="http://schemas.microsoft.com/office/drawing/2014/main" id="{B438C17D-F345-4FA7-984E-E1CB2AE552CD}"/>
              </a:ext>
            </a:extLst>
          </p:cNvPr>
          <p:cNvSpPr/>
          <p:nvPr/>
        </p:nvSpPr>
        <p:spPr>
          <a:xfrm>
            <a:off x="3400660" y="189429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3" name="Ster: 5 punten 62">
            <a:extLst>
              <a:ext uri="{FF2B5EF4-FFF2-40B4-BE49-F238E27FC236}">
                <a16:creationId xmlns:a16="http://schemas.microsoft.com/office/drawing/2014/main" id="{0936C599-38F4-4B6D-9D95-8F171D32C465}"/>
              </a:ext>
            </a:extLst>
          </p:cNvPr>
          <p:cNvSpPr/>
          <p:nvPr/>
        </p:nvSpPr>
        <p:spPr>
          <a:xfrm>
            <a:off x="5466358"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4" name="Ster: 5 punten 63">
            <a:extLst>
              <a:ext uri="{FF2B5EF4-FFF2-40B4-BE49-F238E27FC236}">
                <a16:creationId xmlns:a16="http://schemas.microsoft.com/office/drawing/2014/main" id="{CC231B95-18CF-4A98-AD1E-96DF4B7D1198}"/>
              </a:ext>
            </a:extLst>
          </p:cNvPr>
          <p:cNvSpPr/>
          <p:nvPr/>
        </p:nvSpPr>
        <p:spPr>
          <a:xfrm>
            <a:off x="5116774"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5" name="Ster: 5 punten 64">
            <a:extLst>
              <a:ext uri="{FF2B5EF4-FFF2-40B4-BE49-F238E27FC236}">
                <a16:creationId xmlns:a16="http://schemas.microsoft.com/office/drawing/2014/main" id="{722727F8-F70E-4862-8FB5-327C6CA9C546}"/>
              </a:ext>
            </a:extLst>
          </p:cNvPr>
          <p:cNvSpPr/>
          <p:nvPr/>
        </p:nvSpPr>
        <p:spPr>
          <a:xfrm>
            <a:off x="4779987"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6" name="Ster: 5 punten 65">
            <a:extLst>
              <a:ext uri="{FF2B5EF4-FFF2-40B4-BE49-F238E27FC236}">
                <a16:creationId xmlns:a16="http://schemas.microsoft.com/office/drawing/2014/main" id="{8C6D45C0-C403-4301-9DC4-EA330A5409A6}"/>
              </a:ext>
            </a:extLst>
          </p:cNvPr>
          <p:cNvSpPr/>
          <p:nvPr/>
        </p:nvSpPr>
        <p:spPr>
          <a:xfrm>
            <a:off x="4430520"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 name="Ster: 5 punten 66">
            <a:extLst>
              <a:ext uri="{FF2B5EF4-FFF2-40B4-BE49-F238E27FC236}">
                <a16:creationId xmlns:a16="http://schemas.microsoft.com/office/drawing/2014/main" id="{BF1E0B74-C4F3-4171-AB97-1CD79AACD56B}"/>
              </a:ext>
            </a:extLst>
          </p:cNvPr>
          <p:cNvSpPr/>
          <p:nvPr/>
        </p:nvSpPr>
        <p:spPr>
          <a:xfrm>
            <a:off x="4093777"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8" name="Ster: 5 punten 67">
            <a:extLst>
              <a:ext uri="{FF2B5EF4-FFF2-40B4-BE49-F238E27FC236}">
                <a16:creationId xmlns:a16="http://schemas.microsoft.com/office/drawing/2014/main" id="{3DC638B6-5995-4695-AC41-40F294ECA69C}"/>
              </a:ext>
            </a:extLst>
          </p:cNvPr>
          <p:cNvSpPr/>
          <p:nvPr/>
        </p:nvSpPr>
        <p:spPr>
          <a:xfrm>
            <a:off x="3744310"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9" name="Ster: 5 punten 68">
            <a:extLst>
              <a:ext uri="{FF2B5EF4-FFF2-40B4-BE49-F238E27FC236}">
                <a16:creationId xmlns:a16="http://schemas.microsoft.com/office/drawing/2014/main" id="{798291D1-32E0-43A3-8010-0202507A6211}"/>
              </a:ext>
            </a:extLst>
          </p:cNvPr>
          <p:cNvSpPr/>
          <p:nvPr/>
        </p:nvSpPr>
        <p:spPr>
          <a:xfrm>
            <a:off x="3394843" y="22706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0" name="Ster: 5 punten 69">
            <a:extLst>
              <a:ext uri="{FF2B5EF4-FFF2-40B4-BE49-F238E27FC236}">
                <a16:creationId xmlns:a16="http://schemas.microsoft.com/office/drawing/2014/main" id="{C45BD747-A1CD-4E6B-A128-532DFC0A0418}"/>
              </a:ext>
            </a:extLst>
          </p:cNvPr>
          <p:cNvSpPr/>
          <p:nvPr/>
        </p:nvSpPr>
        <p:spPr>
          <a:xfrm>
            <a:off x="5466358"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1" name="Ster: 5 punten 70">
            <a:extLst>
              <a:ext uri="{FF2B5EF4-FFF2-40B4-BE49-F238E27FC236}">
                <a16:creationId xmlns:a16="http://schemas.microsoft.com/office/drawing/2014/main" id="{41DF236C-D14F-4F68-8474-9AE5576886CA}"/>
              </a:ext>
            </a:extLst>
          </p:cNvPr>
          <p:cNvSpPr/>
          <p:nvPr/>
        </p:nvSpPr>
        <p:spPr>
          <a:xfrm>
            <a:off x="5116774"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2" name="Ster: 5 punten 71">
            <a:extLst>
              <a:ext uri="{FF2B5EF4-FFF2-40B4-BE49-F238E27FC236}">
                <a16:creationId xmlns:a16="http://schemas.microsoft.com/office/drawing/2014/main" id="{D8660D0D-B780-4582-B2EA-6039F14DADE6}"/>
              </a:ext>
            </a:extLst>
          </p:cNvPr>
          <p:cNvSpPr/>
          <p:nvPr/>
        </p:nvSpPr>
        <p:spPr>
          <a:xfrm>
            <a:off x="4779987"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3" name="Ster: 5 punten 72">
            <a:extLst>
              <a:ext uri="{FF2B5EF4-FFF2-40B4-BE49-F238E27FC236}">
                <a16:creationId xmlns:a16="http://schemas.microsoft.com/office/drawing/2014/main" id="{87F66300-8C37-4F3E-B317-5A75C50100C9}"/>
              </a:ext>
            </a:extLst>
          </p:cNvPr>
          <p:cNvSpPr/>
          <p:nvPr/>
        </p:nvSpPr>
        <p:spPr>
          <a:xfrm>
            <a:off x="4430520"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 name="Ster: 5 punten 73">
            <a:extLst>
              <a:ext uri="{FF2B5EF4-FFF2-40B4-BE49-F238E27FC236}">
                <a16:creationId xmlns:a16="http://schemas.microsoft.com/office/drawing/2014/main" id="{A1D11439-A592-4622-9147-54D553000239}"/>
              </a:ext>
            </a:extLst>
          </p:cNvPr>
          <p:cNvSpPr/>
          <p:nvPr/>
        </p:nvSpPr>
        <p:spPr>
          <a:xfrm>
            <a:off x="4093777"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5" name="Ster: 5 punten 74">
            <a:extLst>
              <a:ext uri="{FF2B5EF4-FFF2-40B4-BE49-F238E27FC236}">
                <a16:creationId xmlns:a16="http://schemas.microsoft.com/office/drawing/2014/main" id="{E7DBCABF-831F-4421-8184-FBFBE4C03955}"/>
              </a:ext>
            </a:extLst>
          </p:cNvPr>
          <p:cNvSpPr/>
          <p:nvPr/>
        </p:nvSpPr>
        <p:spPr>
          <a:xfrm>
            <a:off x="3744310"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6" name="Ster: 5 punten 75">
            <a:extLst>
              <a:ext uri="{FF2B5EF4-FFF2-40B4-BE49-F238E27FC236}">
                <a16:creationId xmlns:a16="http://schemas.microsoft.com/office/drawing/2014/main" id="{E711774E-5D4F-45FF-8D75-A3E437FB5B35}"/>
              </a:ext>
            </a:extLst>
          </p:cNvPr>
          <p:cNvSpPr/>
          <p:nvPr/>
        </p:nvSpPr>
        <p:spPr>
          <a:xfrm>
            <a:off x="3394843" y="265201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7" name="Ster: 5 punten 76">
            <a:extLst>
              <a:ext uri="{FF2B5EF4-FFF2-40B4-BE49-F238E27FC236}">
                <a16:creationId xmlns:a16="http://schemas.microsoft.com/office/drawing/2014/main" id="{C8310D14-B05B-4630-ACF9-CDC894B37234}"/>
              </a:ext>
            </a:extLst>
          </p:cNvPr>
          <p:cNvSpPr/>
          <p:nvPr/>
        </p:nvSpPr>
        <p:spPr>
          <a:xfrm>
            <a:off x="5471614"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8" name="Ster: 5 punten 77">
            <a:extLst>
              <a:ext uri="{FF2B5EF4-FFF2-40B4-BE49-F238E27FC236}">
                <a16:creationId xmlns:a16="http://schemas.microsoft.com/office/drawing/2014/main" id="{8E4A2F10-4633-495F-B53B-FCAF13D5847E}"/>
              </a:ext>
            </a:extLst>
          </p:cNvPr>
          <p:cNvSpPr/>
          <p:nvPr/>
        </p:nvSpPr>
        <p:spPr>
          <a:xfrm>
            <a:off x="5122030"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9" name="Ster: 5 punten 78">
            <a:extLst>
              <a:ext uri="{FF2B5EF4-FFF2-40B4-BE49-F238E27FC236}">
                <a16:creationId xmlns:a16="http://schemas.microsoft.com/office/drawing/2014/main" id="{BD51CC26-E227-4EB6-84F4-6175C99EE465}"/>
              </a:ext>
            </a:extLst>
          </p:cNvPr>
          <p:cNvSpPr/>
          <p:nvPr/>
        </p:nvSpPr>
        <p:spPr>
          <a:xfrm>
            <a:off x="4785243"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0" name="Ster: 5 punten 79">
            <a:extLst>
              <a:ext uri="{FF2B5EF4-FFF2-40B4-BE49-F238E27FC236}">
                <a16:creationId xmlns:a16="http://schemas.microsoft.com/office/drawing/2014/main" id="{9DDBCB7A-7DFF-41C5-8085-D8F3A3FC46E3}"/>
              </a:ext>
            </a:extLst>
          </p:cNvPr>
          <p:cNvSpPr/>
          <p:nvPr/>
        </p:nvSpPr>
        <p:spPr>
          <a:xfrm>
            <a:off x="4435776"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1" name="Ster: 5 punten 80">
            <a:extLst>
              <a:ext uri="{FF2B5EF4-FFF2-40B4-BE49-F238E27FC236}">
                <a16:creationId xmlns:a16="http://schemas.microsoft.com/office/drawing/2014/main" id="{050D5ABD-806E-4B2B-B449-373FE4C4A9D7}"/>
              </a:ext>
            </a:extLst>
          </p:cNvPr>
          <p:cNvSpPr/>
          <p:nvPr/>
        </p:nvSpPr>
        <p:spPr>
          <a:xfrm>
            <a:off x="4099033"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2" name="Ster: 5 punten 81">
            <a:extLst>
              <a:ext uri="{FF2B5EF4-FFF2-40B4-BE49-F238E27FC236}">
                <a16:creationId xmlns:a16="http://schemas.microsoft.com/office/drawing/2014/main" id="{F1B6D967-EA8D-44E1-9926-49F91154DAFC}"/>
              </a:ext>
            </a:extLst>
          </p:cNvPr>
          <p:cNvSpPr/>
          <p:nvPr/>
        </p:nvSpPr>
        <p:spPr>
          <a:xfrm>
            <a:off x="3749566"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3" name="Ster: 5 punten 82">
            <a:extLst>
              <a:ext uri="{FF2B5EF4-FFF2-40B4-BE49-F238E27FC236}">
                <a16:creationId xmlns:a16="http://schemas.microsoft.com/office/drawing/2014/main" id="{D72560BB-3244-49EC-8EA9-71B0D2FEFB9A}"/>
              </a:ext>
            </a:extLst>
          </p:cNvPr>
          <p:cNvSpPr/>
          <p:nvPr/>
        </p:nvSpPr>
        <p:spPr>
          <a:xfrm>
            <a:off x="3400099" y="30384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4" name="Ster: 5 punten 83">
            <a:extLst>
              <a:ext uri="{FF2B5EF4-FFF2-40B4-BE49-F238E27FC236}">
                <a16:creationId xmlns:a16="http://schemas.microsoft.com/office/drawing/2014/main" id="{8E991638-F9D9-43B7-9055-961B412CD27D}"/>
              </a:ext>
            </a:extLst>
          </p:cNvPr>
          <p:cNvSpPr/>
          <p:nvPr/>
        </p:nvSpPr>
        <p:spPr>
          <a:xfrm>
            <a:off x="5466358"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5" name="Ster: 5 punten 84">
            <a:extLst>
              <a:ext uri="{FF2B5EF4-FFF2-40B4-BE49-F238E27FC236}">
                <a16:creationId xmlns:a16="http://schemas.microsoft.com/office/drawing/2014/main" id="{20773C80-AF67-476B-8427-809ABC4ED217}"/>
              </a:ext>
            </a:extLst>
          </p:cNvPr>
          <p:cNvSpPr/>
          <p:nvPr/>
        </p:nvSpPr>
        <p:spPr>
          <a:xfrm>
            <a:off x="5116774"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6" name="Ster: 5 punten 85">
            <a:extLst>
              <a:ext uri="{FF2B5EF4-FFF2-40B4-BE49-F238E27FC236}">
                <a16:creationId xmlns:a16="http://schemas.microsoft.com/office/drawing/2014/main" id="{95038529-F215-4A85-96C6-120A0C24ECB9}"/>
              </a:ext>
            </a:extLst>
          </p:cNvPr>
          <p:cNvSpPr/>
          <p:nvPr/>
        </p:nvSpPr>
        <p:spPr>
          <a:xfrm>
            <a:off x="4779987"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7" name="Ster: 5 punten 86">
            <a:extLst>
              <a:ext uri="{FF2B5EF4-FFF2-40B4-BE49-F238E27FC236}">
                <a16:creationId xmlns:a16="http://schemas.microsoft.com/office/drawing/2014/main" id="{B394EC83-4662-4D9A-A7BC-8BA7ED1721A8}"/>
              </a:ext>
            </a:extLst>
          </p:cNvPr>
          <p:cNvSpPr/>
          <p:nvPr/>
        </p:nvSpPr>
        <p:spPr>
          <a:xfrm>
            <a:off x="4430520"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8" name="Ster: 5 punten 87">
            <a:extLst>
              <a:ext uri="{FF2B5EF4-FFF2-40B4-BE49-F238E27FC236}">
                <a16:creationId xmlns:a16="http://schemas.microsoft.com/office/drawing/2014/main" id="{C7C239F6-57C5-4465-8B93-C8E5FB1EADB7}"/>
              </a:ext>
            </a:extLst>
          </p:cNvPr>
          <p:cNvSpPr/>
          <p:nvPr/>
        </p:nvSpPr>
        <p:spPr>
          <a:xfrm>
            <a:off x="4093777"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9" name="Ster: 5 punten 88">
            <a:extLst>
              <a:ext uri="{FF2B5EF4-FFF2-40B4-BE49-F238E27FC236}">
                <a16:creationId xmlns:a16="http://schemas.microsoft.com/office/drawing/2014/main" id="{0DDC290A-8875-4819-AF1B-5847A3F1EE93}"/>
              </a:ext>
            </a:extLst>
          </p:cNvPr>
          <p:cNvSpPr/>
          <p:nvPr/>
        </p:nvSpPr>
        <p:spPr>
          <a:xfrm>
            <a:off x="3744310"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0" name="Ster: 5 punten 89">
            <a:extLst>
              <a:ext uri="{FF2B5EF4-FFF2-40B4-BE49-F238E27FC236}">
                <a16:creationId xmlns:a16="http://schemas.microsoft.com/office/drawing/2014/main" id="{F12C9B18-DBBF-424B-AB73-775821B05808}"/>
              </a:ext>
            </a:extLst>
          </p:cNvPr>
          <p:cNvSpPr/>
          <p:nvPr/>
        </p:nvSpPr>
        <p:spPr>
          <a:xfrm>
            <a:off x="3394843" y="3414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2" name="Ovaal 91">
            <a:extLst>
              <a:ext uri="{FF2B5EF4-FFF2-40B4-BE49-F238E27FC236}">
                <a16:creationId xmlns:a16="http://schemas.microsoft.com/office/drawing/2014/main" id="{9FDF15F2-5F9C-478D-B12C-BEE24653AB83}"/>
              </a:ext>
            </a:extLst>
          </p:cNvPr>
          <p:cNvSpPr/>
          <p:nvPr/>
        </p:nvSpPr>
        <p:spPr>
          <a:xfrm>
            <a:off x="3321516" y="342148"/>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3" name="Ovaal 92">
            <a:extLst>
              <a:ext uri="{FF2B5EF4-FFF2-40B4-BE49-F238E27FC236}">
                <a16:creationId xmlns:a16="http://schemas.microsoft.com/office/drawing/2014/main" id="{9B672CEE-4EBF-40F3-AC9A-84AE42D3D6B3}"/>
              </a:ext>
            </a:extLst>
          </p:cNvPr>
          <p:cNvSpPr/>
          <p:nvPr/>
        </p:nvSpPr>
        <p:spPr>
          <a:xfrm>
            <a:off x="3285440" y="701813"/>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4" name="Ovaal 93">
            <a:extLst>
              <a:ext uri="{FF2B5EF4-FFF2-40B4-BE49-F238E27FC236}">
                <a16:creationId xmlns:a16="http://schemas.microsoft.com/office/drawing/2014/main" id="{DAC01A9A-04F5-4657-A39E-72353FE2EABD}"/>
              </a:ext>
            </a:extLst>
          </p:cNvPr>
          <p:cNvSpPr/>
          <p:nvPr/>
        </p:nvSpPr>
        <p:spPr>
          <a:xfrm>
            <a:off x="3285440" y="1092305"/>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5" name="Ovaal 94">
            <a:extLst>
              <a:ext uri="{FF2B5EF4-FFF2-40B4-BE49-F238E27FC236}">
                <a16:creationId xmlns:a16="http://schemas.microsoft.com/office/drawing/2014/main" id="{B06B4132-9599-45C0-A05D-1F7260FF8041}"/>
              </a:ext>
            </a:extLst>
          </p:cNvPr>
          <p:cNvSpPr/>
          <p:nvPr/>
        </p:nvSpPr>
        <p:spPr>
          <a:xfrm>
            <a:off x="3297840" y="1468455"/>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6" name="Ovaal 95">
            <a:extLst>
              <a:ext uri="{FF2B5EF4-FFF2-40B4-BE49-F238E27FC236}">
                <a16:creationId xmlns:a16="http://schemas.microsoft.com/office/drawing/2014/main" id="{3F2709B8-3E99-4225-B2CC-1C799427187D}"/>
              </a:ext>
            </a:extLst>
          </p:cNvPr>
          <p:cNvSpPr/>
          <p:nvPr/>
        </p:nvSpPr>
        <p:spPr>
          <a:xfrm>
            <a:off x="3366402" y="1847635"/>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7" name="Ovaal 96">
            <a:extLst>
              <a:ext uri="{FF2B5EF4-FFF2-40B4-BE49-F238E27FC236}">
                <a16:creationId xmlns:a16="http://schemas.microsoft.com/office/drawing/2014/main" id="{595ABD91-5DAE-4281-8450-5D46CBB292A7}"/>
              </a:ext>
            </a:extLst>
          </p:cNvPr>
          <p:cNvSpPr/>
          <p:nvPr/>
        </p:nvSpPr>
        <p:spPr>
          <a:xfrm>
            <a:off x="3394843" y="2221238"/>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8" name="Ovaal 97">
            <a:extLst>
              <a:ext uri="{FF2B5EF4-FFF2-40B4-BE49-F238E27FC236}">
                <a16:creationId xmlns:a16="http://schemas.microsoft.com/office/drawing/2014/main" id="{36F42D24-6A7F-4032-AF58-211B37A4B300}"/>
              </a:ext>
            </a:extLst>
          </p:cNvPr>
          <p:cNvSpPr/>
          <p:nvPr/>
        </p:nvSpPr>
        <p:spPr>
          <a:xfrm>
            <a:off x="3333150" y="2612806"/>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9" name="Ovaal 98">
            <a:extLst>
              <a:ext uri="{FF2B5EF4-FFF2-40B4-BE49-F238E27FC236}">
                <a16:creationId xmlns:a16="http://schemas.microsoft.com/office/drawing/2014/main" id="{57BC200E-CCC9-481E-9241-90A504BC6E51}"/>
              </a:ext>
            </a:extLst>
          </p:cNvPr>
          <p:cNvSpPr/>
          <p:nvPr/>
        </p:nvSpPr>
        <p:spPr>
          <a:xfrm>
            <a:off x="3366402" y="3000387"/>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0" name="Ovaal 99">
            <a:extLst>
              <a:ext uri="{FF2B5EF4-FFF2-40B4-BE49-F238E27FC236}">
                <a16:creationId xmlns:a16="http://schemas.microsoft.com/office/drawing/2014/main" id="{26D7AECF-9BF9-409B-B3A1-0AFBCA75DD8D}"/>
              </a:ext>
            </a:extLst>
          </p:cNvPr>
          <p:cNvSpPr/>
          <p:nvPr/>
        </p:nvSpPr>
        <p:spPr>
          <a:xfrm>
            <a:off x="3345018" y="3391505"/>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3555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7A287C9E-9143-489D-8386-AA27A1297C8C}"/>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5 X 7 = …                        </a:t>
            </a:r>
          </a:p>
          <a:p>
            <a:pPr marL="0" indent="0">
              <a:buNone/>
            </a:pPr>
            <a:endParaRPr lang="nl-NL" b="1">
              <a:cs typeface="Calibri" panose="020F0502020204030204"/>
            </a:endParaRPr>
          </a:p>
          <a:p>
            <a:pPr marL="0" inden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r>
              <a:rPr lang="nl-NL" b="1">
                <a:cs typeface="Calibri" panose="020F0502020204030204"/>
              </a:rPr>
              <a:t>    12           4+4+4+4+4+4+4+4 = …</a:t>
            </a:r>
          </a:p>
        </p:txBody>
      </p:sp>
      <p:sp>
        <p:nvSpPr>
          <p:cNvPr id="3" name="Tijdelijke aanduiding voor inhoud 3">
            <a:extLst>
              <a:ext uri="{FF2B5EF4-FFF2-40B4-BE49-F238E27FC236}">
                <a16:creationId xmlns:a16="http://schemas.microsoft.com/office/drawing/2014/main" id="{BFB5DA0E-FD78-4459-9390-93E730F11107}"/>
              </a:ext>
            </a:extLst>
          </p:cNvPr>
          <p:cNvSpPr txBox="1">
            <a:spLocks/>
          </p:cNvSpPr>
          <p:nvPr/>
        </p:nvSpPr>
        <p:spPr>
          <a:xfrm>
            <a:off x="6172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4 X 3 = ...</a:t>
            </a:r>
            <a:endParaRPr lang="nl-NL"/>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r>
              <a:rPr lang="nl-NL" b="1">
                <a:cs typeface="Calibri" panose="020F0502020204030204"/>
              </a:rPr>
              <a:t>   48         7+7+7+7+7+7+7+7+7 = …</a:t>
            </a:r>
          </a:p>
        </p:txBody>
      </p:sp>
      <p:sp>
        <p:nvSpPr>
          <p:cNvPr id="14" name="Ster: 5 punten 13">
            <a:extLst>
              <a:ext uri="{FF2B5EF4-FFF2-40B4-BE49-F238E27FC236}">
                <a16:creationId xmlns:a16="http://schemas.microsoft.com/office/drawing/2014/main" id="{0BD354B8-5BE7-463D-8E26-4A20CDFD3856}"/>
              </a:ext>
            </a:extLst>
          </p:cNvPr>
          <p:cNvSpPr/>
          <p:nvPr/>
        </p:nvSpPr>
        <p:spPr>
          <a:xfrm>
            <a:off x="10044635" y="36195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73C51720-D857-4DAB-AABC-6F28BACD9D06}"/>
              </a:ext>
            </a:extLst>
          </p:cNvPr>
          <p:cNvSpPr/>
          <p:nvPr/>
        </p:nvSpPr>
        <p:spPr>
          <a:xfrm>
            <a:off x="10418602" y="3774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er: 5 punten 15">
            <a:extLst>
              <a:ext uri="{FF2B5EF4-FFF2-40B4-BE49-F238E27FC236}">
                <a16:creationId xmlns:a16="http://schemas.microsoft.com/office/drawing/2014/main" id="{F1939A75-3DED-4B30-82C4-ABC892A5BF1E}"/>
              </a:ext>
            </a:extLst>
          </p:cNvPr>
          <p:cNvSpPr/>
          <p:nvPr/>
        </p:nvSpPr>
        <p:spPr>
          <a:xfrm>
            <a:off x="10792569" y="3619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er: 5 punten 16">
            <a:extLst>
              <a:ext uri="{FF2B5EF4-FFF2-40B4-BE49-F238E27FC236}">
                <a16:creationId xmlns:a16="http://schemas.microsoft.com/office/drawing/2014/main" id="{7AAF256F-45D8-4457-B760-8583D75E7F52}"/>
              </a:ext>
            </a:extLst>
          </p:cNvPr>
          <p:cNvSpPr/>
          <p:nvPr/>
        </p:nvSpPr>
        <p:spPr>
          <a:xfrm>
            <a:off x="10044634" y="72359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er: 5 punten 17">
            <a:extLst>
              <a:ext uri="{FF2B5EF4-FFF2-40B4-BE49-F238E27FC236}">
                <a16:creationId xmlns:a16="http://schemas.microsoft.com/office/drawing/2014/main" id="{E79FD46A-FA17-456D-9A9E-47910282BE2D}"/>
              </a:ext>
            </a:extLst>
          </p:cNvPr>
          <p:cNvSpPr/>
          <p:nvPr/>
        </p:nvSpPr>
        <p:spPr>
          <a:xfrm>
            <a:off x="10418601" y="72359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Ster: 5 punten 18">
            <a:extLst>
              <a:ext uri="{FF2B5EF4-FFF2-40B4-BE49-F238E27FC236}">
                <a16:creationId xmlns:a16="http://schemas.microsoft.com/office/drawing/2014/main" id="{B7C41118-B6D5-409B-BC63-931AB4F3868A}"/>
              </a:ext>
            </a:extLst>
          </p:cNvPr>
          <p:cNvSpPr/>
          <p:nvPr/>
        </p:nvSpPr>
        <p:spPr>
          <a:xfrm>
            <a:off x="10044633" y="1081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Ster: 5 punten 19">
            <a:extLst>
              <a:ext uri="{FF2B5EF4-FFF2-40B4-BE49-F238E27FC236}">
                <a16:creationId xmlns:a16="http://schemas.microsoft.com/office/drawing/2014/main" id="{B11C1706-C20B-4CD6-BB2E-CEE355889322}"/>
              </a:ext>
            </a:extLst>
          </p:cNvPr>
          <p:cNvSpPr/>
          <p:nvPr/>
        </p:nvSpPr>
        <p:spPr>
          <a:xfrm>
            <a:off x="10411560" y="108164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Ster: 5 punten 20">
            <a:extLst>
              <a:ext uri="{FF2B5EF4-FFF2-40B4-BE49-F238E27FC236}">
                <a16:creationId xmlns:a16="http://schemas.microsoft.com/office/drawing/2014/main" id="{EB0B64A5-A693-44CF-BD33-D0FADA45CE3F}"/>
              </a:ext>
            </a:extLst>
          </p:cNvPr>
          <p:cNvSpPr/>
          <p:nvPr/>
        </p:nvSpPr>
        <p:spPr>
          <a:xfrm>
            <a:off x="10418601" y="14403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Ster: 5 punten 21">
            <a:extLst>
              <a:ext uri="{FF2B5EF4-FFF2-40B4-BE49-F238E27FC236}">
                <a16:creationId xmlns:a16="http://schemas.microsoft.com/office/drawing/2014/main" id="{42B37C7D-C98A-4495-8D9E-D65B77F586A5}"/>
              </a:ext>
            </a:extLst>
          </p:cNvPr>
          <p:cNvSpPr/>
          <p:nvPr/>
        </p:nvSpPr>
        <p:spPr>
          <a:xfrm>
            <a:off x="10065730" y="144699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er: 5 punten 22">
            <a:extLst>
              <a:ext uri="{FF2B5EF4-FFF2-40B4-BE49-F238E27FC236}">
                <a16:creationId xmlns:a16="http://schemas.microsoft.com/office/drawing/2014/main" id="{CEFBECAB-F7D2-4BC0-8911-CB544E9C8174}"/>
              </a:ext>
            </a:extLst>
          </p:cNvPr>
          <p:cNvSpPr/>
          <p:nvPr/>
        </p:nvSpPr>
        <p:spPr>
          <a:xfrm>
            <a:off x="10792567" y="144310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Ster: 5 punten 23">
            <a:extLst>
              <a:ext uri="{FF2B5EF4-FFF2-40B4-BE49-F238E27FC236}">
                <a16:creationId xmlns:a16="http://schemas.microsoft.com/office/drawing/2014/main" id="{36F2152A-03B5-4033-8818-F34E8B63307A}"/>
              </a:ext>
            </a:extLst>
          </p:cNvPr>
          <p:cNvSpPr/>
          <p:nvPr/>
        </p:nvSpPr>
        <p:spPr>
          <a:xfrm>
            <a:off x="10798428" y="1083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Ster: 5 punten 24">
            <a:extLst>
              <a:ext uri="{FF2B5EF4-FFF2-40B4-BE49-F238E27FC236}">
                <a16:creationId xmlns:a16="http://schemas.microsoft.com/office/drawing/2014/main" id="{0CE3ADCE-A27E-4DF1-B5E4-2E2EC3029E0E}"/>
              </a:ext>
            </a:extLst>
          </p:cNvPr>
          <p:cNvSpPr/>
          <p:nvPr/>
        </p:nvSpPr>
        <p:spPr>
          <a:xfrm>
            <a:off x="10792568" y="7217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Ovaal 25">
            <a:extLst>
              <a:ext uri="{FF2B5EF4-FFF2-40B4-BE49-F238E27FC236}">
                <a16:creationId xmlns:a16="http://schemas.microsoft.com/office/drawing/2014/main" id="{9E5FDFB2-EBD3-4B01-8823-7C9F50ED6370}"/>
              </a:ext>
            </a:extLst>
          </p:cNvPr>
          <p:cNvSpPr/>
          <p:nvPr/>
        </p:nvSpPr>
        <p:spPr>
          <a:xfrm>
            <a:off x="9925063" y="361958"/>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Ovaal 26">
            <a:extLst>
              <a:ext uri="{FF2B5EF4-FFF2-40B4-BE49-F238E27FC236}">
                <a16:creationId xmlns:a16="http://schemas.microsoft.com/office/drawing/2014/main" id="{FC7CE3D1-D01D-4851-834C-65321DB2D523}"/>
              </a:ext>
            </a:extLst>
          </p:cNvPr>
          <p:cNvSpPr/>
          <p:nvPr/>
        </p:nvSpPr>
        <p:spPr>
          <a:xfrm>
            <a:off x="9913329" y="710893"/>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Ovaal 27">
            <a:extLst>
              <a:ext uri="{FF2B5EF4-FFF2-40B4-BE49-F238E27FC236}">
                <a16:creationId xmlns:a16="http://schemas.microsoft.com/office/drawing/2014/main" id="{ABB3A157-37D2-4282-B01E-FECEC05C2552}"/>
              </a:ext>
            </a:extLst>
          </p:cNvPr>
          <p:cNvSpPr/>
          <p:nvPr/>
        </p:nvSpPr>
        <p:spPr>
          <a:xfrm>
            <a:off x="9925063" y="1075054"/>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9" name="Ovaal 28">
            <a:extLst>
              <a:ext uri="{FF2B5EF4-FFF2-40B4-BE49-F238E27FC236}">
                <a16:creationId xmlns:a16="http://schemas.microsoft.com/office/drawing/2014/main" id="{93AFD6D4-FA45-4606-84DB-C4183786F771}"/>
              </a:ext>
            </a:extLst>
          </p:cNvPr>
          <p:cNvSpPr/>
          <p:nvPr/>
        </p:nvSpPr>
        <p:spPr>
          <a:xfrm>
            <a:off x="9925063" y="1441904"/>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0" name="Ster: 5 punten 29">
            <a:extLst>
              <a:ext uri="{FF2B5EF4-FFF2-40B4-BE49-F238E27FC236}">
                <a16:creationId xmlns:a16="http://schemas.microsoft.com/office/drawing/2014/main" id="{97CAADD0-27CE-4B4C-B1B7-87099176422F}"/>
              </a:ext>
            </a:extLst>
          </p:cNvPr>
          <p:cNvSpPr/>
          <p:nvPr/>
        </p:nvSpPr>
        <p:spPr>
          <a:xfrm>
            <a:off x="10044635" y="181337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Ster: 5 punten 30">
            <a:extLst>
              <a:ext uri="{FF2B5EF4-FFF2-40B4-BE49-F238E27FC236}">
                <a16:creationId xmlns:a16="http://schemas.microsoft.com/office/drawing/2014/main" id="{543135D7-2A51-4EAB-B385-FBDA706D78F3}"/>
              </a:ext>
            </a:extLst>
          </p:cNvPr>
          <p:cNvSpPr/>
          <p:nvPr/>
        </p:nvSpPr>
        <p:spPr>
          <a:xfrm>
            <a:off x="10418602" y="18289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Ster: 5 punten 31">
            <a:extLst>
              <a:ext uri="{FF2B5EF4-FFF2-40B4-BE49-F238E27FC236}">
                <a16:creationId xmlns:a16="http://schemas.microsoft.com/office/drawing/2014/main" id="{1B2D8C7D-E5F0-4356-922E-B5475B223252}"/>
              </a:ext>
            </a:extLst>
          </p:cNvPr>
          <p:cNvSpPr/>
          <p:nvPr/>
        </p:nvSpPr>
        <p:spPr>
          <a:xfrm>
            <a:off x="10792569" y="181337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Ster: 5 punten 32">
            <a:extLst>
              <a:ext uri="{FF2B5EF4-FFF2-40B4-BE49-F238E27FC236}">
                <a16:creationId xmlns:a16="http://schemas.microsoft.com/office/drawing/2014/main" id="{861B7596-4E13-404C-8807-8C26D1073DBA}"/>
              </a:ext>
            </a:extLst>
          </p:cNvPr>
          <p:cNvSpPr/>
          <p:nvPr/>
        </p:nvSpPr>
        <p:spPr>
          <a:xfrm>
            <a:off x="10044634" y="21750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Ster: 5 punten 33">
            <a:extLst>
              <a:ext uri="{FF2B5EF4-FFF2-40B4-BE49-F238E27FC236}">
                <a16:creationId xmlns:a16="http://schemas.microsoft.com/office/drawing/2014/main" id="{51D3DFB4-EBEF-4850-BFB9-A9424BC4DF4D}"/>
              </a:ext>
            </a:extLst>
          </p:cNvPr>
          <p:cNvSpPr/>
          <p:nvPr/>
        </p:nvSpPr>
        <p:spPr>
          <a:xfrm>
            <a:off x="10418601" y="21750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F98D937E-0B41-41AD-9173-B358CDEBBD82}"/>
              </a:ext>
            </a:extLst>
          </p:cNvPr>
          <p:cNvSpPr/>
          <p:nvPr/>
        </p:nvSpPr>
        <p:spPr>
          <a:xfrm>
            <a:off x="10044633" y="253305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Ster: 5 punten 35">
            <a:extLst>
              <a:ext uri="{FF2B5EF4-FFF2-40B4-BE49-F238E27FC236}">
                <a16:creationId xmlns:a16="http://schemas.microsoft.com/office/drawing/2014/main" id="{07C15DD5-25E2-4464-8D00-358FC1E7C1D5}"/>
              </a:ext>
            </a:extLst>
          </p:cNvPr>
          <p:cNvSpPr/>
          <p:nvPr/>
        </p:nvSpPr>
        <p:spPr>
          <a:xfrm>
            <a:off x="10411560" y="253305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004AE1A1-D8FB-4E7B-9779-E635E108B5A1}"/>
              </a:ext>
            </a:extLst>
          </p:cNvPr>
          <p:cNvSpPr/>
          <p:nvPr/>
        </p:nvSpPr>
        <p:spPr>
          <a:xfrm>
            <a:off x="10798428" y="25347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3ED531A7-33D5-4FAE-9245-5EC47CDC477B}"/>
              </a:ext>
            </a:extLst>
          </p:cNvPr>
          <p:cNvSpPr/>
          <p:nvPr/>
        </p:nvSpPr>
        <p:spPr>
          <a:xfrm>
            <a:off x="10792568" y="21731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Ovaal 41">
            <a:extLst>
              <a:ext uri="{FF2B5EF4-FFF2-40B4-BE49-F238E27FC236}">
                <a16:creationId xmlns:a16="http://schemas.microsoft.com/office/drawing/2014/main" id="{5439E997-E1E5-4108-82E8-1A311BE5153A}"/>
              </a:ext>
            </a:extLst>
          </p:cNvPr>
          <p:cNvSpPr/>
          <p:nvPr/>
        </p:nvSpPr>
        <p:spPr>
          <a:xfrm>
            <a:off x="9925063" y="1813375"/>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3" name="Ovaal 42">
            <a:extLst>
              <a:ext uri="{FF2B5EF4-FFF2-40B4-BE49-F238E27FC236}">
                <a16:creationId xmlns:a16="http://schemas.microsoft.com/office/drawing/2014/main" id="{45E029EF-93ED-4850-93D6-7AEEBFBE5A35}"/>
              </a:ext>
            </a:extLst>
          </p:cNvPr>
          <p:cNvSpPr/>
          <p:nvPr/>
        </p:nvSpPr>
        <p:spPr>
          <a:xfrm>
            <a:off x="9913329" y="2162310"/>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4" name="Ovaal 43">
            <a:extLst>
              <a:ext uri="{FF2B5EF4-FFF2-40B4-BE49-F238E27FC236}">
                <a16:creationId xmlns:a16="http://schemas.microsoft.com/office/drawing/2014/main" id="{0A1070DA-1DB2-4C29-B907-032BFBE44F36}"/>
              </a:ext>
            </a:extLst>
          </p:cNvPr>
          <p:cNvSpPr/>
          <p:nvPr/>
        </p:nvSpPr>
        <p:spPr>
          <a:xfrm>
            <a:off x="9925063" y="2526471"/>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3" name="Ster: 5 punten 112">
            <a:extLst>
              <a:ext uri="{FF2B5EF4-FFF2-40B4-BE49-F238E27FC236}">
                <a16:creationId xmlns:a16="http://schemas.microsoft.com/office/drawing/2014/main" id="{14A775CE-8423-423F-968E-14FA89B8D4F7}"/>
              </a:ext>
            </a:extLst>
          </p:cNvPr>
          <p:cNvSpPr/>
          <p:nvPr/>
        </p:nvSpPr>
        <p:spPr>
          <a:xfrm>
            <a:off x="5140406" y="5697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4" name="Ster: 5 punten 113">
            <a:extLst>
              <a:ext uri="{FF2B5EF4-FFF2-40B4-BE49-F238E27FC236}">
                <a16:creationId xmlns:a16="http://schemas.microsoft.com/office/drawing/2014/main" id="{966BA81D-903F-4021-A85C-5E2AE1FADD3A}"/>
              </a:ext>
            </a:extLst>
          </p:cNvPr>
          <p:cNvSpPr/>
          <p:nvPr/>
        </p:nvSpPr>
        <p:spPr>
          <a:xfrm>
            <a:off x="4799033" y="56976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 name="Ster: 5 punten 114">
            <a:extLst>
              <a:ext uri="{FF2B5EF4-FFF2-40B4-BE49-F238E27FC236}">
                <a16:creationId xmlns:a16="http://schemas.microsoft.com/office/drawing/2014/main" id="{D172FB00-8BFE-4B81-9C50-2F36B472877B}"/>
              </a:ext>
            </a:extLst>
          </p:cNvPr>
          <p:cNvSpPr/>
          <p:nvPr/>
        </p:nvSpPr>
        <p:spPr>
          <a:xfrm>
            <a:off x="4460987" y="56976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6" name="Ster: 5 punten 115">
            <a:extLst>
              <a:ext uri="{FF2B5EF4-FFF2-40B4-BE49-F238E27FC236}">
                <a16:creationId xmlns:a16="http://schemas.microsoft.com/office/drawing/2014/main" id="{532DCFA8-15BA-4CC0-8F9E-9B09143CCEF2}"/>
              </a:ext>
            </a:extLst>
          </p:cNvPr>
          <p:cNvSpPr/>
          <p:nvPr/>
        </p:nvSpPr>
        <p:spPr>
          <a:xfrm>
            <a:off x="5464342" y="56992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7" name="Ster: 5 punten 116">
            <a:extLst>
              <a:ext uri="{FF2B5EF4-FFF2-40B4-BE49-F238E27FC236}">
                <a16:creationId xmlns:a16="http://schemas.microsoft.com/office/drawing/2014/main" id="{45620BBA-5AF1-48D0-AD91-5F5A15856A44}"/>
              </a:ext>
            </a:extLst>
          </p:cNvPr>
          <p:cNvSpPr/>
          <p:nvPr/>
        </p:nvSpPr>
        <p:spPr>
          <a:xfrm>
            <a:off x="4122942" y="56992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8" name="Ster: 5 punten 117">
            <a:extLst>
              <a:ext uri="{FF2B5EF4-FFF2-40B4-BE49-F238E27FC236}">
                <a16:creationId xmlns:a16="http://schemas.microsoft.com/office/drawing/2014/main" id="{CA8165AC-73BD-427B-8200-90ED1B91B27A}"/>
              </a:ext>
            </a:extLst>
          </p:cNvPr>
          <p:cNvSpPr/>
          <p:nvPr/>
        </p:nvSpPr>
        <p:spPr>
          <a:xfrm>
            <a:off x="5140406" y="98719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 name="Ster: 5 punten 118">
            <a:extLst>
              <a:ext uri="{FF2B5EF4-FFF2-40B4-BE49-F238E27FC236}">
                <a16:creationId xmlns:a16="http://schemas.microsoft.com/office/drawing/2014/main" id="{CC6AB18D-2391-461D-A4DE-CD8B07C27224}"/>
              </a:ext>
            </a:extLst>
          </p:cNvPr>
          <p:cNvSpPr/>
          <p:nvPr/>
        </p:nvSpPr>
        <p:spPr>
          <a:xfrm>
            <a:off x="4799033" y="98719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 name="Ster: 5 punten 119">
            <a:extLst>
              <a:ext uri="{FF2B5EF4-FFF2-40B4-BE49-F238E27FC236}">
                <a16:creationId xmlns:a16="http://schemas.microsoft.com/office/drawing/2014/main" id="{F09DB083-89DB-4C03-9F54-B557265A1605}"/>
              </a:ext>
            </a:extLst>
          </p:cNvPr>
          <p:cNvSpPr/>
          <p:nvPr/>
        </p:nvSpPr>
        <p:spPr>
          <a:xfrm>
            <a:off x="4460987" y="98719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 name="Ster: 5 punten 120">
            <a:extLst>
              <a:ext uri="{FF2B5EF4-FFF2-40B4-BE49-F238E27FC236}">
                <a16:creationId xmlns:a16="http://schemas.microsoft.com/office/drawing/2014/main" id="{73FC6C9F-2003-4970-9A74-9E418FB1E140}"/>
              </a:ext>
            </a:extLst>
          </p:cNvPr>
          <p:cNvSpPr/>
          <p:nvPr/>
        </p:nvSpPr>
        <p:spPr>
          <a:xfrm>
            <a:off x="5464342" y="98735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2" name="Ster: 5 punten 121">
            <a:extLst>
              <a:ext uri="{FF2B5EF4-FFF2-40B4-BE49-F238E27FC236}">
                <a16:creationId xmlns:a16="http://schemas.microsoft.com/office/drawing/2014/main" id="{2CC38A7C-AC75-4035-AF61-822E0AE1E09D}"/>
              </a:ext>
            </a:extLst>
          </p:cNvPr>
          <p:cNvSpPr/>
          <p:nvPr/>
        </p:nvSpPr>
        <p:spPr>
          <a:xfrm>
            <a:off x="5140406" y="140462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3" name="Ster: 5 punten 122">
            <a:extLst>
              <a:ext uri="{FF2B5EF4-FFF2-40B4-BE49-F238E27FC236}">
                <a16:creationId xmlns:a16="http://schemas.microsoft.com/office/drawing/2014/main" id="{1C572E49-2778-463C-956A-CB270C397AC0}"/>
              </a:ext>
            </a:extLst>
          </p:cNvPr>
          <p:cNvSpPr/>
          <p:nvPr/>
        </p:nvSpPr>
        <p:spPr>
          <a:xfrm>
            <a:off x="4799033" y="140462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 name="Ster: 5 punten 123">
            <a:extLst>
              <a:ext uri="{FF2B5EF4-FFF2-40B4-BE49-F238E27FC236}">
                <a16:creationId xmlns:a16="http://schemas.microsoft.com/office/drawing/2014/main" id="{C9E97604-E3DE-4769-86F9-EAAB356A30B8}"/>
              </a:ext>
            </a:extLst>
          </p:cNvPr>
          <p:cNvSpPr/>
          <p:nvPr/>
        </p:nvSpPr>
        <p:spPr>
          <a:xfrm>
            <a:off x="4460987" y="140462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5" name="Ster: 5 punten 124">
            <a:extLst>
              <a:ext uri="{FF2B5EF4-FFF2-40B4-BE49-F238E27FC236}">
                <a16:creationId xmlns:a16="http://schemas.microsoft.com/office/drawing/2014/main" id="{89F7C480-1586-4D6E-9EE7-58A3399F000E}"/>
              </a:ext>
            </a:extLst>
          </p:cNvPr>
          <p:cNvSpPr/>
          <p:nvPr/>
        </p:nvSpPr>
        <p:spPr>
          <a:xfrm>
            <a:off x="5464342" y="14047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6" name="Ster: 5 punten 125">
            <a:extLst>
              <a:ext uri="{FF2B5EF4-FFF2-40B4-BE49-F238E27FC236}">
                <a16:creationId xmlns:a16="http://schemas.microsoft.com/office/drawing/2014/main" id="{91312F02-54D8-4365-835D-5F21417EDE14}"/>
              </a:ext>
            </a:extLst>
          </p:cNvPr>
          <p:cNvSpPr/>
          <p:nvPr/>
        </p:nvSpPr>
        <p:spPr>
          <a:xfrm>
            <a:off x="4122942" y="98735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7" name="Ster: 5 punten 126">
            <a:extLst>
              <a:ext uri="{FF2B5EF4-FFF2-40B4-BE49-F238E27FC236}">
                <a16:creationId xmlns:a16="http://schemas.microsoft.com/office/drawing/2014/main" id="{73972D08-8880-4308-B163-691D20FAC2CF}"/>
              </a:ext>
            </a:extLst>
          </p:cNvPr>
          <p:cNvSpPr/>
          <p:nvPr/>
        </p:nvSpPr>
        <p:spPr>
          <a:xfrm>
            <a:off x="4122942" y="14047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8" name="Ster: 5 punten 127">
            <a:extLst>
              <a:ext uri="{FF2B5EF4-FFF2-40B4-BE49-F238E27FC236}">
                <a16:creationId xmlns:a16="http://schemas.microsoft.com/office/drawing/2014/main" id="{D50EBE33-057E-44B9-B113-0CA4497619F7}"/>
              </a:ext>
            </a:extLst>
          </p:cNvPr>
          <p:cNvSpPr/>
          <p:nvPr/>
        </p:nvSpPr>
        <p:spPr>
          <a:xfrm>
            <a:off x="5140406" y="182205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9" name="Ster: 5 punten 128">
            <a:extLst>
              <a:ext uri="{FF2B5EF4-FFF2-40B4-BE49-F238E27FC236}">
                <a16:creationId xmlns:a16="http://schemas.microsoft.com/office/drawing/2014/main" id="{6991BBB1-A124-467E-875B-0BE51ADD14E9}"/>
              </a:ext>
            </a:extLst>
          </p:cNvPr>
          <p:cNvSpPr/>
          <p:nvPr/>
        </p:nvSpPr>
        <p:spPr>
          <a:xfrm>
            <a:off x="4799033" y="182205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0" name="Ster: 5 punten 129">
            <a:extLst>
              <a:ext uri="{FF2B5EF4-FFF2-40B4-BE49-F238E27FC236}">
                <a16:creationId xmlns:a16="http://schemas.microsoft.com/office/drawing/2014/main" id="{6FDB8E66-7CBE-4CED-8E7F-3BADEFF1FCE7}"/>
              </a:ext>
            </a:extLst>
          </p:cNvPr>
          <p:cNvSpPr/>
          <p:nvPr/>
        </p:nvSpPr>
        <p:spPr>
          <a:xfrm>
            <a:off x="4460987" y="182205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1" name="Ster: 5 punten 130">
            <a:extLst>
              <a:ext uri="{FF2B5EF4-FFF2-40B4-BE49-F238E27FC236}">
                <a16:creationId xmlns:a16="http://schemas.microsoft.com/office/drawing/2014/main" id="{C835A9E2-E4DE-4BE2-98F1-FDFA50E2C5C1}"/>
              </a:ext>
            </a:extLst>
          </p:cNvPr>
          <p:cNvSpPr/>
          <p:nvPr/>
        </p:nvSpPr>
        <p:spPr>
          <a:xfrm>
            <a:off x="5464342" y="182221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2" name="Ster: 5 punten 131">
            <a:extLst>
              <a:ext uri="{FF2B5EF4-FFF2-40B4-BE49-F238E27FC236}">
                <a16:creationId xmlns:a16="http://schemas.microsoft.com/office/drawing/2014/main" id="{CA4754B4-8BD6-4A96-81AE-59A1D213037C}"/>
              </a:ext>
            </a:extLst>
          </p:cNvPr>
          <p:cNvSpPr/>
          <p:nvPr/>
        </p:nvSpPr>
        <p:spPr>
          <a:xfrm>
            <a:off x="5140406" y="223948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3" name="Ster: 5 punten 132">
            <a:extLst>
              <a:ext uri="{FF2B5EF4-FFF2-40B4-BE49-F238E27FC236}">
                <a16:creationId xmlns:a16="http://schemas.microsoft.com/office/drawing/2014/main" id="{E1B0010A-3894-416E-BCA0-8711498F28B8}"/>
              </a:ext>
            </a:extLst>
          </p:cNvPr>
          <p:cNvSpPr/>
          <p:nvPr/>
        </p:nvSpPr>
        <p:spPr>
          <a:xfrm>
            <a:off x="4799033" y="223948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4" name="Ster: 5 punten 133">
            <a:extLst>
              <a:ext uri="{FF2B5EF4-FFF2-40B4-BE49-F238E27FC236}">
                <a16:creationId xmlns:a16="http://schemas.microsoft.com/office/drawing/2014/main" id="{99364296-2139-4B78-9937-C3A867C72125}"/>
              </a:ext>
            </a:extLst>
          </p:cNvPr>
          <p:cNvSpPr/>
          <p:nvPr/>
        </p:nvSpPr>
        <p:spPr>
          <a:xfrm>
            <a:off x="4460987" y="22394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5" name="Ster: 5 punten 134">
            <a:extLst>
              <a:ext uri="{FF2B5EF4-FFF2-40B4-BE49-F238E27FC236}">
                <a16:creationId xmlns:a16="http://schemas.microsoft.com/office/drawing/2014/main" id="{EB90ADA4-1974-444E-A29C-BD1E7D933130}"/>
              </a:ext>
            </a:extLst>
          </p:cNvPr>
          <p:cNvSpPr/>
          <p:nvPr/>
        </p:nvSpPr>
        <p:spPr>
          <a:xfrm>
            <a:off x="5464342" y="223964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6" name="Ster: 5 punten 135">
            <a:extLst>
              <a:ext uri="{FF2B5EF4-FFF2-40B4-BE49-F238E27FC236}">
                <a16:creationId xmlns:a16="http://schemas.microsoft.com/office/drawing/2014/main" id="{8B6E0BCC-C53B-45DC-AD79-E9E6CD3CAA23}"/>
              </a:ext>
            </a:extLst>
          </p:cNvPr>
          <p:cNvSpPr/>
          <p:nvPr/>
        </p:nvSpPr>
        <p:spPr>
          <a:xfrm>
            <a:off x="4115879" y="182483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7" name="Ster: 5 punten 136">
            <a:extLst>
              <a:ext uri="{FF2B5EF4-FFF2-40B4-BE49-F238E27FC236}">
                <a16:creationId xmlns:a16="http://schemas.microsoft.com/office/drawing/2014/main" id="{FBD8BAEC-A21A-48F7-BF92-3BF5EA4EB7BC}"/>
              </a:ext>
            </a:extLst>
          </p:cNvPr>
          <p:cNvSpPr/>
          <p:nvPr/>
        </p:nvSpPr>
        <p:spPr>
          <a:xfrm>
            <a:off x="4115879" y="224226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8" name="Ster: 5 punten 137">
            <a:extLst>
              <a:ext uri="{FF2B5EF4-FFF2-40B4-BE49-F238E27FC236}">
                <a16:creationId xmlns:a16="http://schemas.microsoft.com/office/drawing/2014/main" id="{49520D46-D523-4443-95FB-2153B528331E}"/>
              </a:ext>
            </a:extLst>
          </p:cNvPr>
          <p:cNvSpPr/>
          <p:nvPr/>
        </p:nvSpPr>
        <p:spPr>
          <a:xfrm>
            <a:off x="5112186" y="265675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9" name="Ster: 5 punten 138">
            <a:extLst>
              <a:ext uri="{FF2B5EF4-FFF2-40B4-BE49-F238E27FC236}">
                <a16:creationId xmlns:a16="http://schemas.microsoft.com/office/drawing/2014/main" id="{A83E3078-58CF-41A8-83BB-996992FF32DA}"/>
              </a:ext>
            </a:extLst>
          </p:cNvPr>
          <p:cNvSpPr/>
          <p:nvPr/>
        </p:nvSpPr>
        <p:spPr>
          <a:xfrm>
            <a:off x="4779957" y="265691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0" name="Ster: 5 punten 139">
            <a:extLst>
              <a:ext uri="{FF2B5EF4-FFF2-40B4-BE49-F238E27FC236}">
                <a16:creationId xmlns:a16="http://schemas.microsoft.com/office/drawing/2014/main" id="{3883619E-01F4-47D2-B39F-79E11C5B83BE}"/>
              </a:ext>
            </a:extLst>
          </p:cNvPr>
          <p:cNvSpPr/>
          <p:nvPr/>
        </p:nvSpPr>
        <p:spPr>
          <a:xfrm>
            <a:off x="4446877" y="265691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1" name="Ster: 5 punten 140">
            <a:extLst>
              <a:ext uri="{FF2B5EF4-FFF2-40B4-BE49-F238E27FC236}">
                <a16:creationId xmlns:a16="http://schemas.microsoft.com/office/drawing/2014/main" id="{50BEA7CB-166C-497D-B893-5BD438C6B25D}"/>
              </a:ext>
            </a:extLst>
          </p:cNvPr>
          <p:cNvSpPr/>
          <p:nvPr/>
        </p:nvSpPr>
        <p:spPr>
          <a:xfrm>
            <a:off x="5436122" y="265675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2" name="Ster: 5 punten 141">
            <a:extLst>
              <a:ext uri="{FF2B5EF4-FFF2-40B4-BE49-F238E27FC236}">
                <a16:creationId xmlns:a16="http://schemas.microsoft.com/office/drawing/2014/main" id="{E38ED349-E59C-4C90-9667-18990A39A433}"/>
              </a:ext>
            </a:extLst>
          </p:cNvPr>
          <p:cNvSpPr/>
          <p:nvPr/>
        </p:nvSpPr>
        <p:spPr>
          <a:xfrm>
            <a:off x="5180686" y="307434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3" name="Ster: 5 punten 142">
            <a:extLst>
              <a:ext uri="{FF2B5EF4-FFF2-40B4-BE49-F238E27FC236}">
                <a16:creationId xmlns:a16="http://schemas.microsoft.com/office/drawing/2014/main" id="{8AF3582E-14BA-4AC8-9C04-702A49A5BEB2}"/>
              </a:ext>
            </a:extLst>
          </p:cNvPr>
          <p:cNvSpPr/>
          <p:nvPr/>
        </p:nvSpPr>
        <p:spPr>
          <a:xfrm>
            <a:off x="4839313" y="307434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4" name="Ster: 5 punten 143">
            <a:extLst>
              <a:ext uri="{FF2B5EF4-FFF2-40B4-BE49-F238E27FC236}">
                <a16:creationId xmlns:a16="http://schemas.microsoft.com/office/drawing/2014/main" id="{7582886B-0F09-4B14-8247-4B5DFA562319}"/>
              </a:ext>
            </a:extLst>
          </p:cNvPr>
          <p:cNvSpPr/>
          <p:nvPr/>
        </p:nvSpPr>
        <p:spPr>
          <a:xfrm>
            <a:off x="4501266" y="307434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5" name="Ster: 5 punten 144">
            <a:extLst>
              <a:ext uri="{FF2B5EF4-FFF2-40B4-BE49-F238E27FC236}">
                <a16:creationId xmlns:a16="http://schemas.microsoft.com/office/drawing/2014/main" id="{8540507A-EF9D-46AE-8B34-1C4A3596908C}"/>
              </a:ext>
            </a:extLst>
          </p:cNvPr>
          <p:cNvSpPr/>
          <p:nvPr/>
        </p:nvSpPr>
        <p:spPr>
          <a:xfrm>
            <a:off x="5504621" y="307450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6" name="Ster: 5 punten 145">
            <a:extLst>
              <a:ext uri="{FF2B5EF4-FFF2-40B4-BE49-F238E27FC236}">
                <a16:creationId xmlns:a16="http://schemas.microsoft.com/office/drawing/2014/main" id="{522153B6-7B39-4728-BE45-683AFE079B67}"/>
              </a:ext>
            </a:extLst>
          </p:cNvPr>
          <p:cNvSpPr/>
          <p:nvPr/>
        </p:nvSpPr>
        <p:spPr>
          <a:xfrm>
            <a:off x="4122942" y="265838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7" name="Ster: 5 punten 146">
            <a:extLst>
              <a:ext uri="{FF2B5EF4-FFF2-40B4-BE49-F238E27FC236}">
                <a16:creationId xmlns:a16="http://schemas.microsoft.com/office/drawing/2014/main" id="{476DA0AE-B6FF-498B-9358-B83C97AF5C7D}"/>
              </a:ext>
            </a:extLst>
          </p:cNvPr>
          <p:cNvSpPr/>
          <p:nvPr/>
        </p:nvSpPr>
        <p:spPr>
          <a:xfrm>
            <a:off x="4122942" y="307581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8" name="Ovaal 147">
            <a:extLst>
              <a:ext uri="{FF2B5EF4-FFF2-40B4-BE49-F238E27FC236}">
                <a16:creationId xmlns:a16="http://schemas.microsoft.com/office/drawing/2014/main" id="{A96BB30A-801D-4B5F-B8E6-9B7DA07FAEB5}"/>
              </a:ext>
            </a:extLst>
          </p:cNvPr>
          <p:cNvSpPr/>
          <p:nvPr/>
        </p:nvSpPr>
        <p:spPr>
          <a:xfrm rot="5400000">
            <a:off x="2852177" y="1813895"/>
            <a:ext cx="2878807" cy="351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49" name="Ovaal 148">
            <a:extLst>
              <a:ext uri="{FF2B5EF4-FFF2-40B4-BE49-F238E27FC236}">
                <a16:creationId xmlns:a16="http://schemas.microsoft.com/office/drawing/2014/main" id="{F12B1A16-D073-4016-BE63-51BD694CC2E6}"/>
              </a:ext>
            </a:extLst>
          </p:cNvPr>
          <p:cNvSpPr/>
          <p:nvPr/>
        </p:nvSpPr>
        <p:spPr>
          <a:xfrm rot="5400000">
            <a:off x="3165447" y="1833467"/>
            <a:ext cx="2878807" cy="351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50" name="Ovaal 149">
            <a:extLst>
              <a:ext uri="{FF2B5EF4-FFF2-40B4-BE49-F238E27FC236}">
                <a16:creationId xmlns:a16="http://schemas.microsoft.com/office/drawing/2014/main" id="{131EBD5E-102A-46E4-94B7-674791BE6110}"/>
              </a:ext>
            </a:extLst>
          </p:cNvPr>
          <p:cNvSpPr/>
          <p:nvPr/>
        </p:nvSpPr>
        <p:spPr>
          <a:xfrm rot="5400000">
            <a:off x="3529274" y="1820347"/>
            <a:ext cx="2878807" cy="351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51" name="Ovaal 150">
            <a:extLst>
              <a:ext uri="{FF2B5EF4-FFF2-40B4-BE49-F238E27FC236}">
                <a16:creationId xmlns:a16="http://schemas.microsoft.com/office/drawing/2014/main" id="{A1BCF0DA-71DE-4DAF-A412-AF9A6B82FD88}"/>
              </a:ext>
            </a:extLst>
          </p:cNvPr>
          <p:cNvSpPr/>
          <p:nvPr/>
        </p:nvSpPr>
        <p:spPr>
          <a:xfrm rot="5400000">
            <a:off x="3837708" y="1818981"/>
            <a:ext cx="2878807" cy="351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52" name="Ovaal 151">
            <a:extLst>
              <a:ext uri="{FF2B5EF4-FFF2-40B4-BE49-F238E27FC236}">
                <a16:creationId xmlns:a16="http://schemas.microsoft.com/office/drawing/2014/main" id="{A62113CC-A03C-4CB2-AFC7-0030A1AD318E}"/>
              </a:ext>
            </a:extLst>
          </p:cNvPr>
          <p:cNvSpPr/>
          <p:nvPr/>
        </p:nvSpPr>
        <p:spPr>
          <a:xfrm rot="5400000">
            <a:off x="4187351" y="1790952"/>
            <a:ext cx="2878807" cy="351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93206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75079CDD-349A-4DFD-94A5-588E0AEBCA16}"/>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8 X 8 = …</a:t>
            </a: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42                                    56</a:t>
            </a:r>
          </a:p>
        </p:txBody>
      </p:sp>
      <p:sp>
        <p:nvSpPr>
          <p:cNvPr id="3" name="Tijdelijke aanduiding voor inhoud 3">
            <a:extLst>
              <a:ext uri="{FF2B5EF4-FFF2-40B4-BE49-F238E27FC236}">
                <a16:creationId xmlns:a16="http://schemas.microsoft.com/office/drawing/2014/main" id="{1CBB2C79-E163-4CE9-9021-F233B7D5A15F}"/>
              </a:ext>
            </a:extLst>
          </p:cNvPr>
          <p:cNvSpPr txBox="1">
            <a:spLocks/>
          </p:cNvSpPr>
          <p:nvPr/>
        </p:nvSpPr>
        <p:spPr>
          <a:xfrm>
            <a:off x="6172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3 X 9 = …</a:t>
            </a:r>
          </a:p>
          <a:p>
            <a:pPr marL="0" indent="0">
              <a:buNone/>
            </a:pPr>
            <a:endParaRPr lang="nl-NL" b="1">
              <a:cs typeface="Calibri" panose="020F0502020204030204"/>
            </a:endParaRPr>
          </a:p>
          <a:p>
            <a:pPr marL="0" inden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5 X 7 =  …       3+3+3+3+3+3+3= …</a:t>
            </a:r>
          </a:p>
          <a:p>
            <a:pPr marL="0" indent="0">
              <a:buNone/>
            </a:pPr>
            <a:endParaRPr lang="nl-NL">
              <a:cs typeface="Calibri" panose="020F0502020204030204"/>
            </a:endParaRPr>
          </a:p>
        </p:txBody>
      </p:sp>
      <p:sp>
        <p:nvSpPr>
          <p:cNvPr id="4" name="Ster: 5 punten 3">
            <a:extLst>
              <a:ext uri="{FF2B5EF4-FFF2-40B4-BE49-F238E27FC236}">
                <a16:creationId xmlns:a16="http://schemas.microsoft.com/office/drawing/2014/main" id="{4456155A-9761-4031-B90C-8E37017AF7CE}"/>
              </a:ext>
            </a:extLst>
          </p:cNvPr>
          <p:cNvSpPr/>
          <p:nvPr/>
        </p:nvSpPr>
        <p:spPr>
          <a:xfrm>
            <a:off x="4677505" y="48122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ter: 5 punten 4">
            <a:extLst>
              <a:ext uri="{FF2B5EF4-FFF2-40B4-BE49-F238E27FC236}">
                <a16:creationId xmlns:a16="http://schemas.microsoft.com/office/drawing/2014/main" id="{2295393E-1B6A-4E12-8F7C-CCA4B84FFC75}"/>
              </a:ext>
            </a:extLst>
          </p:cNvPr>
          <p:cNvSpPr/>
          <p:nvPr/>
        </p:nvSpPr>
        <p:spPr>
          <a:xfrm>
            <a:off x="5051472" y="49676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ter: 5 punten 5">
            <a:extLst>
              <a:ext uri="{FF2B5EF4-FFF2-40B4-BE49-F238E27FC236}">
                <a16:creationId xmlns:a16="http://schemas.microsoft.com/office/drawing/2014/main" id="{94B3659A-03F2-4F31-B1D5-C7D61F9C7FCC}"/>
              </a:ext>
            </a:extLst>
          </p:cNvPr>
          <p:cNvSpPr/>
          <p:nvPr/>
        </p:nvSpPr>
        <p:spPr>
          <a:xfrm>
            <a:off x="5425439" y="4812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ter: 5 punten 6">
            <a:extLst>
              <a:ext uri="{FF2B5EF4-FFF2-40B4-BE49-F238E27FC236}">
                <a16:creationId xmlns:a16="http://schemas.microsoft.com/office/drawing/2014/main" id="{1AB16ED9-4CCD-45AE-B01C-D0EF91613E5A}"/>
              </a:ext>
            </a:extLst>
          </p:cNvPr>
          <p:cNvSpPr/>
          <p:nvPr/>
        </p:nvSpPr>
        <p:spPr>
          <a:xfrm>
            <a:off x="4677504" y="84286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Ster: 5 punten 7">
            <a:extLst>
              <a:ext uri="{FF2B5EF4-FFF2-40B4-BE49-F238E27FC236}">
                <a16:creationId xmlns:a16="http://schemas.microsoft.com/office/drawing/2014/main" id="{AD6E7A41-B3D8-493D-ABDE-17ED70FCDB24}"/>
              </a:ext>
            </a:extLst>
          </p:cNvPr>
          <p:cNvSpPr/>
          <p:nvPr/>
        </p:nvSpPr>
        <p:spPr>
          <a:xfrm>
            <a:off x="5051471" y="84286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Ster: 5 punten 8">
            <a:extLst>
              <a:ext uri="{FF2B5EF4-FFF2-40B4-BE49-F238E27FC236}">
                <a16:creationId xmlns:a16="http://schemas.microsoft.com/office/drawing/2014/main" id="{71BD9585-8B4F-414E-BC27-789F78A68944}"/>
              </a:ext>
            </a:extLst>
          </p:cNvPr>
          <p:cNvSpPr/>
          <p:nvPr/>
        </p:nvSpPr>
        <p:spPr>
          <a:xfrm>
            <a:off x="4677503" y="12009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Ster: 5 punten 9">
            <a:extLst>
              <a:ext uri="{FF2B5EF4-FFF2-40B4-BE49-F238E27FC236}">
                <a16:creationId xmlns:a16="http://schemas.microsoft.com/office/drawing/2014/main" id="{52908B31-CF4D-4FBB-8D59-199D716C1262}"/>
              </a:ext>
            </a:extLst>
          </p:cNvPr>
          <p:cNvSpPr/>
          <p:nvPr/>
        </p:nvSpPr>
        <p:spPr>
          <a:xfrm>
            <a:off x="5044430" y="12009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Ster: 5 punten 10">
            <a:extLst>
              <a:ext uri="{FF2B5EF4-FFF2-40B4-BE49-F238E27FC236}">
                <a16:creationId xmlns:a16="http://schemas.microsoft.com/office/drawing/2014/main" id="{25DB4157-D7A5-49BB-830D-09C0087BA002}"/>
              </a:ext>
            </a:extLst>
          </p:cNvPr>
          <p:cNvSpPr/>
          <p:nvPr/>
        </p:nvSpPr>
        <p:spPr>
          <a:xfrm>
            <a:off x="5051471" y="155963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Ster: 5 punten 11">
            <a:extLst>
              <a:ext uri="{FF2B5EF4-FFF2-40B4-BE49-F238E27FC236}">
                <a16:creationId xmlns:a16="http://schemas.microsoft.com/office/drawing/2014/main" id="{C2B9B0EC-861A-4E5A-8FA6-D6F7F7974897}"/>
              </a:ext>
            </a:extLst>
          </p:cNvPr>
          <p:cNvSpPr/>
          <p:nvPr/>
        </p:nvSpPr>
        <p:spPr>
          <a:xfrm>
            <a:off x="4698600" y="15662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Ster: 5 punten 12">
            <a:extLst>
              <a:ext uri="{FF2B5EF4-FFF2-40B4-BE49-F238E27FC236}">
                <a16:creationId xmlns:a16="http://schemas.microsoft.com/office/drawing/2014/main" id="{81A8946E-D15A-4E24-BF81-89C1280C4CBB}"/>
              </a:ext>
            </a:extLst>
          </p:cNvPr>
          <p:cNvSpPr/>
          <p:nvPr/>
        </p:nvSpPr>
        <p:spPr>
          <a:xfrm>
            <a:off x="5425437" y="156237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er: 5 punten 13">
            <a:extLst>
              <a:ext uri="{FF2B5EF4-FFF2-40B4-BE49-F238E27FC236}">
                <a16:creationId xmlns:a16="http://schemas.microsoft.com/office/drawing/2014/main" id="{6C5563DB-4588-43C9-B29A-64ED139B07E8}"/>
              </a:ext>
            </a:extLst>
          </p:cNvPr>
          <p:cNvSpPr/>
          <p:nvPr/>
        </p:nvSpPr>
        <p:spPr>
          <a:xfrm>
            <a:off x="5431298" y="12026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076EF197-1661-4F29-A60A-F428AF762EE5}"/>
              </a:ext>
            </a:extLst>
          </p:cNvPr>
          <p:cNvSpPr/>
          <p:nvPr/>
        </p:nvSpPr>
        <p:spPr>
          <a:xfrm>
            <a:off x="5425438" y="8409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Ovaal 16">
            <a:extLst>
              <a:ext uri="{FF2B5EF4-FFF2-40B4-BE49-F238E27FC236}">
                <a16:creationId xmlns:a16="http://schemas.microsoft.com/office/drawing/2014/main" id="{451E6562-799E-45BD-A2FB-3B75CDE5CA1F}"/>
              </a:ext>
            </a:extLst>
          </p:cNvPr>
          <p:cNvSpPr/>
          <p:nvPr/>
        </p:nvSpPr>
        <p:spPr>
          <a:xfrm>
            <a:off x="4557933" y="481228"/>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8" name="Ovaal 17">
            <a:extLst>
              <a:ext uri="{FF2B5EF4-FFF2-40B4-BE49-F238E27FC236}">
                <a16:creationId xmlns:a16="http://schemas.microsoft.com/office/drawing/2014/main" id="{43F0E6C3-B503-4EAC-BEDA-5613593CFD55}"/>
              </a:ext>
            </a:extLst>
          </p:cNvPr>
          <p:cNvSpPr/>
          <p:nvPr/>
        </p:nvSpPr>
        <p:spPr>
          <a:xfrm>
            <a:off x="4546199" y="830163"/>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9" name="Ovaal 18">
            <a:extLst>
              <a:ext uri="{FF2B5EF4-FFF2-40B4-BE49-F238E27FC236}">
                <a16:creationId xmlns:a16="http://schemas.microsoft.com/office/drawing/2014/main" id="{A0DB3146-0AFC-4C8A-84D4-9E18574B3F82}"/>
              </a:ext>
            </a:extLst>
          </p:cNvPr>
          <p:cNvSpPr/>
          <p:nvPr/>
        </p:nvSpPr>
        <p:spPr>
          <a:xfrm>
            <a:off x="4557933" y="1194324"/>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0" name="Ovaal 19">
            <a:extLst>
              <a:ext uri="{FF2B5EF4-FFF2-40B4-BE49-F238E27FC236}">
                <a16:creationId xmlns:a16="http://schemas.microsoft.com/office/drawing/2014/main" id="{3812F7D2-4EC6-47AF-BF23-003947818F46}"/>
              </a:ext>
            </a:extLst>
          </p:cNvPr>
          <p:cNvSpPr/>
          <p:nvPr/>
        </p:nvSpPr>
        <p:spPr>
          <a:xfrm>
            <a:off x="4557933" y="1561174"/>
            <a:ext cx="1294228"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1" name="Ster: 5 punten 20">
            <a:extLst>
              <a:ext uri="{FF2B5EF4-FFF2-40B4-BE49-F238E27FC236}">
                <a16:creationId xmlns:a16="http://schemas.microsoft.com/office/drawing/2014/main" id="{FAE655F9-D55B-4B3C-980E-E9E63F711BBF}"/>
              </a:ext>
            </a:extLst>
          </p:cNvPr>
          <p:cNvSpPr/>
          <p:nvPr/>
        </p:nvSpPr>
        <p:spPr>
          <a:xfrm>
            <a:off x="10557958" y="4233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Ster: 5 punten 21">
            <a:extLst>
              <a:ext uri="{FF2B5EF4-FFF2-40B4-BE49-F238E27FC236}">
                <a16:creationId xmlns:a16="http://schemas.microsoft.com/office/drawing/2014/main" id="{93A150BD-AF4A-4530-A6F4-317F7B2D787D}"/>
              </a:ext>
            </a:extLst>
          </p:cNvPr>
          <p:cNvSpPr/>
          <p:nvPr/>
        </p:nvSpPr>
        <p:spPr>
          <a:xfrm>
            <a:off x="10216585" y="4233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er: 5 punten 22">
            <a:extLst>
              <a:ext uri="{FF2B5EF4-FFF2-40B4-BE49-F238E27FC236}">
                <a16:creationId xmlns:a16="http://schemas.microsoft.com/office/drawing/2014/main" id="{44CA3BE9-070F-4ECF-8591-232863835B94}"/>
              </a:ext>
            </a:extLst>
          </p:cNvPr>
          <p:cNvSpPr/>
          <p:nvPr/>
        </p:nvSpPr>
        <p:spPr>
          <a:xfrm>
            <a:off x="9878539" y="4233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Ster: 5 punten 23">
            <a:extLst>
              <a:ext uri="{FF2B5EF4-FFF2-40B4-BE49-F238E27FC236}">
                <a16:creationId xmlns:a16="http://schemas.microsoft.com/office/drawing/2014/main" id="{F805191C-3D50-44DC-AC0E-9D169FD5D82C}"/>
              </a:ext>
            </a:extLst>
          </p:cNvPr>
          <p:cNvSpPr/>
          <p:nvPr/>
        </p:nvSpPr>
        <p:spPr>
          <a:xfrm>
            <a:off x="10881894" y="423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Ster: 5 punten 24">
            <a:extLst>
              <a:ext uri="{FF2B5EF4-FFF2-40B4-BE49-F238E27FC236}">
                <a16:creationId xmlns:a16="http://schemas.microsoft.com/office/drawing/2014/main" id="{94DE04F7-8683-4DD3-A073-DC9E28A4E5C4}"/>
              </a:ext>
            </a:extLst>
          </p:cNvPr>
          <p:cNvSpPr/>
          <p:nvPr/>
        </p:nvSpPr>
        <p:spPr>
          <a:xfrm>
            <a:off x="10557958" y="84082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Ster: 5 punten 25">
            <a:extLst>
              <a:ext uri="{FF2B5EF4-FFF2-40B4-BE49-F238E27FC236}">
                <a16:creationId xmlns:a16="http://schemas.microsoft.com/office/drawing/2014/main" id="{35F2AEFF-71B8-4108-8F25-EFC7916A5006}"/>
              </a:ext>
            </a:extLst>
          </p:cNvPr>
          <p:cNvSpPr/>
          <p:nvPr/>
        </p:nvSpPr>
        <p:spPr>
          <a:xfrm>
            <a:off x="10216585" y="84082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Ster: 5 punten 26">
            <a:extLst>
              <a:ext uri="{FF2B5EF4-FFF2-40B4-BE49-F238E27FC236}">
                <a16:creationId xmlns:a16="http://schemas.microsoft.com/office/drawing/2014/main" id="{D3FD6A29-235A-4BA5-8590-079A0ED7A701}"/>
              </a:ext>
            </a:extLst>
          </p:cNvPr>
          <p:cNvSpPr/>
          <p:nvPr/>
        </p:nvSpPr>
        <p:spPr>
          <a:xfrm>
            <a:off x="9878539" y="84082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Ster: 5 punten 27">
            <a:extLst>
              <a:ext uri="{FF2B5EF4-FFF2-40B4-BE49-F238E27FC236}">
                <a16:creationId xmlns:a16="http://schemas.microsoft.com/office/drawing/2014/main" id="{C9688AF4-44B5-42A9-A190-22C22EE4E3FF}"/>
              </a:ext>
            </a:extLst>
          </p:cNvPr>
          <p:cNvSpPr/>
          <p:nvPr/>
        </p:nvSpPr>
        <p:spPr>
          <a:xfrm>
            <a:off x="10881894" y="8409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Ster: 5 punten 28">
            <a:extLst>
              <a:ext uri="{FF2B5EF4-FFF2-40B4-BE49-F238E27FC236}">
                <a16:creationId xmlns:a16="http://schemas.microsoft.com/office/drawing/2014/main" id="{609F231C-D2AC-4F07-B3CD-39A24F09E418}"/>
              </a:ext>
            </a:extLst>
          </p:cNvPr>
          <p:cNvSpPr/>
          <p:nvPr/>
        </p:nvSpPr>
        <p:spPr>
          <a:xfrm>
            <a:off x="9216557" y="4233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Ster: 5 punten 29">
            <a:extLst>
              <a:ext uri="{FF2B5EF4-FFF2-40B4-BE49-F238E27FC236}">
                <a16:creationId xmlns:a16="http://schemas.microsoft.com/office/drawing/2014/main" id="{DB20A8E0-2EE5-4CF4-9E38-0F971B57FB0B}"/>
              </a:ext>
            </a:extLst>
          </p:cNvPr>
          <p:cNvSpPr/>
          <p:nvPr/>
        </p:nvSpPr>
        <p:spPr>
          <a:xfrm>
            <a:off x="8875184" y="42339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Ster: 5 punten 30">
            <a:extLst>
              <a:ext uri="{FF2B5EF4-FFF2-40B4-BE49-F238E27FC236}">
                <a16:creationId xmlns:a16="http://schemas.microsoft.com/office/drawing/2014/main" id="{130EA526-173E-4DB0-AFD2-9A00B8250426}"/>
              </a:ext>
            </a:extLst>
          </p:cNvPr>
          <p:cNvSpPr/>
          <p:nvPr/>
        </p:nvSpPr>
        <p:spPr>
          <a:xfrm>
            <a:off x="8537138" y="4233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Ster: 5 punten 31">
            <a:extLst>
              <a:ext uri="{FF2B5EF4-FFF2-40B4-BE49-F238E27FC236}">
                <a16:creationId xmlns:a16="http://schemas.microsoft.com/office/drawing/2014/main" id="{AA59633D-3A59-4B43-81DA-1893FC7C1259}"/>
              </a:ext>
            </a:extLst>
          </p:cNvPr>
          <p:cNvSpPr/>
          <p:nvPr/>
        </p:nvSpPr>
        <p:spPr>
          <a:xfrm>
            <a:off x="9540493" y="4235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Ster: 5 punten 32">
            <a:extLst>
              <a:ext uri="{FF2B5EF4-FFF2-40B4-BE49-F238E27FC236}">
                <a16:creationId xmlns:a16="http://schemas.microsoft.com/office/drawing/2014/main" id="{558E1381-7819-467C-95D4-8F36D0E52E0D}"/>
              </a:ext>
            </a:extLst>
          </p:cNvPr>
          <p:cNvSpPr/>
          <p:nvPr/>
        </p:nvSpPr>
        <p:spPr>
          <a:xfrm>
            <a:off x="9216557" y="84082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Ster: 5 punten 33">
            <a:extLst>
              <a:ext uri="{FF2B5EF4-FFF2-40B4-BE49-F238E27FC236}">
                <a16:creationId xmlns:a16="http://schemas.microsoft.com/office/drawing/2014/main" id="{CE688127-8C41-48B8-83D0-6D1052367A54}"/>
              </a:ext>
            </a:extLst>
          </p:cNvPr>
          <p:cNvSpPr/>
          <p:nvPr/>
        </p:nvSpPr>
        <p:spPr>
          <a:xfrm>
            <a:off x="8875184" y="84082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F3BE5424-C053-4B75-886A-819BCD101369}"/>
              </a:ext>
            </a:extLst>
          </p:cNvPr>
          <p:cNvSpPr/>
          <p:nvPr/>
        </p:nvSpPr>
        <p:spPr>
          <a:xfrm>
            <a:off x="8537138" y="84082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Ster: 5 punten 35">
            <a:extLst>
              <a:ext uri="{FF2B5EF4-FFF2-40B4-BE49-F238E27FC236}">
                <a16:creationId xmlns:a16="http://schemas.microsoft.com/office/drawing/2014/main" id="{B37A8EFE-CEC1-4972-B655-75C07CFB7443}"/>
              </a:ext>
            </a:extLst>
          </p:cNvPr>
          <p:cNvSpPr/>
          <p:nvPr/>
        </p:nvSpPr>
        <p:spPr>
          <a:xfrm>
            <a:off x="9540493" y="8409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Ster: 5 punten 36">
            <a:extLst>
              <a:ext uri="{FF2B5EF4-FFF2-40B4-BE49-F238E27FC236}">
                <a16:creationId xmlns:a16="http://schemas.microsoft.com/office/drawing/2014/main" id="{C2147F8C-AC67-4FFF-8549-F21F52A184D2}"/>
              </a:ext>
            </a:extLst>
          </p:cNvPr>
          <p:cNvSpPr/>
          <p:nvPr/>
        </p:nvSpPr>
        <p:spPr>
          <a:xfrm>
            <a:off x="10557958" y="12582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8" name="Ster: 5 punten 37">
            <a:extLst>
              <a:ext uri="{FF2B5EF4-FFF2-40B4-BE49-F238E27FC236}">
                <a16:creationId xmlns:a16="http://schemas.microsoft.com/office/drawing/2014/main" id="{23DDDFFF-79B8-49B7-A899-7DBD062153E9}"/>
              </a:ext>
            </a:extLst>
          </p:cNvPr>
          <p:cNvSpPr/>
          <p:nvPr/>
        </p:nvSpPr>
        <p:spPr>
          <a:xfrm>
            <a:off x="10216585" y="12582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Ster: 5 punten 38">
            <a:extLst>
              <a:ext uri="{FF2B5EF4-FFF2-40B4-BE49-F238E27FC236}">
                <a16:creationId xmlns:a16="http://schemas.microsoft.com/office/drawing/2014/main" id="{1655BC0B-411B-4D61-A1AA-E938BB0E54B9}"/>
              </a:ext>
            </a:extLst>
          </p:cNvPr>
          <p:cNvSpPr/>
          <p:nvPr/>
        </p:nvSpPr>
        <p:spPr>
          <a:xfrm>
            <a:off x="9878539" y="12582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C411E1D9-580F-4457-8BE8-C8FF21DBF631}"/>
              </a:ext>
            </a:extLst>
          </p:cNvPr>
          <p:cNvSpPr/>
          <p:nvPr/>
        </p:nvSpPr>
        <p:spPr>
          <a:xfrm>
            <a:off x="10881894" y="12584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985BABA4-B9C2-4D60-A7E2-DB5F2E2CBDDD}"/>
              </a:ext>
            </a:extLst>
          </p:cNvPr>
          <p:cNvSpPr/>
          <p:nvPr/>
        </p:nvSpPr>
        <p:spPr>
          <a:xfrm>
            <a:off x="10557958" y="16756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Ster: 5 punten 41">
            <a:extLst>
              <a:ext uri="{FF2B5EF4-FFF2-40B4-BE49-F238E27FC236}">
                <a16:creationId xmlns:a16="http://schemas.microsoft.com/office/drawing/2014/main" id="{1BEAF9D9-5D92-4552-AA46-8F34F0266DCF}"/>
              </a:ext>
            </a:extLst>
          </p:cNvPr>
          <p:cNvSpPr/>
          <p:nvPr/>
        </p:nvSpPr>
        <p:spPr>
          <a:xfrm>
            <a:off x="10216585" y="16756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Ster: 5 punten 42">
            <a:extLst>
              <a:ext uri="{FF2B5EF4-FFF2-40B4-BE49-F238E27FC236}">
                <a16:creationId xmlns:a16="http://schemas.microsoft.com/office/drawing/2014/main" id="{466EE801-6836-4727-9B3D-FBCD29C37F10}"/>
              </a:ext>
            </a:extLst>
          </p:cNvPr>
          <p:cNvSpPr/>
          <p:nvPr/>
        </p:nvSpPr>
        <p:spPr>
          <a:xfrm>
            <a:off x="9878539" y="16756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4" name="Ster: 5 punten 43">
            <a:extLst>
              <a:ext uri="{FF2B5EF4-FFF2-40B4-BE49-F238E27FC236}">
                <a16:creationId xmlns:a16="http://schemas.microsoft.com/office/drawing/2014/main" id="{25625005-727D-4AA8-9C07-135143494CD9}"/>
              </a:ext>
            </a:extLst>
          </p:cNvPr>
          <p:cNvSpPr/>
          <p:nvPr/>
        </p:nvSpPr>
        <p:spPr>
          <a:xfrm>
            <a:off x="10881894" y="16758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5" name="Ster: 5 punten 44">
            <a:extLst>
              <a:ext uri="{FF2B5EF4-FFF2-40B4-BE49-F238E27FC236}">
                <a16:creationId xmlns:a16="http://schemas.microsoft.com/office/drawing/2014/main" id="{BE6CFFBE-ADA4-40A0-9024-68E6344F3C1D}"/>
              </a:ext>
            </a:extLst>
          </p:cNvPr>
          <p:cNvSpPr/>
          <p:nvPr/>
        </p:nvSpPr>
        <p:spPr>
          <a:xfrm>
            <a:off x="9216557" y="12582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6" name="Ster: 5 punten 45">
            <a:extLst>
              <a:ext uri="{FF2B5EF4-FFF2-40B4-BE49-F238E27FC236}">
                <a16:creationId xmlns:a16="http://schemas.microsoft.com/office/drawing/2014/main" id="{7FC0A528-09A9-4590-9C07-4AA9BD280641}"/>
              </a:ext>
            </a:extLst>
          </p:cNvPr>
          <p:cNvSpPr/>
          <p:nvPr/>
        </p:nvSpPr>
        <p:spPr>
          <a:xfrm>
            <a:off x="8875184" y="125825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Ster: 5 punten 46">
            <a:extLst>
              <a:ext uri="{FF2B5EF4-FFF2-40B4-BE49-F238E27FC236}">
                <a16:creationId xmlns:a16="http://schemas.microsoft.com/office/drawing/2014/main" id="{E93E8B1A-9B98-46BF-A3D0-C2FB8BB61A30}"/>
              </a:ext>
            </a:extLst>
          </p:cNvPr>
          <p:cNvSpPr/>
          <p:nvPr/>
        </p:nvSpPr>
        <p:spPr>
          <a:xfrm>
            <a:off x="8537138" y="125825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Ster: 5 punten 47">
            <a:extLst>
              <a:ext uri="{FF2B5EF4-FFF2-40B4-BE49-F238E27FC236}">
                <a16:creationId xmlns:a16="http://schemas.microsoft.com/office/drawing/2014/main" id="{0D9DF5E9-CA31-485E-9BAF-3628DC673113}"/>
              </a:ext>
            </a:extLst>
          </p:cNvPr>
          <p:cNvSpPr/>
          <p:nvPr/>
        </p:nvSpPr>
        <p:spPr>
          <a:xfrm>
            <a:off x="9540493" y="12584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Ster: 5 punten 48">
            <a:extLst>
              <a:ext uri="{FF2B5EF4-FFF2-40B4-BE49-F238E27FC236}">
                <a16:creationId xmlns:a16="http://schemas.microsoft.com/office/drawing/2014/main" id="{05C5A310-8A14-41EE-830F-A754AC46A5EE}"/>
              </a:ext>
            </a:extLst>
          </p:cNvPr>
          <p:cNvSpPr/>
          <p:nvPr/>
        </p:nvSpPr>
        <p:spPr>
          <a:xfrm>
            <a:off x="9216557" y="16756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873E3081-11FD-4244-87A0-A47F541ACA9C}"/>
              </a:ext>
            </a:extLst>
          </p:cNvPr>
          <p:cNvSpPr/>
          <p:nvPr/>
        </p:nvSpPr>
        <p:spPr>
          <a:xfrm>
            <a:off x="8875184" y="16756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565A016D-A1C1-43BB-AA2F-C03C14D95A5A}"/>
              </a:ext>
            </a:extLst>
          </p:cNvPr>
          <p:cNvSpPr/>
          <p:nvPr/>
        </p:nvSpPr>
        <p:spPr>
          <a:xfrm>
            <a:off x="8537138" y="16756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E5714B2F-1DEF-42E1-A4E9-A463EFF4A3BF}"/>
              </a:ext>
            </a:extLst>
          </p:cNvPr>
          <p:cNvSpPr/>
          <p:nvPr/>
        </p:nvSpPr>
        <p:spPr>
          <a:xfrm>
            <a:off x="9540493" y="16758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DB5DB86F-DA4F-4EF3-A28C-C70DA53871F0}"/>
              </a:ext>
            </a:extLst>
          </p:cNvPr>
          <p:cNvSpPr/>
          <p:nvPr/>
        </p:nvSpPr>
        <p:spPr>
          <a:xfrm>
            <a:off x="10557958" y="20931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Ster: 5 punten 53">
            <a:extLst>
              <a:ext uri="{FF2B5EF4-FFF2-40B4-BE49-F238E27FC236}">
                <a16:creationId xmlns:a16="http://schemas.microsoft.com/office/drawing/2014/main" id="{0E0203B3-24DC-401D-BBEB-70852F3F753B}"/>
              </a:ext>
            </a:extLst>
          </p:cNvPr>
          <p:cNvSpPr/>
          <p:nvPr/>
        </p:nvSpPr>
        <p:spPr>
          <a:xfrm>
            <a:off x="10216585" y="209311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Ster: 5 punten 54">
            <a:extLst>
              <a:ext uri="{FF2B5EF4-FFF2-40B4-BE49-F238E27FC236}">
                <a16:creationId xmlns:a16="http://schemas.microsoft.com/office/drawing/2014/main" id="{D794019B-89A4-43C0-B0DD-4BB693EBB513}"/>
              </a:ext>
            </a:extLst>
          </p:cNvPr>
          <p:cNvSpPr/>
          <p:nvPr/>
        </p:nvSpPr>
        <p:spPr>
          <a:xfrm>
            <a:off x="9878539" y="20931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6" name="Ster: 5 punten 55">
            <a:extLst>
              <a:ext uri="{FF2B5EF4-FFF2-40B4-BE49-F238E27FC236}">
                <a16:creationId xmlns:a16="http://schemas.microsoft.com/office/drawing/2014/main" id="{8091CA55-09E8-43E2-A8D2-87C9E3FB1A20}"/>
              </a:ext>
            </a:extLst>
          </p:cNvPr>
          <p:cNvSpPr/>
          <p:nvPr/>
        </p:nvSpPr>
        <p:spPr>
          <a:xfrm>
            <a:off x="10881894" y="209327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7" name="Ster: 5 punten 56">
            <a:extLst>
              <a:ext uri="{FF2B5EF4-FFF2-40B4-BE49-F238E27FC236}">
                <a16:creationId xmlns:a16="http://schemas.microsoft.com/office/drawing/2014/main" id="{8C59CE56-D0F7-4613-AA14-6336C56163FB}"/>
              </a:ext>
            </a:extLst>
          </p:cNvPr>
          <p:cNvSpPr/>
          <p:nvPr/>
        </p:nvSpPr>
        <p:spPr>
          <a:xfrm>
            <a:off x="10557958" y="251054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8" name="Ster: 5 punten 57">
            <a:extLst>
              <a:ext uri="{FF2B5EF4-FFF2-40B4-BE49-F238E27FC236}">
                <a16:creationId xmlns:a16="http://schemas.microsoft.com/office/drawing/2014/main" id="{2D737D77-F207-4A27-8962-F792BC7DE917}"/>
              </a:ext>
            </a:extLst>
          </p:cNvPr>
          <p:cNvSpPr/>
          <p:nvPr/>
        </p:nvSpPr>
        <p:spPr>
          <a:xfrm>
            <a:off x="10216585" y="251054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9" name="Ster: 5 punten 58">
            <a:extLst>
              <a:ext uri="{FF2B5EF4-FFF2-40B4-BE49-F238E27FC236}">
                <a16:creationId xmlns:a16="http://schemas.microsoft.com/office/drawing/2014/main" id="{D3CCBB50-EB7E-4BCA-912F-03CBDD0F428D}"/>
              </a:ext>
            </a:extLst>
          </p:cNvPr>
          <p:cNvSpPr/>
          <p:nvPr/>
        </p:nvSpPr>
        <p:spPr>
          <a:xfrm>
            <a:off x="9878539" y="251054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Ster: 5 punten 59">
            <a:extLst>
              <a:ext uri="{FF2B5EF4-FFF2-40B4-BE49-F238E27FC236}">
                <a16:creationId xmlns:a16="http://schemas.microsoft.com/office/drawing/2014/main" id="{E5F31899-626D-4D10-9196-6EB0A4F50D95}"/>
              </a:ext>
            </a:extLst>
          </p:cNvPr>
          <p:cNvSpPr/>
          <p:nvPr/>
        </p:nvSpPr>
        <p:spPr>
          <a:xfrm>
            <a:off x="10881894" y="251070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1" name="Ster: 5 punten 60">
            <a:extLst>
              <a:ext uri="{FF2B5EF4-FFF2-40B4-BE49-F238E27FC236}">
                <a16:creationId xmlns:a16="http://schemas.microsoft.com/office/drawing/2014/main" id="{17A18D13-2EE5-4029-893F-57797F7ADAA9}"/>
              </a:ext>
            </a:extLst>
          </p:cNvPr>
          <p:cNvSpPr/>
          <p:nvPr/>
        </p:nvSpPr>
        <p:spPr>
          <a:xfrm>
            <a:off x="9209494" y="209573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2" name="Ster: 5 punten 61">
            <a:extLst>
              <a:ext uri="{FF2B5EF4-FFF2-40B4-BE49-F238E27FC236}">
                <a16:creationId xmlns:a16="http://schemas.microsoft.com/office/drawing/2014/main" id="{4BD0F25B-5E7E-44DB-8C15-A9C7FBCBF9EC}"/>
              </a:ext>
            </a:extLst>
          </p:cNvPr>
          <p:cNvSpPr/>
          <p:nvPr/>
        </p:nvSpPr>
        <p:spPr>
          <a:xfrm>
            <a:off x="8868121" y="209573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3" name="Ster: 5 punten 62">
            <a:extLst>
              <a:ext uri="{FF2B5EF4-FFF2-40B4-BE49-F238E27FC236}">
                <a16:creationId xmlns:a16="http://schemas.microsoft.com/office/drawing/2014/main" id="{5ABA6C8F-0A40-491C-90B5-8FAC7F60D02E}"/>
              </a:ext>
            </a:extLst>
          </p:cNvPr>
          <p:cNvSpPr/>
          <p:nvPr/>
        </p:nvSpPr>
        <p:spPr>
          <a:xfrm>
            <a:off x="8530075" y="20957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4" name="Ster: 5 punten 63">
            <a:extLst>
              <a:ext uri="{FF2B5EF4-FFF2-40B4-BE49-F238E27FC236}">
                <a16:creationId xmlns:a16="http://schemas.microsoft.com/office/drawing/2014/main" id="{77A4DEA7-66A5-4D59-860C-72A480360BDA}"/>
              </a:ext>
            </a:extLst>
          </p:cNvPr>
          <p:cNvSpPr/>
          <p:nvPr/>
        </p:nvSpPr>
        <p:spPr>
          <a:xfrm>
            <a:off x="9533430" y="209589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5" name="Ster: 5 punten 64">
            <a:extLst>
              <a:ext uri="{FF2B5EF4-FFF2-40B4-BE49-F238E27FC236}">
                <a16:creationId xmlns:a16="http://schemas.microsoft.com/office/drawing/2014/main" id="{C402D7F9-266A-45F1-A91A-82EE912F8480}"/>
              </a:ext>
            </a:extLst>
          </p:cNvPr>
          <p:cNvSpPr/>
          <p:nvPr/>
        </p:nvSpPr>
        <p:spPr>
          <a:xfrm>
            <a:off x="9209494" y="251316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6" name="Ster: 5 punten 65">
            <a:extLst>
              <a:ext uri="{FF2B5EF4-FFF2-40B4-BE49-F238E27FC236}">
                <a16:creationId xmlns:a16="http://schemas.microsoft.com/office/drawing/2014/main" id="{750AAEB7-158F-49EB-A832-0756FB1E49DE}"/>
              </a:ext>
            </a:extLst>
          </p:cNvPr>
          <p:cNvSpPr/>
          <p:nvPr/>
        </p:nvSpPr>
        <p:spPr>
          <a:xfrm>
            <a:off x="8868121" y="251316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 name="Ster: 5 punten 66">
            <a:extLst>
              <a:ext uri="{FF2B5EF4-FFF2-40B4-BE49-F238E27FC236}">
                <a16:creationId xmlns:a16="http://schemas.microsoft.com/office/drawing/2014/main" id="{0DAF5964-9660-4FDA-BE4C-508AAEAF71BA}"/>
              </a:ext>
            </a:extLst>
          </p:cNvPr>
          <p:cNvSpPr/>
          <p:nvPr/>
        </p:nvSpPr>
        <p:spPr>
          <a:xfrm>
            <a:off x="8530075" y="251316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8" name="Ster: 5 punten 67">
            <a:extLst>
              <a:ext uri="{FF2B5EF4-FFF2-40B4-BE49-F238E27FC236}">
                <a16:creationId xmlns:a16="http://schemas.microsoft.com/office/drawing/2014/main" id="{43B2774F-996D-4A46-A46D-8B4E3BB19C69}"/>
              </a:ext>
            </a:extLst>
          </p:cNvPr>
          <p:cNvSpPr/>
          <p:nvPr/>
        </p:nvSpPr>
        <p:spPr>
          <a:xfrm>
            <a:off x="9533430" y="25133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9" name="Ster: 5 punten 68">
            <a:extLst>
              <a:ext uri="{FF2B5EF4-FFF2-40B4-BE49-F238E27FC236}">
                <a16:creationId xmlns:a16="http://schemas.microsoft.com/office/drawing/2014/main" id="{28B17400-E44B-45C7-B97A-68D97D6749D1}"/>
              </a:ext>
            </a:extLst>
          </p:cNvPr>
          <p:cNvSpPr/>
          <p:nvPr/>
        </p:nvSpPr>
        <p:spPr>
          <a:xfrm>
            <a:off x="10529738" y="292781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0" name="Ster: 5 punten 69">
            <a:extLst>
              <a:ext uri="{FF2B5EF4-FFF2-40B4-BE49-F238E27FC236}">
                <a16:creationId xmlns:a16="http://schemas.microsoft.com/office/drawing/2014/main" id="{D6E7A04A-1DEE-442A-9BA5-20E3BDC38F34}"/>
              </a:ext>
            </a:extLst>
          </p:cNvPr>
          <p:cNvSpPr/>
          <p:nvPr/>
        </p:nvSpPr>
        <p:spPr>
          <a:xfrm>
            <a:off x="10197509" y="292797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1" name="Ster: 5 punten 70">
            <a:extLst>
              <a:ext uri="{FF2B5EF4-FFF2-40B4-BE49-F238E27FC236}">
                <a16:creationId xmlns:a16="http://schemas.microsoft.com/office/drawing/2014/main" id="{8453E66F-3388-4E75-814F-A69AFE2A2602}"/>
              </a:ext>
            </a:extLst>
          </p:cNvPr>
          <p:cNvSpPr/>
          <p:nvPr/>
        </p:nvSpPr>
        <p:spPr>
          <a:xfrm>
            <a:off x="9864429" y="292797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2" name="Ster: 5 punten 71">
            <a:extLst>
              <a:ext uri="{FF2B5EF4-FFF2-40B4-BE49-F238E27FC236}">
                <a16:creationId xmlns:a16="http://schemas.microsoft.com/office/drawing/2014/main" id="{BF366827-3230-4B97-8503-7009E1691F9A}"/>
              </a:ext>
            </a:extLst>
          </p:cNvPr>
          <p:cNvSpPr/>
          <p:nvPr/>
        </p:nvSpPr>
        <p:spPr>
          <a:xfrm>
            <a:off x="10853674" y="292781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3" name="Ster: 5 punten 72">
            <a:extLst>
              <a:ext uri="{FF2B5EF4-FFF2-40B4-BE49-F238E27FC236}">
                <a16:creationId xmlns:a16="http://schemas.microsoft.com/office/drawing/2014/main" id="{FF32876C-A6D5-4A98-89BE-BE32D89FBBE3}"/>
              </a:ext>
            </a:extLst>
          </p:cNvPr>
          <p:cNvSpPr/>
          <p:nvPr/>
        </p:nvSpPr>
        <p:spPr>
          <a:xfrm>
            <a:off x="10598237" y="334540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 name="Ster: 5 punten 73">
            <a:extLst>
              <a:ext uri="{FF2B5EF4-FFF2-40B4-BE49-F238E27FC236}">
                <a16:creationId xmlns:a16="http://schemas.microsoft.com/office/drawing/2014/main" id="{B76989EF-8B0A-4ADE-8666-66F726F014D9}"/>
              </a:ext>
            </a:extLst>
          </p:cNvPr>
          <p:cNvSpPr/>
          <p:nvPr/>
        </p:nvSpPr>
        <p:spPr>
          <a:xfrm>
            <a:off x="10256864" y="334540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5" name="Ster: 5 punten 74">
            <a:extLst>
              <a:ext uri="{FF2B5EF4-FFF2-40B4-BE49-F238E27FC236}">
                <a16:creationId xmlns:a16="http://schemas.microsoft.com/office/drawing/2014/main" id="{BD2FBF50-C969-4B15-9AA4-A30AD97F30DD}"/>
              </a:ext>
            </a:extLst>
          </p:cNvPr>
          <p:cNvSpPr/>
          <p:nvPr/>
        </p:nvSpPr>
        <p:spPr>
          <a:xfrm>
            <a:off x="9918818" y="334540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6" name="Ster: 5 punten 75">
            <a:extLst>
              <a:ext uri="{FF2B5EF4-FFF2-40B4-BE49-F238E27FC236}">
                <a16:creationId xmlns:a16="http://schemas.microsoft.com/office/drawing/2014/main" id="{EF6EE3BA-B8BF-4E29-9826-B9F636B228BB}"/>
              </a:ext>
            </a:extLst>
          </p:cNvPr>
          <p:cNvSpPr/>
          <p:nvPr/>
        </p:nvSpPr>
        <p:spPr>
          <a:xfrm>
            <a:off x="10922173" y="334556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7" name="Ster: 5 punten 76">
            <a:extLst>
              <a:ext uri="{FF2B5EF4-FFF2-40B4-BE49-F238E27FC236}">
                <a16:creationId xmlns:a16="http://schemas.microsoft.com/office/drawing/2014/main" id="{8E6354BC-7986-4E93-AD0F-B5FC8E37BD0B}"/>
              </a:ext>
            </a:extLst>
          </p:cNvPr>
          <p:cNvSpPr/>
          <p:nvPr/>
        </p:nvSpPr>
        <p:spPr>
          <a:xfrm>
            <a:off x="9216557" y="29292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8" name="Ster: 5 punten 77">
            <a:extLst>
              <a:ext uri="{FF2B5EF4-FFF2-40B4-BE49-F238E27FC236}">
                <a16:creationId xmlns:a16="http://schemas.microsoft.com/office/drawing/2014/main" id="{D6EEC2CC-F097-4096-8382-6046C31F69C2}"/>
              </a:ext>
            </a:extLst>
          </p:cNvPr>
          <p:cNvSpPr/>
          <p:nvPr/>
        </p:nvSpPr>
        <p:spPr>
          <a:xfrm>
            <a:off x="8875184" y="292928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9" name="Ster: 5 punten 78">
            <a:extLst>
              <a:ext uri="{FF2B5EF4-FFF2-40B4-BE49-F238E27FC236}">
                <a16:creationId xmlns:a16="http://schemas.microsoft.com/office/drawing/2014/main" id="{3D15BC31-BF78-4D9B-AAB3-E68AC6D15716}"/>
              </a:ext>
            </a:extLst>
          </p:cNvPr>
          <p:cNvSpPr/>
          <p:nvPr/>
        </p:nvSpPr>
        <p:spPr>
          <a:xfrm>
            <a:off x="8537138" y="29292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0" name="Ster: 5 punten 79">
            <a:extLst>
              <a:ext uri="{FF2B5EF4-FFF2-40B4-BE49-F238E27FC236}">
                <a16:creationId xmlns:a16="http://schemas.microsoft.com/office/drawing/2014/main" id="{E1F93347-BBA2-41F5-A699-B499FE01798F}"/>
              </a:ext>
            </a:extLst>
          </p:cNvPr>
          <p:cNvSpPr/>
          <p:nvPr/>
        </p:nvSpPr>
        <p:spPr>
          <a:xfrm>
            <a:off x="9540493" y="292944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1" name="Ster: 5 punten 80">
            <a:extLst>
              <a:ext uri="{FF2B5EF4-FFF2-40B4-BE49-F238E27FC236}">
                <a16:creationId xmlns:a16="http://schemas.microsoft.com/office/drawing/2014/main" id="{EA3FE5CC-695D-46C2-91C3-035C9D259FDD}"/>
              </a:ext>
            </a:extLst>
          </p:cNvPr>
          <p:cNvSpPr/>
          <p:nvPr/>
        </p:nvSpPr>
        <p:spPr>
          <a:xfrm>
            <a:off x="9216557" y="33467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2" name="Ster: 5 punten 81">
            <a:extLst>
              <a:ext uri="{FF2B5EF4-FFF2-40B4-BE49-F238E27FC236}">
                <a16:creationId xmlns:a16="http://schemas.microsoft.com/office/drawing/2014/main" id="{E1B856AF-F846-468E-A7F9-1F564178F08A}"/>
              </a:ext>
            </a:extLst>
          </p:cNvPr>
          <p:cNvSpPr/>
          <p:nvPr/>
        </p:nvSpPr>
        <p:spPr>
          <a:xfrm>
            <a:off x="8875184" y="334671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3" name="Ster: 5 punten 82">
            <a:extLst>
              <a:ext uri="{FF2B5EF4-FFF2-40B4-BE49-F238E27FC236}">
                <a16:creationId xmlns:a16="http://schemas.microsoft.com/office/drawing/2014/main" id="{97DEB5A7-DEAF-4ED1-BD44-892C9A95B083}"/>
              </a:ext>
            </a:extLst>
          </p:cNvPr>
          <p:cNvSpPr/>
          <p:nvPr/>
        </p:nvSpPr>
        <p:spPr>
          <a:xfrm>
            <a:off x="8537138" y="33467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4" name="Ster: 5 punten 83">
            <a:extLst>
              <a:ext uri="{FF2B5EF4-FFF2-40B4-BE49-F238E27FC236}">
                <a16:creationId xmlns:a16="http://schemas.microsoft.com/office/drawing/2014/main" id="{E0F6D701-A0CB-4714-A50F-6E8265418AC7}"/>
              </a:ext>
            </a:extLst>
          </p:cNvPr>
          <p:cNvSpPr/>
          <p:nvPr/>
        </p:nvSpPr>
        <p:spPr>
          <a:xfrm>
            <a:off x="9540493" y="334687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5" name="Ovaal 84">
            <a:extLst>
              <a:ext uri="{FF2B5EF4-FFF2-40B4-BE49-F238E27FC236}">
                <a16:creationId xmlns:a16="http://schemas.microsoft.com/office/drawing/2014/main" id="{B5C69228-936D-4E39-921E-1A4D0A58CDD9}"/>
              </a:ext>
            </a:extLst>
          </p:cNvPr>
          <p:cNvSpPr/>
          <p:nvPr/>
        </p:nvSpPr>
        <p:spPr>
          <a:xfrm>
            <a:off x="8438154" y="392687"/>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7" name="Ovaal 86">
            <a:extLst>
              <a:ext uri="{FF2B5EF4-FFF2-40B4-BE49-F238E27FC236}">
                <a16:creationId xmlns:a16="http://schemas.microsoft.com/office/drawing/2014/main" id="{D5689473-699D-440C-8857-8BFFD7715BD1}"/>
              </a:ext>
            </a:extLst>
          </p:cNvPr>
          <p:cNvSpPr/>
          <p:nvPr/>
        </p:nvSpPr>
        <p:spPr>
          <a:xfrm>
            <a:off x="8450068" y="819195"/>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8" name="Ovaal 87">
            <a:extLst>
              <a:ext uri="{FF2B5EF4-FFF2-40B4-BE49-F238E27FC236}">
                <a16:creationId xmlns:a16="http://schemas.microsoft.com/office/drawing/2014/main" id="{E63D8E57-22BD-4B74-870A-6EE79D3B5898}"/>
              </a:ext>
            </a:extLst>
          </p:cNvPr>
          <p:cNvSpPr/>
          <p:nvPr/>
        </p:nvSpPr>
        <p:spPr>
          <a:xfrm>
            <a:off x="8452769" y="1233169"/>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9" name="Ovaal 88">
            <a:extLst>
              <a:ext uri="{FF2B5EF4-FFF2-40B4-BE49-F238E27FC236}">
                <a16:creationId xmlns:a16="http://schemas.microsoft.com/office/drawing/2014/main" id="{1B4D0281-E372-4E5D-BDED-547E3E343334}"/>
              </a:ext>
            </a:extLst>
          </p:cNvPr>
          <p:cNvSpPr/>
          <p:nvPr/>
        </p:nvSpPr>
        <p:spPr>
          <a:xfrm>
            <a:off x="8438154" y="1636308"/>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0" name="Ovaal 89">
            <a:extLst>
              <a:ext uri="{FF2B5EF4-FFF2-40B4-BE49-F238E27FC236}">
                <a16:creationId xmlns:a16="http://schemas.microsoft.com/office/drawing/2014/main" id="{1506B0F2-C9A3-452E-B17A-56825F455B35}"/>
              </a:ext>
            </a:extLst>
          </p:cNvPr>
          <p:cNvSpPr/>
          <p:nvPr/>
        </p:nvSpPr>
        <p:spPr>
          <a:xfrm>
            <a:off x="8438154" y="2073187"/>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1" name="Ovaal 90">
            <a:extLst>
              <a:ext uri="{FF2B5EF4-FFF2-40B4-BE49-F238E27FC236}">
                <a16:creationId xmlns:a16="http://schemas.microsoft.com/office/drawing/2014/main" id="{F5D706C7-8332-4FDD-92F4-725A35217768}"/>
              </a:ext>
            </a:extLst>
          </p:cNvPr>
          <p:cNvSpPr/>
          <p:nvPr/>
        </p:nvSpPr>
        <p:spPr>
          <a:xfrm>
            <a:off x="8452768" y="2487112"/>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2" name="Ovaal 91">
            <a:extLst>
              <a:ext uri="{FF2B5EF4-FFF2-40B4-BE49-F238E27FC236}">
                <a16:creationId xmlns:a16="http://schemas.microsoft.com/office/drawing/2014/main" id="{C13ED1EF-6BEC-41BC-8341-3A222C95B5AE}"/>
              </a:ext>
            </a:extLst>
          </p:cNvPr>
          <p:cNvSpPr/>
          <p:nvPr/>
        </p:nvSpPr>
        <p:spPr>
          <a:xfrm>
            <a:off x="8432889" y="2897746"/>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3" name="Ovaal 92">
            <a:extLst>
              <a:ext uri="{FF2B5EF4-FFF2-40B4-BE49-F238E27FC236}">
                <a16:creationId xmlns:a16="http://schemas.microsoft.com/office/drawing/2014/main" id="{345AF9F2-FF25-44DB-A64E-393B6E827045}"/>
              </a:ext>
            </a:extLst>
          </p:cNvPr>
          <p:cNvSpPr/>
          <p:nvPr/>
        </p:nvSpPr>
        <p:spPr>
          <a:xfrm>
            <a:off x="8432889" y="3308380"/>
            <a:ext cx="2856941" cy="4106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45640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56B3F497-5569-4322-8D77-C9A7E65C850E}"/>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7 X 6 = …		</a:t>
            </a:r>
            <a:endParaRPr lang="nl-NL"/>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63                               9+9+9 = …</a:t>
            </a:r>
            <a:endParaRPr lang="nl-NL" b="1"/>
          </a:p>
          <a:p>
            <a:pPr marL="0" indent="0">
              <a:buNone/>
            </a:pPr>
            <a:endParaRPr lang="nl-NL" b="1">
              <a:cs typeface="Calibri" panose="020F0502020204030204"/>
            </a:endParaRPr>
          </a:p>
        </p:txBody>
      </p:sp>
      <p:sp>
        <p:nvSpPr>
          <p:cNvPr id="3" name="Tijdelijke aanduiding voor inhoud 3">
            <a:extLst>
              <a:ext uri="{FF2B5EF4-FFF2-40B4-BE49-F238E27FC236}">
                <a16:creationId xmlns:a16="http://schemas.microsoft.com/office/drawing/2014/main" id="{0F627FA9-1C9F-42BE-B4DA-ECE3E03BF1C3}"/>
              </a:ext>
            </a:extLst>
          </p:cNvPr>
          <p:cNvSpPr txBox="1">
            <a:spLocks/>
          </p:cNvSpPr>
          <p:nvPr/>
        </p:nvSpPr>
        <p:spPr>
          <a:xfrm>
            <a:off x="6172200" y="272871"/>
            <a:ext cx="5181600" cy="6306658"/>
          </a:xfrm>
          <a:prstGeom prst="rect">
            <a:avLst/>
          </a:prstGeom>
          <a:ln>
            <a:solidFill>
              <a:schemeClr val="tx1"/>
            </a:solidFill>
          </a:ln>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8 X 7 = ...</a:t>
            </a:r>
            <a:endParaRPr lang="nl-NL"/>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r>
              <a:rPr lang="nl-NL" b="1">
                <a:cs typeface="Calibri" panose="020F0502020204030204"/>
              </a:rPr>
              <a:t>       </a:t>
            </a:r>
          </a:p>
          <a:p>
            <a:pPr marL="0" indent="0">
              <a:buNone/>
            </a:pPr>
            <a:r>
              <a:rPr lang="nl-NL" b="1">
                <a:cs typeface="Calibri" panose="020F0502020204030204"/>
              </a:rPr>
              <a:t>32	                 8+8+8+8+8+8=…</a:t>
            </a:r>
          </a:p>
        </p:txBody>
      </p:sp>
      <p:sp>
        <p:nvSpPr>
          <p:cNvPr id="4" name="Ster: 5 punten 3">
            <a:extLst>
              <a:ext uri="{FF2B5EF4-FFF2-40B4-BE49-F238E27FC236}">
                <a16:creationId xmlns:a16="http://schemas.microsoft.com/office/drawing/2014/main" id="{9C37E3E9-53A7-4B96-9E0C-5CA15E095DF8}"/>
              </a:ext>
            </a:extLst>
          </p:cNvPr>
          <p:cNvSpPr/>
          <p:nvPr/>
        </p:nvSpPr>
        <p:spPr>
          <a:xfrm>
            <a:off x="10853222" y="4108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ter: 5 punten 4">
            <a:extLst>
              <a:ext uri="{FF2B5EF4-FFF2-40B4-BE49-F238E27FC236}">
                <a16:creationId xmlns:a16="http://schemas.microsoft.com/office/drawing/2014/main" id="{4A345F68-07E2-4D14-803B-9E1371FECBA4}"/>
              </a:ext>
            </a:extLst>
          </p:cNvPr>
          <p:cNvSpPr/>
          <p:nvPr/>
        </p:nvSpPr>
        <p:spPr>
          <a:xfrm>
            <a:off x="10853222" y="7174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ter: 5 punten 5">
            <a:extLst>
              <a:ext uri="{FF2B5EF4-FFF2-40B4-BE49-F238E27FC236}">
                <a16:creationId xmlns:a16="http://schemas.microsoft.com/office/drawing/2014/main" id="{80B209B2-5E5F-4EB3-B842-38D7B6929651}"/>
              </a:ext>
            </a:extLst>
          </p:cNvPr>
          <p:cNvSpPr/>
          <p:nvPr/>
        </p:nvSpPr>
        <p:spPr>
          <a:xfrm>
            <a:off x="10853221" y="10240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ter: 5 punten 6">
            <a:extLst>
              <a:ext uri="{FF2B5EF4-FFF2-40B4-BE49-F238E27FC236}">
                <a16:creationId xmlns:a16="http://schemas.microsoft.com/office/drawing/2014/main" id="{D2E1A3EE-B342-4F69-AA70-B848CA4D74C9}"/>
              </a:ext>
            </a:extLst>
          </p:cNvPr>
          <p:cNvSpPr/>
          <p:nvPr/>
        </p:nvSpPr>
        <p:spPr>
          <a:xfrm>
            <a:off x="10853220" y="133056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Ster: 5 punten 7">
            <a:extLst>
              <a:ext uri="{FF2B5EF4-FFF2-40B4-BE49-F238E27FC236}">
                <a16:creationId xmlns:a16="http://schemas.microsoft.com/office/drawing/2014/main" id="{EEFDACEE-17B6-4314-8DF4-157B3091BC00}"/>
              </a:ext>
            </a:extLst>
          </p:cNvPr>
          <p:cNvSpPr/>
          <p:nvPr/>
        </p:nvSpPr>
        <p:spPr>
          <a:xfrm>
            <a:off x="10853219" y="163712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Ster: 5 punten 8">
            <a:extLst>
              <a:ext uri="{FF2B5EF4-FFF2-40B4-BE49-F238E27FC236}">
                <a16:creationId xmlns:a16="http://schemas.microsoft.com/office/drawing/2014/main" id="{8CDA630B-B37B-46F8-A9F8-66E898217F6D}"/>
              </a:ext>
            </a:extLst>
          </p:cNvPr>
          <p:cNvSpPr/>
          <p:nvPr/>
        </p:nvSpPr>
        <p:spPr>
          <a:xfrm>
            <a:off x="10853218" y="19436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Ster: 5 punten 9">
            <a:extLst>
              <a:ext uri="{FF2B5EF4-FFF2-40B4-BE49-F238E27FC236}">
                <a16:creationId xmlns:a16="http://schemas.microsoft.com/office/drawing/2014/main" id="{C588899E-31F7-472E-870E-B52783DE6655}"/>
              </a:ext>
            </a:extLst>
          </p:cNvPr>
          <p:cNvSpPr/>
          <p:nvPr/>
        </p:nvSpPr>
        <p:spPr>
          <a:xfrm>
            <a:off x="10853218" y="225024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Ster: 5 punten 10">
            <a:extLst>
              <a:ext uri="{FF2B5EF4-FFF2-40B4-BE49-F238E27FC236}">
                <a16:creationId xmlns:a16="http://schemas.microsoft.com/office/drawing/2014/main" id="{703DB737-8F98-4AE5-BFFE-6D3291603C84}"/>
              </a:ext>
            </a:extLst>
          </p:cNvPr>
          <p:cNvSpPr/>
          <p:nvPr/>
        </p:nvSpPr>
        <p:spPr>
          <a:xfrm>
            <a:off x="10853218" y="25916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Ster: 5 punten 11">
            <a:extLst>
              <a:ext uri="{FF2B5EF4-FFF2-40B4-BE49-F238E27FC236}">
                <a16:creationId xmlns:a16="http://schemas.microsoft.com/office/drawing/2014/main" id="{BA7B37F9-3A2B-4C92-8D13-6AE6075A87C8}"/>
              </a:ext>
            </a:extLst>
          </p:cNvPr>
          <p:cNvSpPr/>
          <p:nvPr/>
        </p:nvSpPr>
        <p:spPr>
          <a:xfrm>
            <a:off x="10853218" y="28982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Ster: 5 punten 12">
            <a:extLst>
              <a:ext uri="{FF2B5EF4-FFF2-40B4-BE49-F238E27FC236}">
                <a16:creationId xmlns:a16="http://schemas.microsoft.com/office/drawing/2014/main" id="{A1935E64-9D56-4ED5-8EEC-08BED657F2B0}"/>
              </a:ext>
            </a:extLst>
          </p:cNvPr>
          <p:cNvSpPr/>
          <p:nvPr/>
        </p:nvSpPr>
        <p:spPr>
          <a:xfrm>
            <a:off x="10479253" y="4108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er: 5 punten 13">
            <a:extLst>
              <a:ext uri="{FF2B5EF4-FFF2-40B4-BE49-F238E27FC236}">
                <a16:creationId xmlns:a16="http://schemas.microsoft.com/office/drawing/2014/main" id="{BE091F69-BDAD-4270-8412-DCDADA785784}"/>
              </a:ext>
            </a:extLst>
          </p:cNvPr>
          <p:cNvSpPr/>
          <p:nvPr/>
        </p:nvSpPr>
        <p:spPr>
          <a:xfrm>
            <a:off x="10479253" y="7174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125D80EF-0600-4A97-A469-B3648787BDC4}"/>
              </a:ext>
            </a:extLst>
          </p:cNvPr>
          <p:cNvSpPr/>
          <p:nvPr/>
        </p:nvSpPr>
        <p:spPr>
          <a:xfrm>
            <a:off x="10479252" y="10240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er: 5 punten 15">
            <a:extLst>
              <a:ext uri="{FF2B5EF4-FFF2-40B4-BE49-F238E27FC236}">
                <a16:creationId xmlns:a16="http://schemas.microsoft.com/office/drawing/2014/main" id="{27C59B93-B0E4-4A96-B897-836F0C5A7843}"/>
              </a:ext>
            </a:extLst>
          </p:cNvPr>
          <p:cNvSpPr/>
          <p:nvPr/>
        </p:nvSpPr>
        <p:spPr>
          <a:xfrm>
            <a:off x="10479251" y="133056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er: 5 punten 16">
            <a:extLst>
              <a:ext uri="{FF2B5EF4-FFF2-40B4-BE49-F238E27FC236}">
                <a16:creationId xmlns:a16="http://schemas.microsoft.com/office/drawing/2014/main" id="{1331F2F0-FB72-4ADF-B9C0-4B54E85FB035}"/>
              </a:ext>
            </a:extLst>
          </p:cNvPr>
          <p:cNvSpPr/>
          <p:nvPr/>
        </p:nvSpPr>
        <p:spPr>
          <a:xfrm>
            <a:off x="10479250" y="163712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er: 5 punten 17">
            <a:extLst>
              <a:ext uri="{FF2B5EF4-FFF2-40B4-BE49-F238E27FC236}">
                <a16:creationId xmlns:a16="http://schemas.microsoft.com/office/drawing/2014/main" id="{89B59114-C983-411F-BB8A-6DBCF81AEB13}"/>
              </a:ext>
            </a:extLst>
          </p:cNvPr>
          <p:cNvSpPr/>
          <p:nvPr/>
        </p:nvSpPr>
        <p:spPr>
          <a:xfrm>
            <a:off x="10479249" y="19436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Ster: 5 punten 18">
            <a:extLst>
              <a:ext uri="{FF2B5EF4-FFF2-40B4-BE49-F238E27FC236}">
                <a16:creationId xmlns:a16="http://schemas.microsoft.com/office/drawing/2014/main" id="{8E075D09-4118-443F-9582-0C96BB7B6440}"/>
              </a:ext>
            </a:extLst>
          </p:cNvPr>
          <p:cNvSpPr/>
          <p:nvPr/>
        </p:nvSpPr>
        <p:spPr>
          <a:xfrm>
            <a:off x="10479249" y="225024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Ster: 5 punten 19">
            <a:extLst>
              <a:ext uri="{FF2B5EF4-FFF2-40B4-BE49-F238E27FC236}">
                <a16:creationId xmlns:a16="http://schemas.microsoft.com/office/drawing/2014/main" id="{314FD077-F5C5-4CC7-931F-3CAFD70A66C6}"/>
              </a:ext>
            </a:extLst>
          </p:cNvPr>
          <p:cNvSpPr/>
          <p:nvPr/>
        </p:nvSpPr>
        <p:spPr>
          <a:xfrm>
            <a:off x="10479249" y="25916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Ster: 5 punten 20">
            <a:extLst>
              <a:ext uri="{FF2B5EF4-FFF2-40B4-BE49-F238E27FC236}">
                <a16:creationId xmlns:a16="http://schemas.microsoft.com/office/drawing/2014/main" id="{2F85E97C-646F-4CB9-86DE-F8A41C0673A4}"/>
              </a:ext>
            </a:extLst>
          </p:cNvPr>
          <p:cNvSpPr/>
          <p:nvPr/>
        </p:nvSpPr>
        <p:spPr>
          <a:xfrm>
            <a:off x="10479249" y="28982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Ster: 5 punten 21">
            <a:extLst>
              <a:ext uri="{FF2B5EF4-FFF2-40B4-BE49-F238E27FC236}">
                <a16:creationId xmlns:a16="http://schemas.microsoft.com/office/drawing/2014/main" id="{EF5E8402-709B-4784-8BD4-BAB062C52E92}"/>
              </a:ext>
            </a:extLst>
          </p:cNvPr>
          <p:cNvSpPr/>
          <p:nvPr/>
        </p:nvSpPr>
        <p:spPr>
          <a:xfrm>
            <a:off x="10105284" y="4108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er: 5 punten 22">
            <a:extLst>
              <a:ext uri="{FF2B5EF4-FFF2-40B4-BE49-F238E27FC236}">
                <a16:creationId xmlns:a16="http://schemas.microsoft.com/office/drawing/2014/main" id="{24AFFECB-F4B0-40D5-A58D-C64BD7767FDA}"/>
              </a:ext>
            </a:extLst>
          </p:cNvPr>
          <p:cNvSpPr/>
          <p:nvPr/>
        </p:nvSpPr>
        <p:spPr>
          <a:xfrm>
            <a:off x="10105284" y="7174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Ster: 5 punten 23">
            <a:extLst>
              <a:ext uri="{FF2B5EF4-FFF2-40B4-BE49-F238E27FC236}">
                <a16:creationId xmlns:a16="http://schemas.microsoft.com/office/drawing/2014/main" id="{C77FC91E-2A60-4E31-8B3D-19DB309A13A9}"/>
              </a:ext>
            </a:extLst>
          </p:cNvPr>
          <p:cNvSpPr/>
          <p:nvPr/>
        </p:nvSpPr>
        <p:spPr>
          <a:xfrm>
            <a:off x="10105283" y="10240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Ster: 5 punten 24">
            <a:extLst>
              <a:ext uri="{FF2B5EF4-FFF2-40B4-BE49-F238E27FC236}">
                <a16:creationId xmlns:a16="http://schemas.microsoft.com/office/drawing/2014/main" id="{601B23D1-D441-4699-ABAF-E5F260BBAFBE}"/>
              </a:ext>
            </a:extLst>
          </p:cNvPr>
          <p:cNvSpPr/>
          <p:nvPr/>
        </p:nvSpPr>
        <p:spPr>
          <a:xfrm>
            <a:off x="10105282" y="133056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Ster: 5 punten 25">
            <a:extLst>
              <a:ext uri="{FF2B5EF4-FFF2-40B4-BE49-F238E27FC236}">
                <a16:creationId xmlns:a16="http://schemas.microsoft.com/office/drawing/2014/main" id="{CE01101E-AB2B-4FDE-8054-1BE62D48D5AB}"/>
              </a:ext>
            </a:extLst>
          </p:cNvPr>
          <p:cNvSpPr/>
          <p:nvPr/>
        </p:nvSpPr>
        <p:spPr>
          <a:xfrm>
            <a:off x="10105281" y="1637127"/>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Ster: 5 punten 26">
            <a:extLst>
              <a:ext uri="{FF2B5EF4-FFF2-40B4-BE49-F238E27FC236}">
                <a16:creationId xmlns:a16="http://schemas.microsoft.com/office/drawing/2014/main" id="{CC99CE88-F31A-4B61-A31A-661BDF1A01CC}"/>
              </a:ext>
            </a:extLst>
          </p:cNvPr>
          <p:cNvSpPr/>
          <p:nvPr/>
        </p:nvSpPr>
        <p:spPr>
          <a:xfrm>
            <a:off x="10105280" y="194368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Ster: 5 punten 27">
            <a:extLst>
              <a:ext uri="{FF2B5EF4-FFF2-40B4-BE49-F238E27FC236}">
                <a16:creationId xmlns:a16="http://schemas.microsoft.com/office/drawing/2014/main" id="{BB700F4D-99C9-48B3-AD52-2B924B20B7A9}"/>
              </a:ext>
            </a:extLst>
          </p:cNvPr>
          <p:cNvSpPr/>
          <p:nvPr/>
        </p:nvSpPr>
        <p:spPr>
          <a:xfrm>
            <a:off x="10105280" y="225024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Ster: 5 punten 28">
            <a:extLst>
              <a:ext uri="{FF2B5EF4-FFF2-40B4-BE49-F238E27FC236}">
                <a16:creationId xmlns:a16="http://schemas.microsoft.com/office/drawing/2014/main" id="{74FD0A2F-E3F4-4257-BE5D-4EDCD0028DC7}"/>
              </a:ext>
            </a:extLst>
          </p:cNvPr>
          <p:cNvSpPr/>
          <p:nvPr/>
        </p:nvSpPr>
        <p:spPr>
          <a:xfrm>
            <a:off x="10105280" y="259167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Ster: 5 punten 29">
            <a:extLst>
              <a:ext uri="{FF2B5EF4-FFF2-40B4-BE49-F238E27FC236}">
                <a16:creationId xmlns:a16="http://schemas.microsoft.com/office/drawing/2014/main" id="{4B85E8C9-179D-466D-8184-D6341D9742C4}"/>
              </a:ext>
            </a:extLst>
          </p:cNvPr>
          <p:cNvSpPr/>
          <p:nvPr/>
        </p:nvSpPr>
        <p:spPr>
          <a:xfrm>
            <a:off x="10105280" y="289823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Ovaal 30">
            <a:extLst>
              <a:ext uri="{FF2B5EF4-FFF2-40B4-BE49-F238E27FC236}">
                <a16:creationId xmlns:a16="http://schemas.microsoft.com/office/drawing/2014/main" id="{BEC3BEA6-9C86-4086-8C2B-D7353B756C77}"/>
              </a:ext>
            </a:extLst>
          </p:cNvPr>
          <p:cNvSpPr/>
          <p:nvPr/>
        </p:nvSpPr>
        <p:spPr>
          <a:xfrm rot="5400000">
            <a:off x="8821485" y="1610465"/>
            <a:ext cx="2862778"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2" name="Ovaal 31">
            <a:extLst>
              <a:ext uri="{FF2B5EF4-FFF2-40B4-BE49-F238E27FC236}">
                <a16:creationId xmlns:a16="http://schemas.microsoft.com/office/drawing/2014/main" id="{03C47900-4B42-40C9-93FC-12DE4AAC1CD3}"/>
              </a:ext>
            </a:extLst>
          </p:cNvPr>
          <p:cNvSpPr/>
          <p:nvPr/>
        </p:nvSpPr>
        <p:spPr>
          <a:xfrm rot="5400000">
            <a:off x="9196743" y="1637295"/>
            <a:ext cx="2862778"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3" name="Ovaal 32">
            <a:extLst>
              <a:ext uri="{FF2B5EF4-FFF2-40B4-BE49-F238E27FC236}">
                <a16:creationId xmlns:a16="http://schemas.microsoft.com/office/drawing/2014/main" id="{BCC8C29D-1924-4737-96C3-1C4A41564F1B}"/>
              </a:ext>
            </a:extLst>
          </p:cNvPr>
          <p:cNvSpPr/>
          <p:nvPr/>
        </p:nvSpPr>
        <p:spPr>
          <a:xfrm rot="5400000">
            <a:off x="9572002" y="1610465"/>
            <a:ext cx="2862778"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4" name="Ster: 5 punten 33">
            <a:extLst>
              <a:ext uri="{FF2B5EF4-FFF2-40B4-BE49-F238E27FC236}">
                <a16:creationId xmlns:a16="http://schemas.microsoft.com/office/drawing/2014/main" id="{8865F1AB-272F-4141-82A2-FF78230879DD}"/>
              </a:ext>
            </a:extLst>
          </p:cNvPr>
          <p:cNvSpPr/>
          <p:nvPr/>
        </p:nvSpPr>
        <p:spPr>
          <a:xfrm>
            <a:off x="4979230" y="39540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1EA8C876-A826-40EE-BADF-28E541F7F3C3}"/>
              </a:ext>
            </a:extLst>
          </p:cNvPr>
          <p:cNvSpPr/>
          <p:nvPr/>
        </p:nvSpPr>
        <p:spPr>
          <a:xfrm>
            <a:off x="5339482" y="395406"/>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Ster: 5 punten 35">
            <a:extLst>
              <a:ext uri="{FF2B5EF4-FFF2-40B4-BE49-F238E27FC236}">
                <a16:creationId xmlns:a16="http://schemas.microsoft.com/office/drawing/2014/main" id="{8953DB81-6913-478A-84E9-82F7C0A19435}"/>
              </a:ext>
            </a:extLst>
          </p:cNvPr>
          <p:cNvSpPr/>
          <p:nvPr/>
        </p:nvSpPr>
        <p:spPr>
          <a:xfrm>
            <a:off x="4979230" y="7526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Ster: 5 punten 36">
            <a:extLst>
              <a:ext uri="{FF2B5EF4-FFF2-40B4-BE49-F238E27FC236}">
                <a16:creationId xmlns:a16="http://schemas.microsoft.com/office/drawing/2014/main" id="{FCFDF51F-B7B3-4676-8D03-564C8C9975BB}"/>
              </a:ext>
            </a:extLst>
          </p:cNvPr>
          <p:cNvSpPr/>
          <p:nvPr/>
        </p:nvSpPr>
        <p:spPr>
          <a:xfrm>
            <a:off x="5339482" y="7526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8" name="Ster: 5 punten 37">
            <a:extLst>
              <a:ext uri="{FF2B5EF4-FFF2-40B4-BE49-F238E27FC236}">
                <a16:creationId xmlns:a16="http://schemas.microsoft.com/office/drawing/2014/main" id="{E8925C10-8F82-4651-9AAD-F9BEA97E8A3B}"/>
              </a:ext>
            </a:extLst>
          </p:cNvPr>
          <p:cNvSpPr/>
          <p:nvPr/>
        </p:nvSpPr>
        <p:spPr>
          <a:xfrm>
            <a:off x="4965513" y="11111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Ster: 5 punten 38">
            <a:extLst>
              <a:ext uri="{FF2B5EF4-FFF2-40B4-BE49-F238E27FC236}">
                <a16:creationId xmlns:a16="http://schemas.microsoft.com/office/drawing/2014/main" id="{661F5A1D-D867-49F4-A4B0-1A5B3C7C366D}"/>
              </a:ext>
            </a:extLst>
          </p:cNvPr>
          <p:cNvSpPr/>
          <p:nvPr/>
        </p:nvSpPr>
        <p:spPr>
          <a:xfrm>
            <a:off x="5325765" y="11111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0" name="Ster: 5 punten 39">
            <a:extLst>
              <a:ext uri="{FF2B5EF4-FFF2-40B4-BE49-F238E27FC236}">
                <a16:creationId xmlns:a16="http://schemas.microsoft.com/office/drawing/2014/main" id="{EE5F44B8-2F53-4CA1-A9C0-C87BDD88B47E}"/>
              </a:ext>
            </a:extLst>
          </p:cNvPr>
          <p:cNvSpPr/>
          <p:nvPr/>
        </p:nvSpPr>
        <p:spPr>
          <a:xfrm>
            <a:off x="4986610" y="146846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Ster: 5 punten 40">
            <a:extLst>
              <a:ext uri="{FF2B5EF4-FFF2-40B4-BE49-F238E27FC236}">
                <a16:creationId xmlns:a16="http://schemas.microsoft.com/office/drawing/2014/main" id="{80FAF86B-183B-48C9-9BE3-24F4262027AE}"/>
              </a:ext>
            </a:extLst>
          </p:cNvPr>
          <p:cNvSpPr/>
          <p:nvPr/>
        </p:nvSpPr>
        <p:spPr>
          <a:xfrm>
            <a:off x="5346862" y="1468465"/>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Ster: 5 punten 41">
            <a:extLst>
              <a:ext uri="{FF2B5EF4-FFF2-40B4-BE49-F238E27FC236}">
                <a16:creationId xmlns:a16="http://schemas.microsoft.com/office/drawing/2014/main" id="{09399EED-FB7D-42F1-8A4B-86EC2721A09B}"/>
              </a:ext>
            </a:extLst>
          </p:cNvPr>
          <p:cNvSpPr/>
          <p:nvPr/>
        </p:nvSpPr>
        <p:spPr>
          <a:xfrm>
            <a:off x="4985013" y="184234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Ster: 5 punten 42">
            <a:extLst>
              <a:ext uri="{FF2B5EF4-FFF2-40B4-BE49-F238E27FC236}">
                <a16:creationId xmlns:a16="http://schemas.microsoft.com/office/drawing/2014/main" id="{F29730B4-1DAC-41C8-88C2-ABC2EE6F919A}"/>
              </a:ext>
            </a:extLst>
          </p:cNvPr>
          <p:cNvSpPr/>
          <p:nvPr/>
        </p:nvSpPr>
        <p:spPr>
          <a:xfrm>
            <a:off x="5345265" y="184234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4" name="Ster: 5 punten 43">
            <a:extLst>
              <a:ext uri="{FF2B5EF4-FFF2-40B4-BE49-F238E27FC236}">
                <a16:creationId xmlns:a16="http://schemas.microsoft.com/office/drawing/2014/main" id="{86FE4490-4F25-433F-A18A-D82702496245}"/>
              </a:ext>
            </a:extLst>
          </p:cNvPr>
          <p:cNvSpPr/>
          <p:nvPr/>
        </p:nvSpPr>
        <p:spPr>
          <a:xfrm>
            <a:off x="4971566" y="22013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5" name="Ster: 5 punten 44">
            <a:extLst>
              <a:ext uri="{FF2B5EF4-FFF2-40B4-BE49-F238E27FC236}">
                <a16:creationId xmlns:a16="http://schemas.microsoft.com/office/drawing/2014/main" id="{783B8D56-4F17-4DDD-A88A-AD3E275A7BB7}"/>
              </a:ext>
            </a:extLst>
          </p:cNvPr>
          <p:cNvSpPr/>
          <p:nvPr/>
        </p:nvSpPr>
        <p:spPr>
          <a:xfrm>
            <a:off x="5331818" y="2201383"/>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6" name="Ster: 5 punten 45">
            <a:extLst>
              <a:ext uri="{FF2B5EF4-FFF2-40B4-BE49-F238E27FC236}">
                <a16:creationId xmlns:a16="http://schemas.microsoft.com/office/drawing/2014/main" id="{5D6253B7-7524-4B48-A8DB-A3D9F0243ACC}"/>
              </a:ext>
            </a:extLst>
          </p:cNvPr>
          <p:cNvSpPr/>
          <p:nvPr/>
        </p:nvSpPr>
        <p:spPr>
          <a:xfrm>
            <a:off x="4971566" y="25359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Ster: 5 punten 46">
            <a:extLst>
              <a:ext uri="{FF2B5EF4-FFF2-40B4-BE49-F238E27FC236}">
                <a16:creationId xmlns:a16="http://schemas.microsoft.com/office/drawing/2014/main" id="{BC120B39-CF39-49FF-A40E-DEB34969014B}"/>
              </a:ext>
            </a:extLst>
          </p:cNvPr>
          <p:cNvSpPr/>
          <p:nvPr/>
        </p:nvSpPr>
        <p:spPr>
          <a:xfrm>
            <a:off x="5331818" y="25359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8" name="Ster: 5 punten 47">
            <a:extLst>
              <a:ext uri="{FF2B5EF4-FFF2-40B4-BE49-F238E27FC236}">
                <a16:creationId xmlns:a16="http://schemas.microsoft.com/office/drawing/2014/main" id="{1366EEFF-E364-4A7E-8F38-185315772D1D}"/>
              </a:ext>
            </a:extLst>
          </p:cNvPr>
          <p:cNvSpPr/>
          <p:nvPr/>
        </p:nvSpPr>
        <p:spPr>
          <a:xfrm>
            <a:off x="4965513" y="28979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9" name="Ster: 5 punten 48">
            <a:extLst>
              <a:ext uri="{FF2B5EF4-FFF2-40B4-BE49-F238E27FC236}">
                <a16:creationId xmlns:a16="http://schemas.microsoft.com/office/drawing/2014/main" id="{7D78C8D1-C733-41B4-8875-65B1F46A5AA9}"/>
              </a:ext>
            </a:extLst>
          </p:cNvPr>
          <p:cNvSpPr/>
          <p:nvPr/>
        </p:nvSpPr>
        <p:spPr>
          <a:xfrm>
            <a:off x="5325765" y="289790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BE4AFFFB-1442-4CF7-81CE-1F2BDF6F234B}"/>
              </a:ext>
            </a:extLst>
          </p:cNvPr>
          <p:cNvSpPr/>
          <p:nvPr/>
        </p:nvSpPr>
        <p:spPr>
          <a:xfrm>
            <a:off x="4974631" y="325519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B4B15CC6-9961-43E7-94F9-3CCD163B77AC}"/>
              </a:ext>
            </a:extLst>
          </p:cNvPr>
          <p:cNvSpPr/>
          <p:nvPr/>
        </p:nvSpPr>
        <p:spPr>
          <a:xfrm>
            <a:off x="5334883" y="3255194"/>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B431DE3F-6A75-4BC9-810D-CDA084DE5545}"/>
              </a:ext>
            </a:extLst>
          </p:cNvPr>
          <p:cNvSpPr/>
          <p:nvPr/>
        </p:nvSpPr>
        <p:spPr>
          <a:xfrm>
            <a:off x="4969233" y="362907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0779745B-10F5-4F9E-976C-0F130C4CA3D7}"/>
              </a:ext>
            </a:extLst>
          </p:cNvPr>
          <p:cNvSpPr/>
          <p:nvPr/>
        </p:nvSpPr>
        <p:spPr>
          <a:xfrm>
            <a:off x="5329485" y="3629078"/>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Ovaal 53">
            <a:extLst>
              <a:ext uri="{FF2B5EF4-FFF2-40B4-BE49-F238E27FC236}">
                <a16:creationId xmlns:a16="http://schemas.microsoft.com/office/drawing/2014/main" id="{25528119-E65D-4F76-AF19-1B7A7E511355}"/>
              </a:ext>
            </a:extLst>
          </p:cNvPr>
          <p:cNvSpPr/>
          <p:nvPr/>
        </p:nvSpPr>
        <p:spPr>
          <a:xfrm>
            <a:off x="4824062" y="384061"/>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5" name="Ovaal 54">
            <a:extLst>
              <a:ext uri="{FF2B5EF4-FFF2-40B4-BE49-F238E27FC236}">
                <a16:creationId xmlns:a16="http://schemas.microsoft.com/office/drawing/2014/main" id="{451E734B-226B-40BE-9C28-3867B42ADD50}"/>
              </a:ext>
            </a:extLst>
          </p:cNvPr>
          <p:cNvSpPr/>
          <p:nvPr/>
        </p:nvSpPr>
        <p:spPr>
          <a:xfrm>
            <a:off x="4813604" y="737524"/>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6" name="Ovaal 55">
            <a:extLst>
              <a:ext uri="{FF2B5EF4-FFF2-40B4-BE49-F238E27FC236}">
                <a16:creationId xmlns:a16="http://schemas.microsoft.com/office/drawing/2014/main" id="{E692A542-9F50-47C5-8A81-BB0984213B91}"/>
              </a:ext>
            </a:extLst>
          </p:cNvPr>
          <p:cNvSpPr/>
          <p:nvPr/>
        </p:nvSpPr>
        <p:spPr>
          <a:xfrm>
            <a:off x="4814801" y="1101460"/>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7" name="Ovaal 56">
            <a:extLst>
              <a:ext uri="{FF2B5EF4-FFF2-40B4-BE49-F238E27FC236}">
                <a16:creationId xmlns:a16="http://schemas.microsoft.com/office/drawing/2014/main" id="{CB60E264-3ADB-47AE-9C95-DA00A224165D}"/>
              </a:ext>
            </a:extLst>
          </p:cNvPr>
          <p:cNvSpPr/>
          <p:nvPr/>
        </p:nvSpPr>
        <p:spPr>
          <a:xfrm>
            <a:off x="4828248" y="1478413"/>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8" name="Ovaal 57">
            <a:extLst>
              <a:ext uri="{FF2B5EF4-FFF2-40B4-BE49-F238E27FC236}">
                <a16:creationId xmlns:a16="http://schemas.microsoft.com/office/drawing/2014/main" id="{967D1795-F87A-4BF2-A103-6B974C2FB678}"/>
              </a:ext>
            </a:extLst>
          </p:cNvPr>
          <p:cNvSpPr/>
          <p:nvPr/>
        </p:nvSpPr>
        <p:spPr>
          <a:xfrm>
            <a:off x="4816694" y="1827680"/>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9" name="Ovaal 58">
            <a:extLst>
              <a:ext uri="{FF2B5EF4-FFF2-40B4-BE49-F238E27FC236}">
                <a16:creationId xmlns:a16="http://schemas.microsoft.com/office/drawing/2014/main" id="{9893AD15-5633-4EFC-AE12-36D632760F5D}"/>
              </a:ext>
            </a:extLst>
          </p:cNvPr>
          <p:cNvSpPr/>
          <p:nvPr/>
        </p:nvSpPr>
        <p:spPr>
          <a:xfrm>
            <a:off x="4810615" y="2163426"/>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0" name="Ovaal 59">
            <a:extLst>
              <a:ext uri="{FF2B5EF4-FFF2-40B4-BE49-F238E27FC236}">
                <a16:creationId xmlns:a16="http://schemas.microsoft.com/office/drawing/2014/main" id="{E7183052-6685-48CC-B4E8-D940F043705A}"/>
              </a:ext>
            </a:extLst>
          </p:cNvPr>
          <p:cNvSpPr/>
          <p:nvPr/>
        </p:nvSpPr>
        <p:spPr>
          <a:xfrm>
            <a:off x="4797168" y="2513413"/>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1" name="Ovaal 60">
            <a:extLst>
              <a:ext uri="{FF2B5EF4-FFF2-40B4-BE49-F238E27FC236}">
                <a16:creationId xmlns:a16="http://schemas.microsoft.com/office/drawing/2014/main" id="{BCA8F52C-AF2D-4D4E-9866-869B75DDF309}"/>
              </a:ext>
            </a:extLst>
          </p:cNvPr>
          <p:cNvSpPr/>
          <p:nvPr/>
        </p:nvSpPr>
        <p:spPr>
          <a:xfrm>
            <a:off x="4788471" y="2878764"/>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2" name="Ovaal 61">
            <a:extLst>
              <a:ext uri="{FF2B5EF4-FFF2-40B4-BE49-F238E27FC236}">
                <a16:creationId xmlns:a16="http://schemas.microsoft.com/office/drawing/2014/main" id="{204E4B39-4EE4-4150-B3E6-596C6A6E25D5}"/>
              </a:ext>
            </a:extLst>
          </p:cNvPr>
          <p:cNvSpPr/>
          <p:nvPr/>
        </p:nvSpPr>
        <p:spPr>
          <a:xfrm>
            <a:off x="4797168" y="3253582"/>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3" name="Ovaal 62">
            <a:extLst>
              <a:ext uri="{FF2B5EF4-FFF2-40B4-BE49-F238E27FC236}">
                <a16:creationId xmlns:a16="http://schemas.microsoft.com/office/drawing/2014/main" id="{87EEBE96-F03C-4B70-B32F-6EFA80967AC9}"/>
              </a:ext>
            </a:extLst>
          </p:cNvPr>
          <p:cNvSpPr/>
          <p:nvPr/>
        </p:nvSpPr>
        <p:spPr>
          <a:xfrm>
            <a:off x="4788470" y="3628400"/>
            <a:ext cx="1003405" cy="3653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951921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920420A4-1EA7-4C0B-A520-FA9EE8B0537A}"/>
              </a:ext>
            </a:extLst>
          </p:cNvPr>
          <p:cNvSpPr txBox="1">
            <a:spLocks/>
          </p:cNvSpPr>
          <p:nvPr/>
        </p:nvSpPr>
        <p:spPr>
          <a:xfrm>
            <a:off x="838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9 X 7 = …                          </a:t>
            </a:r>
            <a:endParaRPr lang="nl-NL"/>
          </a:p>
          <a:p>
            <a:pPr marL="0" inden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Font typeface="Arial" panose="020B0604020202020204" pitchFamily="34" charset="0"/>
              <a:buNone/>
            </a:pPr>
            <a:endParaRPr lang="nl-NL" b="1">
              <a:cs typeface="Calibri" panose="020F0502020204030204"/>
            </a:endParaRPr>
          </a:p>
          <a:p>
            <a:pPr marL="0" indent="0">
              <a:buNone/>
            </a:pPr>
            <a:r>
              <a:rPr lang="nl-NL" b="1">
                <a:cs typeface="Calibri" panose="020F0502020204030204"/>
              </a:rPr>
              <a:t>   24                      7+7+7+7+7 = ...</a:t>
            </a:r>
          </a:p>
        </p:txBody>
      </p:sp>
      <p:sp>
        <p:nvSpPr>
          <p:cNvPr id="3" name="Tijdelijke aanduiding voor inhoud 3">
            <a:extLst>
              <a:ext uri="{FF2B5EF4-FFF2-40B4-BE49-F238E27FC236}">
                <a16:creationId xmlns:a16="http://schemas.microsoft.com/office/drawing/2014/main" id="{5FAF2B5D-DD5C-4175-A85D-5CCAFEED82B3}"/>
              </a:ext>
            </a:extLst>
          </p:cNvPr>
          <p:cNvSpPr txBox="1">
            <a:spLocks/>
          </p:cNvSpPr>
          <p:nvPr/>
        </p:nvSpPr>
        <p:spPr>
          <a:xfrm>
            <a:off x="6172200" y="272871"/>
            <a:ext cx="5181600" cy="6306658"/>
          </a:xfrm>
          <a:prstGeom prst="rect">
            <a:avLst/>
          </a:prstGeom>
          <a:ln>
            <a:solidFill>
              <a:schemeClr val="tx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b="1">
              <a:cs typeface="Calibri" panose="020F0502020204030204"/>
            </a:endParaRPr>
          </a:p>
          <a:p>
            <a:pPr marL="0" indent="0">
              <a:buNone/>
            </a:pPr>
            <a:r>
              <a:rPr lang="nl-NL" b="1">
                <a:cs typeface="Calibri" panose="020F0502020204030204"/>
              </a:rPr>
              <a:t>   4 X 6 = …</a:t>
            </a:r>
          </a:p>
          <a:p>
            <a:pPr marL="0" indent="0">
              <a:buFont typeface="Arial" panose="020B0604020202020204" pitchFamily="34" charse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endParaRPr lang="nl-NL" b="1">
              <a:cs typeface="Calibri" panose="020F0502020204030204"/>
            </a:endParaRPr>
          </a:p>
          <a:p>
            <a:pPr marL="0" indent="0">
              <a:buNone/>
            </a:pPr>
            <a:r>
              <a:rPr lang="nl-NL" b="1">
                <a:cs typeface="Calibri" panose="020F0502020204030204"/>
              </a:rPr>
              <a:t>  7 X 3 = …      6+6+6+6+6+6+6 = ...</a:t>
            </a:r>
          </a:p>
        </p:txBody>
      </p:sp>
      <p:sp>
        <p:nvSpPr>
          <p:cNvPr id="4" name="Ster: 5 punten 3">
            <a:extLst>
              <a:ext uri="{FF2B5EF4-FFF2-40B4-BE49-F238E27FC236}">
                <a16:creationId xmlns:a16="http://schemas.microsoft.com/office/drawing/2014/main" id="{B5EE363C-67AD-4E9E-8404-C287B0E27EE3}"/>
              </a:ext>
            </a:extLst>
          </p:cNvPr>
          <p:cNvSpPr/>
          <p:nvPr/>
        </p:nvSpPr>
        <p:spPr>
          <a:xfrm>
            <a:off x="10595536" y="38390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ter: 5 punten 4">
            <a:extLst>
              <a:ext uri="{FF2B5EF4-FFF2-40B4-BE49-F238E27FC236}">
                <a16:creationId xmlns:a16="http://schemas.microsoft.com/office/drawing/2014/main" id="{B82EE9F6-AC3F-4C10-BA37-C0D7836CFB42}"/>
              </a:ext>
            </a:extLst>
          </p:cNvPr>
          <p:cNvSpPr/>
          <p:nvPr/>
        </p:nvSpPr>
        <p:spPr>
          <a:xfrm>
            <a:off x="10254163" y="38390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ter: 5 punten 5">
            <a:extLst>
              <a:ext uri="{FF2B5EF4-FFF2-40B4-BE49-F238E27FC236}">
                <a16:creationId xmlns:a16="http://schemas.microsoft.com/office/drawing/2014/main" id="{A3C311D7-4961-4260-9AB8-827129691053}"/>
              </a:ext>
            </a:extLst>
          </p:cNvPr>
          <p:cNvSpPr/>
          <p:nvPr/>
        </p:nvSpPr>
        <p:spPr>
          <a:xfrm>
            <a:off x="9916117"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ter: 5 punten 6">
            <a:extLst>
              <a:ext uri="{FF2B5EF4-FFF2-40B4-BE49-F238E27FC236}">
                <a16:creationId xmlns:a16="http://schemas.microsoft.com/office/drawing/2014/main" id="{684D5AD6-C52E-4546-98D3-7F7CFAB2341E}"/>
              </a:ext>
            </a:extLst>
          </p:cNvPr>
          <p:cNvSpPr/>
          <p:nvPr/>
        </p:nvSpPr>
        <p:spPr>
          <a:xfrm>
            <a:off x="10930881" y="80149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Ster: 5 punten 7">
            <a:extLst>
              <a:ext uri="{FF2B5EF4-FFF2-40B4-BE49-F238E27FC236}">
                <a16:creationId xmlns:a16="http://schemas.microsoft.com/office/drawing/2014/main" id="{759296BB-F076-42C1-92A7-C2E64A8774C5}"/>
              </a:ext>
            </a:extLst>
          </p:cNvPr>
          <p:cNvSpPr/>
          <p:nvPr/>
        </p:nvSpPr>
        <p:spPr>
          <a:xfrm>
            <a:off x="10614560" y="80149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Ster: 5 punten 8">
            <a:extLst>
              <a:ext uri="{FF2B5EF4-FFF2-40B4-BE49-F238E27FC236}">
                <a16:creationId xmlns:a16="http://schemas.microsoft.com/office/drawing/2014/main" id="{4275FEA6-398B-4EC9-8663-27CB18C83B65}"/>
              </a:ext>
            </a:extLst>
          </p:cNvPr>
          <p:cNvSpPr/>
          <p:nvPr/>
        </p:nvSpPr>
        <p:spPr>
          <a:xfrm>
            <a:off x="10919472" y="38406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a:extLst>
              <a:ext uri="{FF2B5EF4-FFF2-40B4-BE49-F238E27FC236}">
                <a16:creationId xmlns:a16="http://schemas.microsoft.com/office/drawing/2014/main" id="{8698F66A-9204-4650-A77C-FEFCC7475270}"/>
              </a:ext>
            </a:extLst>
          </p:cNvPr>
          <p:cNvSpPr/>
          <p:nvPr/>
        </p:nvSpPr>
        <p:spPr>
          <a:xfrm>
            <a:off x="9833088" y="334764"/>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 name="Ster: 5 punten 10">
            <a:extLst>
              <a:ext uri="{FF2B5EF4-FFF2-40B4-BE49-F238E27FC236}">
                <a16:creationId xmlns:a16="http://schemas.microsoft.com/office/drawing/2014/main" id="{35A43CAC-072A-4951-8473-1C55211691A6}"/>
              </a:ext>
            </a:extLst>
          </p:cNvPr>
          <p:cNvSpPr/>
          <p:nvPr/>
        </p:nvSpPr>
        <p:spPr>
          <a:xfrm>
            <a:off x="10254162" y="80149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Ster: 5 punten 11">
            <a:extLst>
              <a:ext uri="{FF2B5EF4-FFF2-40B4-BE49-F238E27FC236}">
                <a16:creationId xmlns:a16="http://schemas.microsoft.com/office/drawing/2014/main" id="{849F9755-903E-407B-9FD9-39CBF17E94A7}"/>
              </a:ext>
            </a:extLst>
          </p:cNvPr>
          <p:cNvSpPr/>
          <p:nvPr/>
        </p:nvSpPr>
        <p:spPr>
          <a:xfrm>
            <a:off x="9925079" y="801489"/>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Ster: 5 punten 12">
            <a:extLst>
              <a:ext uri="{FF2B5EF4-FFF2-40B4-BE49-F238E27FC236}">
                <a16:creationId xmlns:a16="http://schemas.microsoft.com/office/drawing/2014/main" id="{79B1D06B-F4AF-4DE9-A887-5B860DC529C9}"/>
              </a:ext>
            </a:extLst>
          </p:cNvPr>
          <p:cNvSpPr/>
          <p:nvPr/>
        </p:nvSpPr>
        <p:spPr>
          <a:xfrm>
            <a:off x="10595536" y="121892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er: 5 punten 13">
            <a:extLst>
              <a:ext uri="{FF2B5EF4-FFF2-40B4-BE49-F238E27FC236}">
                <a16:creationId xmlns:a16="http://schemas.microsoft.com/office/drawing/2014/main" id="{301B0363-444B-46FD-AC8E-834E3C32E89B}"/>
              </a:ext>
            </a:extLst>
          </p:cNvPr>
          <p:cNvSpPr/>
          <p:nvPr/>
        </p:nvSpPr>
        <p:spPr>
          <a:xfrm>
            <a:off x="10254163" y="121892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er: 5 punten 14">
            <a:extLst>
              <a:ext uri="{FF2B5EF4-FFF2-40B4-BE49-F238E27FC236}">
                <a16:creationId xmlns:a16="http://schemas.microsoft.com/office/drawing/2014/main" id="{F393290D-85BC-44B3-8A21-665364C6E0F4}"/>
              </a:ext>
            </a:extLst>
          </p:cNvPr>
          <p:cNvSpPr/>
          <p:nvPr/>
        </p:nvSpPr>
        <p:spPr>
          <a:xfrm>
            <a:off x="9916117"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er: 5 punten 15">
            <a:extLst>
              <a:ext uri="{FF2B5EF4-FFF2-40B4-BE49-F238E27FC236}">
                <a16:creationId xmlns:a16="http://schemas.microsoft.com/office/drawing/2014/main" id="{C71586AE-6079-4F56-90A5-C6A34BD15C92}"/>
              </a:ext>
            </a:extLst>
          </p:cNvPr>
          <p:cNvSpPr/>
          <p:nvPr/>
        </p:nvSpPr>
        <p:spPr>
          <a:xfrm>
            <a:off x="10919472" y="12190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er: 5 punten 16">
            <a:extLst>
              <a:ext uri="{FF2B5EF4-FFF2-40B4-BE49-F238E27FC236}">
                <a16:creationId xmlns:a16="http://schemas.microsoft.com/office/drawing/2014/main" id="{64E11FEE-9DCE-447D-984B-6D5D45CAF783}"/>
              </a:ext>
            </a:extLst>
          </p:cNvPr>
          <p:cNvSpPr/>
          <p:nvPr/>
        </p:nvSpPr>
        <p:spPr>
          <a:xfrm>
            <a:off x="10595536" y="163635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er: 5 punten 17">
            <a:extLst>
              <a:ext uri="{FF2B5EF4-FFF2-40B4-BE49-F238E27FC236}">
                <a16:creationId xmlns:a16="http://schemas.microsoft.com/office/drawing/2014/main" id="{9428E338-681C-407A-B4DE-FC9DEF034421}"/>
              </a:ext>
            </a:extLst>
          </p:cNvPr>
          <p:cNvSpPr/>
          <p:nvPr/>
        </p:nvSpPr>
        <p:spPr>
          <a:xfrm>
            <a:off x="10254163" y="163635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Ster: 5 punten 18">
            <a:extLst>
              <a:ext uri="{FF2B5EF4-FFF2-40B4-BE49-F238E27FC236}">
                <a16:creationId xmlns:a16="http://schemas.microsoft.com/office/drawing/2014/main" id="{E6119F53-09BB-4963-9208-6BD5F3714BD4}"/>
              </a:ext>
            </a:extLst>
          </p:cNvPr>
          <p:cNvSpPr/>
          <p:nvPr/>
        </p:nvSpPr>
        <p:spPr>
          <a:xfrm>
            <a:off x="9916117"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Ster: 5 punten 19">
            <a:extLst>
              <a:ext uri="{FF2B5EF4-FFF2-40B4-BE49-F238E27FC236}">
                <a16:creationId xmlns:a16="http://schemas.microsoft.com/office/drawing/2014/main" id="{82EA72A0-43ED-4AB0-8063-F638412D58FF}"/>
              </a:ext>
            </a:extLst>
          </p:cNvPr>
          <p:cNvSpPr/>
          <p:nvPr/>
        </p:nvSpPr>
        <p:spPr>
          <a:xfrm>
            <a:off x="10919472" y="16365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Ster: 5 punten 20">
            <a:extLst>
              <a:ext uri="{FF2B5EF4-FFF2-40B4-BE49-F238E27FC236}">
                <a16:creationId xmlns:a16="http://schemas.microsoft.com/office/drawing/2014/main" id="{B6FC024A-8C26-4B8A-B414-7009245078A0}"/>
              </a:ext>
            </a:extLst>
          </p:cNvPr>
          <p:cNvSpPr/>
          <p:nvPr/>
        </p:nvSpPr>
        <p:spPr>
          <a:xfrm>
            <a:off x="10595536" y="2053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Ster: 5 punten 21">
            <a:extLst>
              <a:ext uri="{FF2B5EF4-FFF2-40B4-BE49-F238E27FC236}">
                <a16:creationId xmlns:a16="http://schemas.microsoft.com/office/drawing/2014/main" id="{39A45844-700C-457A-8ECA-EC5921866C17}"/>
              </a:ext>
            </a:extLst>
          </p:cNvPr>
          <p:cNvSpPr/>
          <p:nvPr/>
        </p:nvSpPr>
        <p:spPr>
          <a:xfrm>
            <a:off x="10254163" y="205378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er: 5 punten 22">
            <a:extLst>
              <a:ext uri="{FF2B5EF4-FFF2-40B4-BE49-F238E27FC236}">
                <a16:creationId xmlns:a16="http://schemas.microsoft.com/office/drawing/2014/main" id="{63BB3D6F-DCE2-4148-9718-B33DBD3C5D52}"/>
              </a:ext>
            </a:extLst>
          </p:cNvPr>
          <p:cNvSpPr/>
          <p:nvPr/>
        </p:nvSpPr>
        <p:spPr>
          <a:xfrm>
            <a:off x="9916117"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Ster: 5 punten 23">
            <a:extLst>
              <a:ext uri="{FF2B5EF4-FFF2-40B4-BE49-F238E27FC236}">
                <a16:creationId xmlns:a16="http://schemas.microsoft.com/office/drawing/2014/main" id="{B7517AA5-9172-4C2B-AF0B-8F90C1965355}"/>
              </a:ext>
            </a:extLst>
          </p:cNvPr>
          <p:cNvSpPr/>
          <p:nvPr/>
        </p:nvSpPr>
        <p:spPr>
          <a:xfrm>
            <a:off x="10919472" y="20539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Ster: 5 punten 24">
            <a:extLst>
              <a:ext uri="{FF2B5EF4-FFF2-40B4-BE49-F238E27FC236}">
                <a16:creationId xmlns:a16="http://schemas.microsoft.com/office/drawing/2014/main" id="{68D74F1D-B2CA-4A33-8A3E-D478A75EAECE}"/>
              </a:ext>
            </a:extLst>
          </p:cNvPr>
          <p:cNvSpPr/>
          <p:nvPr/>
        </p:nvSpPr>
        <p:spPr>
          <a:xfrm>
            <a:off x="10595536" y="24712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Ster: 5 punten 25">
            <a:extLst>
              <a:ext uri="{FF2B5EF4-FFF2-40B4-BE49-F238E27FC236}">
                <a16:creationId xmlns:a16="http://schemas.microsoft.com/office/drawing/2014/main" id="{0041BAFA-F7AA-4FA9-A18C-A51697FEE308}"/>
              </a:ext>
            </a:extLst>
          </p:cNvPr>
          <p:cNvSpPr/>
          <p:nvPr/>
        </p:nvSpPr>
        <p:spPr>
          <a:xfrm>
            <a:off x="10254163" y="247121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Ster: 5 punten 26">
            <a:extLst>
              <a:ext uri="{FF2B5EF4-FFF2-40B4-BE49-F238E27FC236}">
                <a16:creationId xmlns:a16="http://schemas.microsoft.com/office/drawing/2014/main" id="{1ADD7CD9-1C83-4B4D-80CA-CB0B06CE334E}"/>
              </a:ext>
            </a:extLst>
          </p:cNvPr>
          <p:cNvSpPr/>
          <p:nvPr/>
        </p:nvSpPr>
        <p:spPr>
          <a:xfrm>
            <a:off x="9916117"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Ster: 5 punten 27">
            <a:extLst>
              <a:ext uri="{FF2B5EF4-FFF2-40B4-BE49-F238E27FC236}">
                <a16:creationId xmlns:a16="http://schemas.microsoft.com/office/drawing/2014/main" id="{BE339A94-1380-4F63-A8B6-6A2F68BE5733}"/>
              </a:ext>
            </a:extLst>
          </p:cNvPr>
          <p:cNvSpPr/>
          <p:nvPr/>
        </p:nvSpPr>
        <p:spPr>
          <a:xfrm>
            <a:off x="10919472" y="24713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Ster: 5 punten 28">
            <a:extLst>
              <a:ext uri="{FF2B5EF4-FFF2-40B4-BE49-F238E27FC236}">
                <a16:creationId xmlns:a16="http://schemas.microsoft.com/office/drawing/2014/main" id="{12E0F53E-63F3-4128-A08B-1FCEF86E8C95}"/>
              </a:ext>
            </a:extLst>
          </p:cNvPr>
          <p:cNvSpPr/>
          <p:nvPr/>
        </p:nvSpPr>
        <p:spPr>
          <a:xfrm>
            <a:off x="10595536" y="288864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Ster: 5 punten 29">
            <a:extLst>
              <a:ext uri="{FF2B5EF4-FFF2-40B4-BE49-F238E27FC236}">
                <a16:creationId xmlns:a16="http://schemas.microsoft.com/office/drawing/2014/main" id="{13E5F1B2-2840-4272-AC8A-929FCFA3AC37}"/>
              </a:ext>
            </a:extLst>
          </p:cNvPr>
          <p:cNvSpPr/>
          <p:nvPr/>
        </p:nvSpPr>
        <p:spPr>
          <a:xfrm>
            <a:off x="10254163" y="288864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Ster: 5 punten 30">
            <a:extLst>
              <a:ext uri="{FF2B5EF4-FFF2-40B4-BE49-F238E27FC236}">
                <a16:creationId xmlns:a16="http://schemas.microsoft.com/office/drawing/2014/main" id="{63006759-2440-43D2-8EA4-CF20AFB1B6C1}"/>
              </a:ext>
            </a:extLst>
          </p:cNvPr>
          <p:cNvSpPr/>
          <p:nvPr/>
        </p:nvSpPr>
        <p:spPr>
          <a:xfrm>
            <a:off x="9916117"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Ster: 5 punten 31">
            <a:extLst>
              <a:ext uri="{FF2B5EF4-FFF2-40B4-BE49-F238E27FC236}">
                <a16:creationId xmlns:a16="http://schemas.microsoft.com/office/drawing/2014/main" id="{E82529DB-04E0-4894-A199-FF91D22FA674}"/>
              </a:ext>
            </a:extLst>
          </p:cNvPr>
          <p:cNvSpPr/>
          <p:nvPr/>
        </p:nvSpPr>
        <p:spPr>
          <a:xfrm>
            <a:off x="10919472" y="288880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Ster: 5 punten 32">
            <a:extLst>
              <a:ext uri="{FF2B5EF4-FFF2-40B4-BE49-F238E27FC236}">
                <a16:creationId xmlns:a16="http://schemas.microsoft.com/office/drawing/2014/main" id="{0245E889-6A83-4C81-B809-231665E4102D}"/>
              </a:ext>
            </a:extLst>
          </p:cNvPr>
          <p:cNvSpPr/>
          <p:nvPr/>
        </p:nvSpPr>
        <p:spPr>
          <a:xfrm>
            <a:off x="10595536" y="330607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Ster: 5 punten 33">
            <a:extLst>
              <a:ext uri="{FF2B5EF4-FFF2-40B4-BE49-F238E27FC236}">
                <a16:creationId xmlns:a16="http://schemas.microsoft.com/office/drawing/2014/main" id="{47BE9E7F-0EC9-477A-9621-916D608CC54A}"/>
              </a:ext>
            </a:extLst>
          </p:cNvPr>
          <p:cNvSpPr/>
          <p:nvPr/>
        </p:nvSpPr>
        <p:spPr>
          <a:xfrm>
            <a:off x="10254163" y="330607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Ster: 5 punten 34">
            <a:extLst>
              <a:ext uri="{FF2B5EF4-FFF2-40B4-BE49-F238E27FC236}">
                <a16:creationId xmlns:a16="http://schemas.microsoft.com/office/drawing/2014/main" id="{B22CE5B8-29C3-4883-B93C-77994C10E70C}"/>
              </a:ext>
            </a:extLst>
          </p:cNvPr>
          <p:cNvSpPr/>
          <p:nvPr/>
        </p:nvSpPr>
        <p:spPr>
          <a:xfrm>
            <a:off x="9916117"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Ster: 5 punten 35">
            <a:extLst>
              <a:ext uri="{FF2B5EF4-FFF2-40B4-BE49-F238E27FC236}">
                <a16:creationId xmlns:a16="http://schemas.microsoft.com/office/drawing/2014/main" id="{98A39056-4C99-48AF-B775-BD2FA4555A56}"/>
              </a:ext>
            </a:extLst>
          </p:cNvPr>
          <p:cNvSpPr/>
          <p:nvPr/>
        </p:nvSpPr>
        <p:spPr>
          <a:xfrm>
            <a:off x="10919472" y="330623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Ovaal 36">
            <a:extLst>
              <a:ext uri="{FF2B5EF4-FFF2-40B4-BE49-F238E27FC236}">
                <a16:creationId xmlns:a16="http://schemas.microsoft.com/office/drawing/2014/main" id="{4B1696BB-3CC4-4023-AE3A-BEB77CE6B85A}"/>
              </a:ext>
            </a:extLst>
          </p:cNvPr>
          <p:cNvSpPr/>
          <p:nvPr/>
        </p:nvSpPr>
        <p:spPr>
          <a:xfrm>
            <a:off x="9833088" y="750559"/>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8" name="Ovaal 37">
            <a:extLst>
              <a:ext uri="{FF2B5EF4-FFF2-40B4-BE49-F238E27FC236}">
                <a16:creationId xmlns:a16="http://schemas.microsoft.com/office/drawing/2014/main" id="{262C1348-388A-47FE-A966-BD31B0A73F4D}"/>
              </a:ext>
            </a:extLst>
          </p:cNvPr>
          <p:cNvSpPr/>
          <p:nvPr/>
        </p:nvSpPr>
        <p:spPr>
          <a:xfrm>
            <a:off x="9876695" y="1173881"/>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9" name="Ovaal 38">
            <a:extLst>
              <a:ext uri="{FF2B5EF4-FFF2-40B4-BE49-F238E27FC236}">
                <a16:creationId xmlns:a16="http://schemas.microsoft.com/office/drawing/2014/main" id="{5B1A2A8D-4929-4D79-9E5E-C6EBD3FB98B7}"/>
              </a:ext>
            </a:extLst>
          </p:cNvPr>
          <p:cNvSpPr/>
          <p:nvPr/>
        </p:nvSpPr>
        <p:spPr>
          <a:xfrm>
            <a:off x="9876695" y="1577555"/>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1" name="Ovaal 40">
            <a:extLst>
              <a:ext uri="{FF2B5EF4-FFF2-40B4-BE49-F238E27FC236}">
                <a16:creationId xmlns:a16="http://schemas.microsoft.com/office/drawing/2014/main" id="{719DC1F9-7F86-41B2-BCD9-76783147D6F1}"/>
              </a:ext>
            </a:extLst>
          </p:cNvPr>
          <p:cNvSpPr/>
          <p:nvPr/>
        </p:nvSpPr>
        <p:spPr>
          <a:xfrm>
            <a:off x="9876695" y="1989236"/>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2" name="Ovaal 41">
            <a:extLst>
              <a:ext uri="{FF2B5EF4-FFF2-40B4-BE49-F238E27FC236}">
                <a16:creationId xmlns:a16="http://schemas.microsoft.com/office/drawing/2014/main" id="{05896237-AD7F-4679-9AFD-200D5EC3DF8C}"/>
              </a:ext>
            </a:extLst>
          </p:cNvPr>
          <p:cNvSpPr/>
          <p:nvPr/>
        </p:nvSpPr>
        <p:spPr>
          <a:xfrm>
            <a:off x="9895719" y="2428718"/>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3" name="Ovaal 42">
            <a:extLst>
              <a:ext uri="{FF2B5EF4-FFF2-40B4-BE49-F238E27FC236}">
                <a16:creationId xmlns:a16="http://schemas.microsoft.com/office/drawing/2014/main" id="{F9696163-23E1-45B6-96A4-57961BC15AEE}"/>
              </a:ext>
            </a:extLst>
          </p:cNvPr>
          <p:cNvSpPr/>
          <p:nvPr/>
        </p:nvSpPr>
        <p:spPr>
          <a:xfrm>
            <a:off x="9876695" y="2840399"/>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4" name="Ovaal 43">
            <a:extLst>
              <a:ext uri="{FF2B5EF4-FFF2-40B4-BE49-F238E27FC236}">
                <a16:creationId xmlns:a16="http://schemas.microsoft.com/office/drawing/2014/main" id="{AEFDC934-BF37-44E5-830A-B622B207D8C3}"/>
              </a:ext>
            </a:extLst>
          </p:cNvPr>
          <p:cNvSpPr/>
          <p:nvPr/>
        </p:nvSpPr>
        <p:spPr>
          <a:xfrm>
            <a:off x="9876695" y="3266446"/>
            <a:ext cx="1437682"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9" name="Ster: 5 punten 48">
            <a:extLst>
              <a:ext uri="{FF2B5EF4-FFF2-40B4-BE49-F238E27FC236}">
                <a16:creationId xmlns:a16="http://schemas.microsoft.com/office/drawing/2014/main" id="{9421922A-E0E7-42E8-A461-5D06B24A910E}"/>
              </a:ext>
            </a:extLst>
          </p:cNvPr>
          <p:cNvSpPr/>
          <p:nvPr/>
        </p:nvSpPr>
        <p:spPr>
          <a:xfrm>
            <a:off x="5489401"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0" name="Ster: 5 punten 49">
            <a:extLst>
              <a:ext uri="{FF2B5EF4-FFF2-40B4-BE49-F238E27FC236}">
                <a16:creationId xmlns:a16="http://schemas.microsoft.com/office/drawing/2014/main" id="{E526E8EF-3D39-45F3-8829-9D98C8F34ADC}"/>
              </a:ext>
            </a:extLst>
          </p:cNvPr>
          <p:cNvSpPr/>
          <p:nvPr/>
        </p:nvSpPr>
        <p:spPr>
          <a:xfrm>
            <a:off x="5477992"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1" name="Ster: 5 punten 50">
            <a:extLst>
              <a:ext uri="{FF2B5EF4-FFF2-40B4-BE49-F238E27FC236}">
                <a16:creationId xmlns:a16="http://schemas.microsoft.com/office/drawing/2014/main" id="{C46DE5A8-88F7-4AF2-AA25-3AEF9974F377}"/>
              </a:ext>
            </a:extLst>
          </p:cNvPr>
          <p:cNvSpPr/>
          <p:nvPr/>
        </p:nvSpPr>
        <p:spPr>
          <a:xfrm>
            <a:off x="5477992"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2" name="Ster: 5 punten 51">
            <a:extLst>
              <a:ext uri="{FF2B5EF4-FFF2-40B4-BE49-F238E27FC236}">
                <a16:creationId xmlns:a16="http://schemas.microsoft.com/office/drawing/2014/main" id="{52EFFBD9-1C0A-4BBB-B5DB-4A548E2AE0F0}"/>
              </a:ext>
            </a:extLst>
          </p:cNvPr>
          <p:cNvSpPr/>
          <p:nvPr/>
        </p:nvSpPr>
        <p:spPr>
          <a:xfrm>
            <a:off x="5477992"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3" name="Ster: 5 punten 52">
            <a:extLst>
              <a:ext uri="{FF2B5EF4-FFF2-40B4-BE49-F238E27FC236}">
                <a16:creationId xmlns:a16="http://schemas.microsoft.com/office/drawing/2014/main" id="{D4F379F8-AB10-4086-957B-19281BA08762}"/>
              </a:ext>
            </a:extLst>
          </p:cNvPr>
          <p:cNvSpPr/>
          <p:nvPr/>
        </p:nvSpPr>
        <p:spPr>
          <a:xfrm>
            <a:off x="5477992"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4" name="Ster: 5 punten 53">
            <a:extLst>
              <a:ext uri="{FF2B5EF4-FFF2-40B4-BE49-F238E27FC236}">
                <a16:creationId xmlns:a16="http://schemas.microsoft.com/office/drawing/2014/main" id="{0273FF09-1D23-4455-BC8E-478510F02B50}"/>
              </a:ext>
            </a:extLst>
          </p:cNvPr>
          <p:cNvSpPr/>
          <p:nvPr/>
        </p:nvSpPr>
        <p:spPr>
          <a:xfrm>
            <a:off x="5477992"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5" name="Ster: 5 punten 54">
            <a:extLst>
              <a:ext uri="{FF2B5EF4-FFF2-40B4-BE49-F238E27FC236}">
                <a16:creationId xmlns:a16="http://schemas.microsoft.com/office/drawing/2014/main" id="{A39F41D8-F614-416D-8026-D648C75CB649}"/>
              </a:ext>
            </a:extLst>
          </p:cNvPr>
          <p:cNvSpPr/>
          <p:nvPr/>
        </p:nvSpPr>
        <p:spPr>
          <a:xfrm>
            <a:off x="5477992"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6" name="Ster: 5 punten 55">
            <a:extLst>
              <a:ext uri="{FF2B5EF4-FFF2-40B4-BE49-F238E27FC236}">
                <a16:creationId xmlns:a16="http://schemas.microsoft.com/office/drawing/2014/main" id="{41EC4926-55BD-4C89-B3B3-C2D2390FEB3D}"/>
              </a:ext>
            </a:extLst>
          </p:cNvPr>
          <p:cNvSpPr/>
          <p:nvPr/>
        </p:nvSpPr>
        <p:spPr>
          <a:xfrm>
            <a:off x="5477992"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7" name="Ster: 5 punten 56">
            <a:extLst>
              <a:ext uri="{FF2B5EF4-FFF2-40B4-BE49-F238E27FC236}">
                <a16:creationId xmlns:a16="http://schemas.microsoft.com/office/drawing/2014/main" id="{387A7747-8739-42F1-AE4D-296552F9FB46}"/>
              </a:ext>
            </a:extLst>
          </p:cNvPr>
          <p:cNvSpPr/>
          <p:nvPr/>
        </p:nvSpPr>
        <p:spPr>
          <a:xfrm>
            <a:off x="5139817"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8" name="Ster: 5 punten 57">
            <a:extLst>
              <a:ext uri="{FF2B5EF4-FFF2-40B4-BE49-F238E27FC236}">
                <a16:creationId xmlns:a16="http://schemas.microsoft.com/office/drawing/2014/main" id="{C370E6FB-ABD0-466A-9229-F990F3F57EAD}"/>
              </a:ext>
            </a:extLst>
          </p:cNvPr>
          <p:cNvSpPr/>
          <p:nvPr/>
        </p:nvSpPr>
        <p:spPr>
          <a:xfrm>
            <a:off x="5128408"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9" name="Ster: 5 punten 58">
            <a:extLst>
              <a:ext uri="{FF2B5EF4-FFF2-40B4-BE49-F238E27FC236}">
                <a16:creationId xmlns:a16="http://schemas.microsoft.com/office/drawing/2014/main" id="{0B3A6238-718D-4465-8580-14ECBA6CA915}"/>
              </a:ext>
            </a:extLst>
          </p:cNvPr>
          <p:cNvSpPr/>
          <p:nvPr/>
        </p:nvSpPr>
        <p:spPr>
          <a:xfrm>
            <a:off x="5128408"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Ster: 5 punten 59">
            <a:extLst>
              <a:ext uri="{FF2B5EF4-FFF2-40B4-BE49-F238E27FC236}">
                <a16:creationId xmlns:a16="http://schemas.microsoft.com/office/drawing/2014/main" id="{4763C010-87C6-4806-B47D-48324BE34270}"/>
              </a:ext>
            </a:extLst>
          </p:cNvPr>
          <p:cNvSpPr/>
          <p:nvPr/>
        </p:nvSpPr>
        <p:spPr>
          <a:xfrm>
            <a:off x="5128408"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1" name="Ster: 5 punten 60">
            <a:extLst>
              <a:ext uri="{FF2B5EF4-FFF2-40B4-BE49-F238E27FC236}">
                <a16:creationId xmlns:a16="http://schemas.microsoft.com/office/drawing/2014/main" id="{20737135-3EFE-437D-AF2F-13A340AEEF9B}"/>
              </a:ext>
            </a:extLst>
          </p:cNvPr>
          <p:cNvSpPr/>
          <p:nvPr/>
        </p:nvSpPr>
        <p:spPr>
          <a:xfrm>
            <a:off x="5128408"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2" name="Ster: 5 punten 61">
            <a:extLst>
              <a:ext uri="{FF2B5EF4-FFF2-40B4-BE49-F238E27FC236}">
                <a16:creationId xmlns:a16="http://schemas.microsoft.com/office/drawing/2014/main" id="{20DEA049-AC35-4F7F-B96A-C05729D9A789}"/>
              </a:ext>
            </a:extLst>
          </p:cNvPr>
          <p:cNvSpPr/>
          <p:nvPr/>
        </p:nvSpPr>
        <p:spPr>
          <a:xfrm>
            <a:off x="5128408"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3" name="Ster: 5 punten 62">
            <a:extLst>
              <a:ext uri="{FF2B5EF4-FFF2-40B4-BE49-F238E27FC236}">
                <a16:creationId xmlns:a16="http://schemas.microsoft.com/office/drawing/2014/main" id="{52B9611C-46BF-45EC-AEB5-7EEB5DC69F0D}"/>
              </a:ext>
            </a:extLst>
          </p:cNvPr>
          <p:cNvSpPr/>
          <p:nvPr/>
        </p:nvSpPr>
        <p:spPr>
          <a:xfrm>
            <a:off x="5128408"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4" name="Ster: 5 punten 63">
            <a:extLst>
              <a:ext uri="{FF2B5EF4-FFF2-40B4-BE49-F238E27FC236}">
                <a16:creationId xmlns:a16="http://schemas.microsoft.com/office/drawing/2014/main" id="{9A473102-1A02-4D79-9E76-1E2D20A5FCF7}"/>
              </a:ext>
            </a:extLst>
          </p:cNvPr>
          <p:cNvSpPr/>
          <p:nvPr/>
        </p:nvSpPr>
        <p:spPr>
          <a:xfrm>
            <a:off x="5128408"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5" name="Ster: 5 punten 64">
            <a:extLst>
              <a:ext uri="{FF2B5EF4-FFF2-40B4-BE49-F238E27FC236}">
                <a16:creationId xmlns:a16="http://schemas.microsoft.com/office/drawing/2014/main" id="{3CCC100D-8590-49DC-A213-55CE75C9CB6D}"/>
              </a:ext>
            </a:extLst>
          </p:cNvPr>
          <p:cNvSpPr/>
          <p:nvPr/>
        </p:nvSpPr>
        <p:spPr>
          <a:xfrm>
            <a:off x="4803030"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6" name="Ster: 5 punten 65">
            <a:extLst>
              <a:ext uri="{FF2B5EF4-FFF2-40B4-BE49-F238E27FC236}">
                <a16:creationId xmlns:a16="http://schemas.microsoft.com/office/drawing/2014/main" id="{901D0144-44F6-43A9-BDDA-CD279B874C69}"/>
              </a:ext>
            </a:extLst>
          </p:cNvPr>
          <p:cNvSpPr/>
          <p:nvPr/>
        </p:nvSpPr>
        <p:spPr>
          <a:xfrm>
            <a:off x="4791621"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 name="Ster: 5 punten 66">
            <a:extLst>
              <a:ext uri="{FF2B5EF4-FFF2-40B4-BE49-F238E27FC236}">
                <a16:creationId xmlns:a16="http://schemas.microsoft.com/office/drawing/2014/main" id="{6703B2F6-072B-4A95-B4B0-AC04CF364964}"/>
              </a:ext>
            </a:extLst>
          </p:cNvPr>
          <p:cNvSpPr/>
          <p:nvPr/>
        </p:nvSpPr>
        <p:spPr>
          <a:xfrm>
            <a:off x="4791621"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8" name="Ster: 5 punten 67">
            <a:extLst>
              <a:ext uri="{FF2B5EF4-FFF2-40B4-BE49-F238E27FC236}">
                <a16:creationId xmlns:a16="http://schemas.microsoft.com/office/drawing/2014/main" id="{98B3C92B-16FD-4F85-9298-3F68E5A627ED}"/>
              </a:ext>
            </a:extLst>
          </p:cNvPr>
          <p:cNvSpPr/>
          <p:nvPr/>
        </p:nvSpPr>
        <p:spPr>
          <a:xfrm>
            <a:off x="4791621"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9" name="Ster: 5 punten 68">
            <a:extLst>
              <a:ext uri="{FF2B5EF4-FFF2-40B4-BE49-F238E27FC236}">
                <a16:creationId xmlns:a16="http://schemas.microsoft.com/office/drawing/2014/main" id="{FCC440B6-35B0-4E89-A919-C1669377FCF2}"/>
              </a:ext>
            </a:extLst>
          </p:cNvPr>
          <p:cNvSpPr/>
          <p:nvPr/>
        </p:nvSpPr>
        <p:spPr>
          <a:xfrm>
            <a:off x="4791621"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0" name="Ster: 5 punten 69">
            <a:extLst>
              <a:ext uri="{FF2B5EF4-FFF2-40B4-BE49-F238E27FC236}">
                <a16:creationId xmlns:a16="http://schemas.microsoft.com/office/drawing/2014/main" id="{566208D7-F82B-4C27-8761-43F3CE1CD682}"/>
              </a:ext>
            </a:extLst>
          </p:cNvPr>
          <p:cNvSpPr/>
          <p:nvPr/>
        </p:nvSpPr>
        <p:spPr>
          <a:xfrm>
            <a:off x="4791621"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1" name="Ster: 5 punten 70">
            <a:extLst>
              <a:ext uri="{FF2B5EF4-FFF2-40B4-BE49-F238E27FC236}">
                <a16:creationId xmlns:a16="http://schemas.microsoft.com/office/drawing/2014/main" id="{6D97E704-E4D9-4819-B5BB-B8FCE9A5F020}"/>
              </a:ext>
            </a:extLst>
          </p:cNvPr>
          <p:cNvSpPr/>
          <p:nvPr/>
        </p:nvSpPr>
        <p:spPr>
          <a:xfrm>
            <a:off x="4791621"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2" name="Ster: 5 punten 71">
            <a:extLst>
              <a:ext uri="{FF2B5EF4-FFF2-40B4-BE49-F238E27FC236}">
                <a16:creationId xmlns:a16="http://schemas.microsoft.com/office/drawing/2014/main" id="{EE00B322-24E3-416B-87F5-1505F1F3A82E}"/>
              </a:ext>
            </a:extLst>
          </p:cNvPr>
          <p:cNvSpPr/>
          <p:nvPr/>
        </p:nvSpPr>
        <p:spPr>
          <a:xfrm>
            <a:off x="4791621"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3" name="Ster: 5 punten 72">
            <a:extLst>
              <a:ext uri="{FF2B5EF4-FFF2-40B4-BE49-F238E27FC236}">
                <a16:creationId xmlns:a16="http://schemas.microsoft.com/office/drawing/2014/main" id="{FF55B734-A51F-4917-BF23-0AACEB585727}"/>
              </a:ext>
            </a:extLst>
          </p:cNvPr>
          <p:cNvSpPr/>
          <p:nvPr/>
        </p:nvSpPr>
        <p:spPr>
          <a:xfrm>
            <a:off x="4453563"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 name="Ster: 5 punten 73">
            <a:extLst>
              <a:ext uri="{FF2B5EF4-FFF2-40B4-BE49-F238E27FC236}">
                <a16:creationId xmlns:a16="http://schemas.microsoft.com/office/drawing/2014/main" id="{29C6C69D-AE60-4604-B539-300A11504305}"/>
              </a:ext>
            </a:extLst>
          </p:cNvPr>
          <p:cNvSpPr/>
          <p:nvPr/>
        </p:nvSpPr>
        <p:spPr>
          <a:xfrm>
            <a:off x="4442154"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5" name="Ster: 5 punten 74">
            <a:extLst>
              <a:ext uri="{FF2B5EF4-FFF2-40B4-BE49-F238E27FC236}">
                <a16:creationId xmlns:a16="http://schemas.microsoft.com/office/drawing/2014/main" id="{78659D90-4CF8-4696-8B81-3A9AD11B9AE0}"/>
              </a:ext>
            </a:extLst>
          </p:cNvPr>
          <p:cNvSpPr/>
          <p:nvPr/>
        </p:nvSpPr>
        <p:spPr>
          <a:xfrm>
            <a:off x="4442154"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6" name="Ster: 5 punten 75">
            <a:extLst>
              <a:ext uri="{FF2B5EF4-FFF2-40B4-BE49-F238E27FC236}">
                <a16:creationId xmlns:a16="http://schemas.microsoft.com/office/drawing/2014/main" id="{410706BB-1C93-41E0-A41C-F7E0B8DE61D9}"/>
              </a:ext>
            </a:extLst>
          </p:cNvPr>
          <p:cNvSpPr/>
          <p:nvPr/>
        </p:nvSpPr>
        <p:spPr>
          <a:xfrm>
            <a:off x="4442154"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7" name="Ster: 5 punten 76">
            <a:extLst>
              <a:ext uri="{FF2B5EF4-FFF2-40B4-BE49-F238E27FC236}">
                <a16:creationId xmlns:a16="http://schemas.microsoft.com/office/drawing/2014/main" id="{2DADEC32-E865-4533-B0D2-5715977551AF}"/>
              </a:ext>
            </a:extLst>
          </p:cNvPr>
          <p:cNvSpPr/>
          <p:nvPr/>
        </p:nvSpPr>
        <p:spPr>
          <a:xfrm>
            <a:off x="4442154"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8" name="Ster: 5 punten 77">
            <a:extLst>
              <a:ext uri="{FF2B5EF4-FFF2-40B4-BE49-F238E27FC236}">
                <a16:creationId xmlns:a16="http://schemas.microsoft.com/office/drawing/2014/main" id="{66E873DB-2A8E-4F7B-A823-CFBC4EBDE6FC}"/>
              </a:ext>
            </a:extLst>
          </p:cNvPr>
          <p:cNvSpPr/>
          <p:nvPr/>
        </p:nvSpPr>
        <p:spPr>
          <a:xfrm>
            <a:off x="4442154"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9" name="Ster: 5 punten 78">
            <a:extLst>
              <a:ext uri="{FF2B5EF4-FFF2-40B4-BE49-F238E27FC236}">
                <a16:creationId xmlns:a16="http://schemas.microsoft.com/office/drawing/2014/main" id="{CA77B1E7-FA21-433B-8F47-9E326B30A813}"/>
              </a:ext>
            </a:extLst>
          </p:cNvPr>
          <p:cNvSpPr/>
          <p:nvPr/>
        </p:nvSpPr>
        <p:spPr>
          <a:xfrm>
            <a:off x="4442154"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0" name="Ster: 5 punten 79">
            <a:extLst>
              <a:ext uri="{FF2B5EF4-FFF2-40B4-BE49-F238E27FC236}">
                <a16:creationId xmlns:a16="http://schemas.microsoft.com/office/drawing/2014/main" id="{D6A7D27E-6500-4361-922A-F3EC4E5DAF79}"/>
              </a:ext>
            </a:extLst>
          </p:cNvPr>
          <p:cNvSpPr/>
          <p:nvPr/>
        </p:nvSpPr>
        <p:spPr>
          <a:xfrm>
            <a:off x="4442154"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1" name="Ster: 5 punten 80">
            <a:extLst>
              <a:ext uri="{FF2B5EF4-FFF2-40B4-BE49-F238E27FC236}">
                <a16:creationId xmlns:a16="http://schemas.microsoft.com/office/drawing/2014/main" id="{CF2F9E29-844C-42B2-AD57-5813B90210FA}"/>
              </a:ext>
            </a:extLst>
          </p:cNvPr>
          <p:cNvSpPr/>
          <p:nvPr/>
        </p:nvSpPr>
        <p:spPr>
          <a:xfrm>
            <a:off x="4116820"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2" name="Ster: 5 punten 81">
            <a:extLst>
              <a:ext uri="{FF2B5EF4-FFF2-40B4-BE49-F238E27FC236}">
                <a16:creationId xmlns:a16="http://schemas.microsoft.com/office/drawing/2014/main" id="{FDCA7EB1-C50D-4D1A-835C-314444CD16E1}"/>
              </a:ext>
            </a:extLst>
          </p:cNvPr>
          <p:cNvSpPr/>
          <p:nvPr/>
        </p:nvSpPr>
        <p:spPr>
          <a:xfrm>
            <a:off x="4105411"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3" name="Ster: 5 punten 82">
            <a:extLst>
              <a:ext uri="{FF2B5EF4-FFF2-40B4-BE49-F238E27FC236}">
                <a16:creationId xmlns:a16="http://schemas.microsoft.com/office/drawing/2014/main" id="{11104D88-9E62-4F3D-80BE-EF3D0AB582F5}"/>
              </a:ext>
            </a:extLst>
          </p:cNvPr>
          <p:cNvSpPr/>
          <p:nvPr/>
        </p:nvSpPr>
        <p:spPr>
          <a:xfrm>
            <a:off x="4105411"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4" name="Ster: 5 punten 83">
            <a:extLst>
              <a:ext uri="{FF2B5EF4-FFF2-40B4-BE49-F238E27FC236}">
                <a16:creationId xmlns:a16="http://schemas.microsoft.com/office/drawing/2014/main" id="{F2D74113-F9E7-417C-9FE4-5ECC913741BD}"/>
              </a:ext>
            </a:extLst>
          </p:cNvPr>
          <p:cNvSpPr/>
          <p:nvPr/>
        </p:nvSpPr>
        <p:spPr>
          <a:xfrm>
            <a:off x="4105411"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5" name="Ster: 5 punten 84">
            <a:extLst>
              <a:ext uri="{FF2B5EF4-FFF2-40B4-BE49-F238E27FC236}">
                <a16:creationId xmlns:a16="http://schemas.microsoft.com/office/drawing/2014/main" id="{53BBE543-D8B5-4B4A-8C8D-E9BD5D0BE577}"/>
              </a:ext>
            </a:extLst>
          </p:cNvPr>
          <p:cNvSpPr/>
          <p:nvPr/>
        </p:nvSpPr>
        <p:spPr>
          <a:xfrm>
            <a:off x="4105411"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6" name="Ster: 5 punten 85">
            <a:extLst>
              <a:ext uri="{FF2B5EF4-FFF2-40B4-BE49-F238E27FC236}">
                <a16:creationId xmlns:a16="http://schemas.microsoft.com/office/drawing/2014/main" id="{5AEDE3DD-38FE-4AB4-8F5E-BBD6D1D67794}"/>
              </a:ext>
            </a:extLst>
          </p:cNvPr>
          <p:cNvSpPr/>
          <p:nvPr/>
        </p:nvSpPr>
        <p:spPr>
          <a:xfrm>
            <a:off x="4105411"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7" name="Ster: 5 punten 86">
            <a:extLst>
              <a:ext uri="{FF2B5EF4-FFF2-40B4-BE49-F238E27FC236}">
                <a16:creationId xmlns:a16="http://schemas.microsoft.com/office/drawing/2014/main" id="{626090A7-1DB7-41B4-AD66-2B6A3262CAED}"/>
              </a:ext>
            </a:extLst>
          </p:cNvPr>
          <p:cNvSpPr/>
          <p:nvPr/>
        </p:nvSpPr>
        <p:spPr>
          <a:xfrm>
            <a:off x="4105411"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8" name="Ster: 5 punten 87">
            <a:extLst>
              <a:ext uri="{FF2B5EF4-FFF2-40B4-BE49-F238E27FC236}">
                <a16:creationId xmlns:a16="http://schemas.microsoft.com/office/drawing/2014/main" id="{7E0B4272-8E4E-4708-944A-7605CF15B093}"/>
              </a:ext>
            </a:extLst>
          </p:cNvPr>
          <p:cNvSpPr/>
          <p:nvPr/>
        </p:nvSpPr>
        <p:spPr>
          <a:xfrm>
            <a:off x="4105411"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9" name="Ster: 5 punten 88">
            <a:extLst>
              <a:ext uri="{FF2B5EF4-FFF2-40B4-BE49-F238E27FC236}">
                <a16:creationId xmlns:a16="http://schemas.microsoft.com/office/drawing/2014/main" id="{4EF4FD49-1CC7-4864-B46A-8A938151F7DE}"/>
              </a:ext>
            </a:extLst>
          </p:cNvPr>
          <p:cNvSpPr/>
          <p:nvPr/>
        </p:nvSpPr>
        <p:spPr>
          <a:xfrm>
            <a:off x="3767353"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0" name="Ster: 5 punten 89">
            <a:extLst>
              <a:ext uri="{FF2B5EF4-FFF2-40B4-BE49-F238E27FC236}">
                <a16:creationId xmlns:a16="http://schemas.microsoft.com/office/drawing/2014/main" id="{A40F91AC-D977-4105-AE1A-02AFB59B5A01}"/>
              </a:ext>
            </a:extLst>
          </p:cNvPr>
          <p:cNvSpPr/>
          <p:nvPr/>
        </p:nvSpPr>
        <p:spPr>
          <a:xfrm>
            <a:off x="3755944"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1" name="Ster: 5 punten 90">
            <a:extLst>
              <a:ext uri="{FF2B5EF4-FFF2-40B4-BE49-F238E27FC236}">
                <a16:creationId xmlns:a16="http://schemas.microsoft.com/office/drawing/2014/main" id="{BA4F9CFC-E547-477B-805A-88728A72800C}"/>
              </a:ext>
            </a:extLst>
          </p:cNvPr>
          <p:cNvSpPr/>
          <p:nvPr/>
        </p:nvSpPr>
        <p:spPr>
          <a:xfrm>
            <a:off x="3755944"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2" name="Ster: 5 punten 91">
            <a:extLst>
              <a:ext uri="{FF2B5EF4-FFF2-40B4-BE49-F238E27FC236}">
                <a16:creationId xmlns:a16="http://schemas.microsoft.com/office/drawing/2014/main" id="{78A15F4A-A5E8-4ACA-8D95-A5CEFBD35598}"/>
              </a:ext>
            </a:extLst>
          </p:cNvPr>
          <p:cNvSpPr/>
          <p:nvPr/>
        </p:nvSpPr>
        <p:spPr>
          <a:xfrm>
            <a:off x="3755944"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3" name="Ster: 5 punten 92">
            <a:extLst>
              <a:ext uri="{FF2B5EF4-FFF2-40B4-BE49-F238E27FC236}">
                <a16:creationId xmlns:a16="http://schemas.microsoft.com/office/drawing/2014/main" id="{551B2366-AF42-4D3D-B248-234C418A8EE6}"/>
              </a:ext>
            </a:extLst>
          </p:cNvPr>
          <p:cNvSpPr/>
          <p:nvPr/>
        </p:nvSpPr>
        <p:spPr>
          <a:xfrm>
            <a:off x="3755944"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4" name="Ster: 5 punten 93">
            <a:extLst>
              <a:ext uri="{FF2B5EF4-FFF2-40B4-BE49-F238E27FC236}">
                <a16:creationId xmlns:a16="http://schemas.microsoft.com/office/drawing/2014/main" id="{5AE77B40-18A0-4539-82CA-39088EC56857}"/>
              </a:ext>
            </a:extLst>
          </p:cNvPr>
          <p:cNvSpPr/>
          <p:nvPr/>
        </p:nvSpPr>
        <p:spPr>
          <a:xfrm>
            <a:off x="3755944"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5" name="Ster: 5 punten 94">
            <a:extLst>
              <a:ext uri="{FF2B5EF4-FFF2-40B4-BE49-F238E27FC236}">
                <a16:creationId xmlns:a16="http://schemas.microsoft.com/office/drawing/2014/main" id="{48D98D02-7902-4FFE-A7AF-5EE7086A3BD5}"/>
              </a:ext>
            </a:extLst>
          </p:cNvPr>
          <p:cNvSpPr/>
          <p:nvPr/>
        </p:nvSpPr>
        <p:spPr>
          <a:xfrm>
            <a:off x="3755944"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6" name="Ster: 5 punten 95">
            <a:extLst>
              <a:ext uri="{FF2B5EF4-FFF2-40B4-BE49-F238E27FC236}">
                <a16:creationId xmlns:a16="http://schemas.microsoft.com/office/drawing/2014/main" id="{13915F38-2E76-45BD-A3EF-59FC1E9A26C7}"/>
              </a:ext>
            </a:extLst>
          </p:cNvPr>
          <p:cNvSpPr/>
          <p:nvPr/>
        </p:nvSpPr>
        <p:spPr>
          <a:xfrm>
            <a:off x="3755944"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7" name="Ster: 5 punten 96">
            <a:extLst>
              <a:ext uri="{FF2B5EF4-FFF2-40B4-BE49-F238E27FC236}">
                <a16:creationId xmlns:a16="http://schemas.microsoft.com/office/drawing/2014/main" id="{E05587A4-EF2B-473A-921F-443D16B3ADCB}"/>
              </a:ext>
            </a:extLst>
          </p:cNvPr>
          <p:cNvSpPr/>
          <p:nvPr/>
        </p:nvSpPr>
        <p:spPr>
          <a:xfrm>
            <a:off x="3417886" y="801332"/>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8" name="Ster: 5 punten 97">
            <a:extLst>
              <a:ext uri="{FF2B5EF4-FFF2-40B4-BE49-F238E27FC236}">
                <a16:creationId xmlns:a16="http://schemas.microsoft.com/office/drawing/2014/main" id="{B3B50345-DFBD-456F-8629-790C236E8935}"/>
              </a:ext>
            </a:extLst>
          </p:cNvPr>
          <p:cNvSpPr/>
          <p:nvPr/>
        </p:nvSpPr>
        <p:spPr>
          <a:xfrm>
            <a:off x="3406477" y="383901"/>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9" name="Ster: 5 punten 98">
            <a:extLst>
              <a:ext uri="{FF2B5EF4-FFF2-40B4-BE49-F238E27FC236}">
                <a16:creationId xmlns:a16="http://schemas.microsoft.com/office/drawing/2014/main" id="{E47AD68A-E08F-4FA4-9935-474DF7B3A3AF}"/>
              </a:ext>
            </a:extLst>
          </p:cNvPr>
          <p:cNvSpPr/>
          <p:nvPr/>
        </p:nvSpPr>
        <p:spPr>
          <a:xfrm>
            <a:off x="3406477" y="121892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0" name="Ster: 5 punten 99">
            <a:extLst>
              <a:ext uri="{FF2B5EF4-FFF2-40B4-BE49-F238E27FC236}">
                <a16:creationId xmlns:a16="http://schemas.microsoft.com/office/drawing/2014/main" id="{D22B0AC6-FE9B-41D6-B4A4-88BFFE3B1C47}"/>
              </a:ext>
            </a:extLst>
          </p:cNvPr>
          <p:cNvSpPr/>
          <p:nvPr/>
        </p:nvSpPr>
        <p:spPr>
          <a:xfrm>
            <a:off x="3406477" y="163635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1" name="Ster: 5 punten 100">
            <a:extLst>
              <a:ext uri="{FF2B5EF4-FFF2-40B4-BE49-F238E27FC236}">
                <a16:creationId xmlns:a16="http://schemas.microsoft.com/office/drawing/2014/main" id="{219F0192-1C4F-4EFC-8986-7C12ABAD1967}"/>
              </a:ext>
            </a:extLst>
          </p:cNvPr>
          <p:cNvSpPr/>
          <p:nvPr/>
        </p:nvSpPr>
        <p:spPr>
          <a:xfrm>
            <a:off x="3406477" y="205378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2" name="Ster: 5 punten 101">
            <a:extLst>
              <a:ext uri="{FF2B5EF4-FFF2-40B4-BE49-F238E27FC236}">
                <a16:creationId xmlns:a16="http://schemas.microsoft.com/office/drawing/2014/main" id="{23946107-812B-46A5-B61C-6CBEF5556E60}"/>
              </a:ext>
            </a:extLst>
          </p:cNvPr>
          <p:cNvSpPr/>
          <p:nvPr/>
        </p:nvSpPr>
        <p:spPr>
          <a:xfrm>
            <a:off x="3406477" y="247121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3" name="Ster: 5 punten 102">
            <a:extLst>
              <a:ext uri="{FF2B5EF4-FFF2-40B4-BE49-F238E27FC236}">
                <a16:creationId xmlns:a16="http://schemas.microsoft.com/office/drawing/2014/main" id="{D04CA409-49F1-49D2-8770-72937F04CC0A}"/>
              </a:ext>
            </a:extLst>
          </p:cNvPr>
          <p:cNvSpPr/>
          <p:nvPr/>
        </p:nvSpPr>
        <p:spPr>
          <a:xfrm>
            <a:off x="3406477" y="288864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4" name="Ster: 5 punten 103">
            <a:extLst>
              <a:ext uri="{FF2B5EF4-FFF2-40B4-BE49-F238E27FC236}">
                <a16:creationId xmlns:a16="http://schemas.microsoft.com/office/drawing/2014/main" id="{2283F5F3-8427-47F0-9DB8-B647313F7102}"/>
              </a:ext>
            </a:extLst>
          </p:cNvPr>
          <p:cNvSpPr/>
          <p:nvPr/>
        </p:nvSpPr>
        <p:spPr>
          <a:xfrm>
            <a:off x="3406477" y="3306070"/>
            <a:ext cx="297767" cy="3065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5" name="Ovaal 104">
            <a:extLst>
              <a:ext uri="{FF2B5EF4-FFF2-40B4-BE49-F238E27FC236}">
                <a16:creationId xmlns:a16="http://schemas.microsoft.com/office/drawing/2014/main" id="{D19612C4-5F23-4DB3-AB22-AD643131198F}"/>
              </a:ext>
            </a:extLst>
          </p:cNvPr>
          <p:cNvSpPr/>
          <p:nvPr/>
        </p:nvSpPr>
        <p:spPr>
          <a:xfrm>
            <a:off x="3332747" y="344316"/>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6" name="Ovaal 105">
            <a:extLst>
              <a:ext uri="{FF2B5EF4-FFF2-40B4-BE49-F238E27FC236}">
                <a16:creationId xmlns:a16="http://schemas.microsoft.com/office/drawing/2014/main" id="{C96ED570-1162-4B80-B9DE-BB38740AF080}"/>
              </a:ext>
            </a:extLst>
          </p:cNvPr>
          <p:cNvSpPr/>
          <p:nvPr/>
        </p:nvSpPr>
        <p:spPr>
          <a:xfrm>
            <a:off x="3320474" y="765535"/>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7" name="Ovaal 106">
            <a:extLst>
              <a:ext uri="{FF2B5EF4-FFF2-40B4-BE49-F238E27FC236}">
                <a16:creationId xmlns:a16="http://schemas.microsoft.com/office/drawing/2014/main" id="{94677D7B-BC6B-4927-80F0-7D439BB0A224}"/>
              </a:ext>
            </a:extLst>
          </p:cNvPr>
          <p:cNvSpPr/>
          <p:nvPr/>
        </p:nvSpPr>
        <p:spPr>
          <a:xfrm>
            <a:off x="3320474" y="1179103"/>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8" name="Ovaal 107">
            <a:extLst>
              <a:ext uri="{FF2B5EF4-FFF2-40B4-BE49-F238E27FC236}">
                <a16:creationId xmlns:a16="http://schemas.microsoft.com/office/drawing/2014/main" id="{360FBEAD-540B-4551-8022-F6DD18E1E1BE}"/>
              </a:ext>
            </a:extLst>
          </p:cNvPr>
          <p:cNvSpPr/>
          <p:nvPr/>
        </p:nvSpPr>
        <p:spPr>
          <a:xfrm>
            <a:off x="3332747" y="1590093"/>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9" name="Ovaal 108">
            <a:extLst>
              <a:ext uri="{FF2B5EF4-FFF2-40B4-BE49-F238E27FC236}">
                <a16:creationId xmlns:a16="http://schemas.microsoft.com/office/drawing/2014/main" id="{7ADA9295-862E-4383-B5D7-5C31462A25EC}"/>
              </a:ext>
            </a:extLst>
          </p:cNvPr>
          <p:cNvSpPr/>
          <p:nvPr/>
        </p:nvSpPr>
        <p:spPr>
          <a:xfrm>
            <a:off x="3332747" y="2011312"/>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0" name="Ovaal 109">
            <a:extLst>
              <a:ext uri="{FF2B5EF4-FFF2-40B4-BE49-F238E27FC236}">
                <a16:creationId xmlns:a16="http://schemas.microsoft.com/office/drawing/2014/main" id="{6FB70004-5826-4151-92A0-F770A573D55B}"/>
              </a:ext>
            </a:extLst>
          </p:cNvPr>
          <p:cNvSpPr/>
          <p:nvPr/>
        </p:nvSpPr>
        <p:spPr>
          <a:xfrm>
            <a:off x="3320474" y="2414651"/>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1" name="Ovaal 110">
            <a:extLst>
              <a:ext uri="{FF2B5EF4-FFF2-40B4-BE49-F238E27FC236}">
                <a16:creationId xmlns:a16="http://schemas.microsoft.com/office/drawing/2014/main" id="{1235DF48-CFD3-4BCB-B4D2-C6EDF9C3C0DE}"/>
              </a:ext>
            </a:extLst>
          </p:cNvPr>
          <p:cNvSpPr/>
          <p:nvPr/>
        </p:nvSpPr>
        <p:spPr>
          <a:xfrm>
            <a:off x="3366152" y="2833394"/>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2" name="Ovaal 111">
            <a:extLst>
              <a:ext uri="{FF2B5EF4-FFF2-40B4-BE49-F238E27FC236}">
                <a16:creationId xmlns:a16="http://schemas.microsoft.com/office/drawing/2014/main" id="{3895BD53-C072-486A-9DAE-240A1DE93730}"/>
              </a:ext>
            </a:extLst>
          </p:cNvPr>
          <p:cNvSpPr/>
          <p:nvPr/>
        </p:nvSpPr>
        <p:spPr>
          <a:xfrm>
            <a:off x="3366152" y="3271036"/>
            <a:ext cx="2515774" cy="4099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55564081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463</Words>
  <Application>Microsoft Office PowerPoint</Application>
  <PresentationFormat>Breedbeeld</PresentationFormat>
  <Paragraphs>177</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DOBBLE</vt:lpstr>
      <vt:lpstr>Handleiding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Wouter Vos</dc:creator>
  <cp:lastModifiedBy>Wouter Vos</cp:lastModifiedBy>
  <cp:revision>5</cp:revision>
  <dcterms:created xsi:type="dcterms:W3CDTF">2020-03-23T09:18:49Z</dcterms:created>
  <dcterms:modified xsi:type="dcterms:W3CDTF">2020-04-30T13:16:55Z</dcterms:modified>
</cp:coreProperties>
</file>